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84" r:id="rId7"/>
    <p:sldId id="285" r:id="rId8"/>
    <p:sldId id="286" r:id="rId9"/>
    <p:sldId id="287" r:id="rId10"/>
    <p:sldId id="289" r:id="rId11"/>
    <p:sldId id="290" r:id="rId12"/>
    <p:sldId id="288" r:id="rId13"/>
    <p:sldId id="274" r:id="rId1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BBB4"/>
    <a:srgbClr val="655F6D"/>
    <a:srgbClr val="221C29"/>
    <a:srgbClr val="3731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0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7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716100-7434-B046-B2A4-1F9C74BBEA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7428F63-C795-694B-A03D-67B81EC4A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678BAB8-A111-B741-A46D-8E35B2B6E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559C-759D-3F4E-AA6A-AAAB3C7D23CB}" type="datetimeFigureOut">
              <a:rPr lang="da-DK" smtClean="0"/>
              <a:t>24.01.2024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497C9DB-EFF5-9845-92E6-BD7A6A499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BFBFE29-BDCE-6144-95F5-8F088D805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CC75-6729-7F44-AD8C-F3083BEC13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5041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7FA92A-439A-EF47-BE14-0731E3E0A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D27DC694-8501-6D4F-918E-74BCCED0E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D0ECD45-93D1-E345-9422-BBF2B2313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559C-759D-3F4E-AA6A-AAAB3C7D23CB}" type="datetimeFigureOut">
              <a:rPr lang="da-DK" smtClean="0"/>
              <a:t>24.01.2024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29C5983-D373-EF4D-8B5F-0806FEAB4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8C701C-6E9B-154A-A669-15AAC92F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CC75-6729-7F44-AD8C-F3083BEC13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537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2F48BD5-9ED6-9741-87CB-3132DB4CD4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EE38F15-2D5E-5D4A-A496-965AD5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C900071-44C0-D247-94C0-3BACF00C8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559C-759D-3F4E-AA6A-AAAB3C7D23CB}" type="datetimeFigureOut">
              <a:rPr lang="da-DK" smtClean="0"/>
              <a:t>24.01.2024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964E1B5-2CED-6C47-AD4F-6AF4A1759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D14418A-D5C8-A94E-8E85-AA2D51AF9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CC75-6729-7F44-AD8C-F3083BEC13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2499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DFD9B6-F683-6B46-B62D-266720154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D3A6BD-1259-A443-A7A1-49D22FDFE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5DC30CA-5373-084F-9545-4CB7E1855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559C-759D-3F4E-AA6A-AAAB3C7D23CB}" type="datetimeFigureOut">
              <a:rPr lang="da-DK" smtClean="0"/>
              <a:t>24.01.2024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0CD1D6C-5879-0F44-89B9-A3770EBE9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68CD493-E9C0-9348-9073-CB4175DBB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CC75-6729-7F44-AD8C-F3083BEC13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341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292110-1DEB-C047-B447-8CCD1AC12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68419F2-1079-554E-BA32-DF6D6456C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7140321-0DAB-7446-8747-9DD866C49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559C-759D-3F4E-AA6A-AAAB3C7D23CB}" type="datetimeFigureOut">
              <a:rPr lang="da-DK" smtClean="0"/>
              <a:t>24.01.2024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77EC43E-E801-4A40-896C-98D96F1CD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41A20C2-A723-1246-B8B4-5588F3CDF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CC75-6729-7F44-AD8C-F3083BEC13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9696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83A344-1A17-E94D-B2AC-0B438B167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287093E-20A9-C549-B225-494179F2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3283207-A06A-3244-AE7B-D630A7D82F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194641C-0BAA-9446-903B-073401C80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559C-759D-3F4E-AA6A-AAAB3C7D23CB}" type="datetimeFigureOut">
              <a:rPr lang="da-DK" smtClean="0"/>
              <a:t>24.01.2024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B55DD7A-34CA-A941-B211-568A86D86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0D98AEA-8936-1947-BE7E-D16A30993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CC75-6729-7F44-AD8C-F3083BEC13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6563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269F00-7090-8E4C-989B-89340FED8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F91E3FB-C9D6-B943-9B58-A93AD3827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8F595D7-B270-194F-9D57-65EA66CA7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5307F1E-5EEF-5C43-8823-48DC000148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983CCC83-4C4F-2F46-B33F-8B106DF6A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80BFA83-7B62-F849-814D-6A64112C3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559C-759D-3F4E-AA6A-AAAB3C7D23CB}" type="datetimeFigureOut">
              <a:rPr lang="da-DK" smtClean="0"/>
              <a:t>24.01.2024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6FF8AF3B-C4A5-4647-9EEE-4C520BF09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4E964BE0-719F-7548-98FF-0FA4B988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CC75-6729-7F44-AD8C-F3083BEC13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0008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B36143-4228-2D47-BB7D-7681EBEB8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B7189A3-A97A-AF46-8EF1-E35895C90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559C-759D-3F4E-AA6A-AAAB3C7D23CB}" type="datetimeFigureOut">
              <a:rPr lang="da-DK" smtClean="0"/>
              <a:t>24.01.2024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C2E003A-BD4E-0E4D-B09C-0B4479EC0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6E24119-687F-E645-B528-45686285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CC75-6729-7F44-AD8C-F3083BEC13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5015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FFDA9C4-19A2-BC4C-8539-64C0E06F6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559C-759D-3F4E-AA6A-AAAB3C7D23CB}" type="datetimeFigureOut">
              <a:rPr lang="da-DK" smtClean="0"/>
              <a:t>24.01.2024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C196A5-C745-9F4B-B0E5-104F1B0D4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23756D5-1D0D-914B-8017-BC0E9398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CC75-6729-7F44-AD8C-F3083BEC13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0383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E1A16A-F3AD-714C-9F71-0B40F698A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1A30DB9-5222-CE40-82FD-B2F283048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99FBFB4-5BD3-1140-B52A-4BD22383C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642DA9B-D8B8-1D41-BE2E-890A7F7FA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559C-759D-3F4E-AA6A-AAAB3C7D23CB}" type="datetimeFigureOut">
              <a:rPr lang="da-DK" smtClean="0"/>
              <a:t>24.01.2024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EE996C4-9320-314B-B0CC-40C7981AD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03C9CA1-3C6B-A744-ACD6-FD62F9A0F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CC75-6729-7F44-AD8C-F3083BEC13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0681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EA538E-750B-8A45-B9DE-5E6DFAAEE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8BFC3CAF-741E-754A-8A1B-612892DD9A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670A183-2324-044F-A311-1D62FD6A4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5393BCF-C6AF-A740-8A2A-F7550751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559C-759D-3F4E-AA6A-AAAB3C7D23CB}" type="datetimeFigureOut">
              <a:rPr lang="da-DK" smtClean="0"/>
              <a:t>24.01.2024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75B3E4C-800E-AC4D-BA33-814BACD9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C892C2E-506B-C34C-8FAA-6CE28DBE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CC75-6729-7F44-AD8C-F3083BEC13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4382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A1B019F0-E503-E943-B7C9-EF76EDBCE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A863277-7822-0547-B336-BF1AF432D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8B0A3AF-ABFD-284F-8490-56370A15A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D559C-759D-3F4E-AA6A-AAAB3C7D23CB}" type="datetimeFigureOut">
              <a:rPr lang="da-DK" smtClean="0"/>
              <a:t>24.01.2024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300F2F8-C5E1-1741-B250-43AA1DE483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71713CE-F336-BB47-BFD7-8CFBC01B2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9CC75-6729-7F44-AD8C-F3083BEC13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634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66FC7793-3D9B-E04C-AAD0-B6292D510071}"/>
              </a:ext>
            </a:extLst>
          </p:cNvPr>
          <p:cNvSpPr/>
          <p:nvPr/>
        </p:nvSpPr>
        <p:spPr>
          <a:xfrm>
            <a:off x="600075" y="500063"/>
            <a:ext cx="11029950" cy="5872162"/>
          </a:xfrm>
          <a:prstGeom prst="rect">
            <a:avLst/>
          </a:prstGeom>
          <a:solidFill>
            <a:srgbClr val="E2BBB4"/>
          </a:solidFill>
          <a:ln>
            <a:solidFill>
              <a:srgbClr val="E2B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83A7C827-ED06-9C42-8866-D17CDCEF18CF}"/>
              </a:ext>
            </a:extLst>
          </p:cNvPr>
          <p:cNvSpPr/>
          <p:nvPr/>
        </p:nvSpPr>
        <p:spPr>
          <a:xfrm>
            <a:off x="600075" y="5486400"/>
            <a:ext cx="646176" cy="585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75D39E82-15A0-F147-B5A3-A9870001B87F}"/>
              </a:ext>
            </a:extLst>
          </p:cNvPr>
          <p:cNvSpPr/>
          <p:nvPr/>
        </p:nvSpPr>
        <p:spPr>
          <a:xfrm>
            <a:off x="1246250" y="4376928"/>
            <a:ext cx="2009013" cy="11094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9CDD35C-F29B-2A4E-956D-357717042C93}"/>
              </a:ext>
            </a:extLst>
          </p:cNvPr>
          <p:cNvSpPr/>
          <p:nvPr/>
        </p:nvSpPr>
        <p:spPr>
          <a:xfrm>
            <a:off x="3255262" y="5486400"/>
            <a:ext cx="646176" cy="585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84AC085-E333-AD4B-9A4C-18DF1AA61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92" y="4706112"/>
            <a:ext cx="1650147" cy="441706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D24F47E5-D831-424B-ACF0-52219CCB6998}"/>
              </a:ext>
            </a:extLst>
          </p:cNvPr>
          <p:cNvSpPr/>
          <p:nvPr/>
        </p:nvSpPr>
        <p:spPr>
          <a:xfrm>
            <a:off x="3255262" y="1987296"/>
            <a:ext cx="6047234" cy="2392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</a:t>
            </a:r>
            <a:r>
              <a:rPr lang="da-DK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Monitor</a:t>
            </a:r>
          </a:p>
          <a:p>
            <a:pPr algn="ctr"/>
            <a:r>
              <a:rPr lang="da-DK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macOS</a:t>
            </a:r>
            <a:r>
              <a:rPr lang="da-DK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Sonoma</a:t>
            </a:r>
            <a:endParaRPr lang="da-DK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a-DK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63744665-699D-1BB9-848D-6B0F46F8CE08}"/>
              </a:ext>
            </a:extLst>
          </p:cNvPr>
          <p:cNvSpPr txBox="1"/>
          <p:nvPr/>
        </p:nvSpPr>
        <p:spPr>
          <a:xfrm>
            <a:off x="1440092" y="5178609"/>
            <a:ext cx="2322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Opdateret januar 2024</a:t>
            </a:r>
          </a:p>
        </p:txBody>
      </p:sp>
    </p:spTree>
    <p:extLst>
      <p:ext uri="{BB962C8B-B14F-4D97-AF65-F5344CB8AC3E}">
        <p14:creationId xmlns:p14="http://schemas.microsoft.com/office/powerpoint/2010/main" val="649799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5A07A32-BC73-634C-9382-24449384C874}"/>
              </a:ext>
            </a:extLst>
          </p:cNvPr>
          <p:cNvSpPr/>
          <p:nvPr/>
        </p:nvSpPr>
        <p:spPr>
          <a:xfrm>
            <a:off x="600075" y="500063"/>
            <a:ext cx="11029950" cy="5872162"/>
          </a:xfrm>
          <a:prstGeom prst="rect">
            <a:avLst/>
          </a:prstGeom>
          <a:solidFill>
            <a:srgbClr val="E2BBB4"/>
          </a:solidFill>
          <a:ln>
            <a:solidFill>
              <a:srgbClr val="E2B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9AE46F58-74A5-8740-8C33-49CAF9EA5D30}"/>
              </a:ext>
            </a:extLst>
          </p:cNvPr>
          <p:cNvSpPr/>
          <p:nvPr/>
        </p:nvSpPr>
        <p:spPr>
          <a:xfrm>
            <a:off x="600075" y="5486400"/>
            <a:ext cx="646176" cy="585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D3D65632-0A87-BF4B-AA90-856F542AE5B0}"/>
              </a:ext>
            </a:extLst>
          </p:cNvPr>
          <p:cNvSpPr/>
          <p:nvPr/>
        </p:nvSpPr>
        <p:spPr>
          <a:xfrm>
            <a:off x="1246250" y="4376928"/>
            <a:ext cx="2009013" cy="11094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826DBE3-C893-5040-8EBD-A307F29F86E7}"/>
              </a:ext>
            </a:extLst>
          </p:cNvPr>
          <p:cNvSpPr/>
          <p:nvPr/>
        </p:nvSpPr>
        <p:spPr>
          <a:xfrm>
            <a:off x="3255262" y="5486400"/>
            <a:ext cx="646176" cy="585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004EFDE-3294-1848-AFCC-318F641AD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92" y="4706112"/>
            <a:ext cx="1650147" cy="441706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1A136CCE-B193-2747-B927-A262F6628B5E}"/>
              </a:ext>
            </a:extLst>
          </p:cNvPr>
          <p:cNvSpPr/>
          <p:nvPr/>
        </p:nvSpPr>
        <p:spPr>
          <a:xfrm>
            <a:off x="3255262" y="1987296"/>
            <a:ext cx="6047234" cy="2392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 er du klar til din eksamen. </a:t>
            </a:r>
          </a:p>
          <a:p>
            <a:pPr algn="ctr"/>
            <a:r>
              <a:rPr lang="da-DK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Held og lykke!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37CAD3C-4773-23E1-7034-C4A2D9489CB1}"/>
              </a:ext>
            </a:extLst>
          </p:cNvPr>
          <p:cNvSpPr/>
          <p:nvPr/>
        </p:nvSpPr>
        <p:spPr>
          <a:xfrm>
            <a:off x="9302496" y="4376928"/>
            <a:ext cx="2009013" cy="11094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>
                <a:solidFill>
                  <a:schemeClr val="tx1"/>
                </a:solidFill>
                <a:latin typeface="Arial" panose="020B0604020202020204" pitchFamily="34" charset="0"/>
              </a:rPr>
              <a:t>Hvis du stadigvæk oplever problemer med </a:t>
            </a:r>
            <a:r>
              <a:rPr lang="da-DK" sz="1100" dirty="0" err="1">
                <a:solidFill>
                  <a:schemeClr val="tx1"/>
                </a:solidFill>
                <a:latin typeface="Arial" panose="020B0604020202020204" pitchFamily="34" charset="0"/>
              </a:rPr>
              <a:t>Exam</a:t>
            </a:r>
            <a:r>
              <a:rPr lang="da-DK" sz="1100" dirty="0">
                <a:solidFill>
                  <a:schemeClr val="tx1"/>
                </a:solidFill>
                <a:latin typeface="Arial" panose="020B0604020202020204" pitchFamily="34" charset="0"/>
              </a:rPr>
              <a:t> Monitor, så kontakt os endelig på </a:t>
            </a:r>
            <a:r>
              <a:rPr lang="da-DK" sz="1100" dirty="0" err="1">
                <a:solidFill>
                  <a:schemeClr val="tx1"/>
                </a:solidFill>
                <a:latin typeface="Arial" panose="020B0604020202020204" pitchFamily="34" charset="0"/>
              </a:rPr>
              <a:t>servicedesk@sdu.dk</a:t>
            </a:r>
            <a:endParaRPr lang="da-DK" sz="1100" b="0" i="0" dirty="0">
              <a:solidFill>
                <a:srgbClr val="FFFFFF"/>
              </a:solidFill>
              <a:effectLst/>
              <a:latin typeface="Segoe UI Web (West European)"/>
            </a:endParaRPr>
          </a:p>
        </p:txBody>
      </p:sp>
    </p:spTree>
    <p:extLst>
      <p:ext uri="{BB962C8B-B14F-4D97-AF65-F5344CB8AC3E}">
        <p14:creationId xmlns:p14="http://schemas.microsoft.com/office/powerpoint/2010/main" val="486818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BB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467B181-477C-3E45-89E4-F6E079680986}"/>
              </a:ext>
            </a:extLst>
          </p:cNvPr>
          <p:cNvSpPr/>
          <p:nvPr/>
        </p:nvSpPr>
        <p:spPr>
          <a:xfrm>
            <a:off x="3755571" y="2334986"/>
            <a:ext cx="1469572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4ED5D8F7-0FA7-1D1C-93CE-6B10AAB37206}"/>
              </a:ext>
            </a:extLst>
          </p:cNvPr>
          <p:cNvSpPr/>
          <p:nvPr/>
        </p:nvSpPr>
        <p:spPr>
          <a:xfrm>
            <a:off x="567556" y="641131"/>
            <a:ext cx="4950375" cy="560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47B8FA1-36EF-5D06-9C05-709BCBA79405}"/>
              </a:ext>
            </a:extLst>
          </p:cNvPr>
          <p:cNvSpPr/>
          <p:nvPr/>
        </p:nvSpPr>
        <p:spPr>
          <a:xfrm>
            <a:off x="6789679" y="641131"/>
            <a:ext cx="4791455" cy="560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874B81-B741-444C-A889-4B3D15844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447" y="889305"/>
            <a:ext cx="3743665" cy="36827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Start med at installér den nyeste version af Java ved at gå ind på hjemmesiden: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Java.com</a:t>
            </a:r>
            <a:endParaRPr lang="en-US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6D2EAE1-F890-F49E-D3E9-FCC0E0853163}"/>
              </a:ext>
            </a:extLst>
          </p:cNvPr>
          <p:cNvSpPr/>
          <p:nvPr/>
        </p:nvSpPr>
        <p:spPr>
          <a:xfrm>
            <a:off x="692617" y="776824"/>
            <a:ext cx="573067" cy="50616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1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1A3D4F4E-B52D-E240-34ED-65F99BEE2F10}"/>
              </a:ext>
            </a:extLst>
          </p:cNvPr>
          <p:cNvSpPr/>
          <p:nvPr/>
        </p:nvSpPr>
        <p:spPr>
          <a:xfrm>
            <a:off x="9948358" y="2379226"/>
            <a:ext cx="1469572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7FCF247D-4366-4B73-A8B2-B435D125B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281" y="3944545"/>
            <a:ext cx="3979775" cy="2119926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11719B9D-B2CE-70A6-350B-278C0EA9A57B}"/>
              </a:ext>
            </a:extLst>
          </p:cNvPr>
          <p:cNvSpPr txBox="1">
            <a:spLocks/>
          </p:cNvSpPr>
          <p:nvPr/>
        </p:nvSpPr>
        <p:spPr>
          <a:xfrm>
            <a:off x="1275819" y="3355173"/>
            <a:ext cx="3805746" cy="4642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kern="1200" dirty="0">
                <a:latin typeface="Arial" panose="020B0604020202020204" pitchFamily="34" charset="0"/>
                <a:cs typeface="Arial" panose="020B0604020202020204" pitchFamily="34" charset="0"/>
              </a:rPr>
              <a:t>Start med at </a:t>
            </a:r>
            <a:r>
              <a:rPr lang="en-US" sz="12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gå</a:t>
            </a:r>
            <a:r>
              <a:rPr lang="en-US" sz="12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ind</a:t>
            </a:r>
            <a:r>
              <a:rPr lang="en-US" sz="12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12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hjemmesiden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em.sdu.dk</a:t>
            </a:r>
            <a:r>
              <a:rPr lang="en-US" sz="1200" b="1" kern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Klik på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Exam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Monitors logo for at downloade det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39E7BF3-1F45-2E9B-A7D6-DDCC1BDA11B8}"/>
              </a:ext>
            </a:extLst>
          </p:cNvPr>
          <p:cNvSpPr/>
          <p:nvPr/>
        </p:nvSpPr>
        <p:spPr>
          <a:xfrm>
            <a:off x="692616" y="3334226"/>
            <a:ext cx="573067" cy="50616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2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EF49408-455A-5C62-FCB4-2D28C4FD3D56}"/>
              </a:ext>
            </a:extLst>
          </p:cNvPr>
          <p:cNvSpPr/>
          <p:nvPr/>
        </p:nvSpPr>
        <p:spPr>
          <a:xfrm>
            <a:off x="2522190" y="4569566"/>
            <a:ext cx="1030226" cy="89524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FF38E1D4-C0C5-54A0-A986-AD595DB25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041" y="1343921"/>
            <a:ext cx="4088524" cy="1751178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7EABEC03-905B-1C6D-A97E-965B5760F67B}"/>
              </a:ext>
            </a:extLst>
          </p:cNvPr>
          <p:cNvSpPr/>
          <p:nvPr/>
        </p:nvSpPr>
        <p:spPr>
          <a:xfrm>
            <a:off x="1859193" y="1745242"/>
            <a:ext cx="1030226" cy="89524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BE12CA7-A30C-21C4-9045-46D011E57ADB}"/>
              </a:ext>
            </a:extLst>
          </p:cNvPr>
          <p:cNvSpPr/>
          <p:nvPr/>
        </p:nvSpPr>
        <p:spPr>
          <a:xfrm>
            <a:off x="6932945" y="776823"/>
            <a:ext cx="573067" cy="50616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3</a:t>
            </a:r>
          </a:p>
        </p:txBody>
      </p:sp>
      <p:pic>
        <p:nvPicPr>
          <p:cNvPr id="21" name="Billede 20">
            <a:extLst>
              <a:ext uri="{FF2B5EF4-FFF2-40B4-BE49-F238E27FC236}">
                <a16:creationId xmlns:a16="http://schemas.microsoft.com/office/drawing/2014/main" id="{DD9204FD-7FFF-7636-EDC4-378D230B2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012" y="1205583"/>
            <a:ext cx="3382425" cy="1974557"/>
          </a:xfrm>
          <a:prstGeom prst="rect">
            <a:avLst/>
          </a:prstGeom>
        </p:spPr>
      </p:pic>
      <p:sp>
        <p:nvSpPr>
          <p:cNvPr id="22" name="Titel 1">
            <a:extLst>
              <a:ext uri="{FF2B5EF4-FFF2-40B4-BE49-F238E27FC236}">
                <a16:creationId xmlns:a16="http://schemas.microsoft.com/office/drawing/2014/main" id="{23D10E66-A672-085A-992F-19C81ECE7343}"/>
              </a:ext>
            </a:extLst>
          </p:cNvPr>
          <p:cNvSpPr txBox="1">
            <a:spLocks/>
          </p:cNvSpPr>
          <p:nvPr/>
        </p:nvSpPr>
        <p:spPr>
          <a:xfrm>
            <a:off x="7506012" y="779506"/>
            <a:ext cx="3743665" cy="3682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Klik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‘Allow’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180658B-1F47-B7D1-D75B-B26940C8B21B}"/>
              </a:ext>
            </a:extLst>
          </p:cNvPr>
          <p:cNvSpPr/>
          <p:nvPr/>
        </p:nvSpPr>
        <p:spPr>
          <a:xfrm>
            <a:off x="6932945" y="3313278"/>
            <a:ext cx="573067" cy="50616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4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98880B8-9021-85A4-463A-D120B31E3436}"/>
              </a:ext>
            </a:extLst>
          </p:cNvPr>
          <p:cNvSpPr/>
          <p:nvPr/>
        </p:nvSpPr>
        <p:spPr>
          <a:xfrm>
            <a:off x="9413574" y="2192861"/>
            <a:ext cx="353235" cy="29142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8A1EC1E0-2E06-6616-3DAE-8CA528AA366D}"/>
              </a:ext>
            </a:extLst>
          </p:cNvPr>
          <p:cNvSpPr txBox="1">
            <a:spLocks/>
          </p:cNvSpPr>
          <p:nvPr/>
        </p:nvSpPr>
        <p:spPr>
          <a:xfrm>
            <a:off x="7541741" y="3313278"/>
            <a:ext cx="3743665" cy="3682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Åben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‘Finder’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din Mac</a:t>
            </a:r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FE19D7B1-F9D1-B9E1-20BD-8E7DAD6E4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342" y="3944545"/>
            <a:ext cx="1689763" cy="170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84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BB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467B181-477C-3E45-89E4-F6E079680986}"/>
              </a:ext>
            </a:extLst>
          </p:cNvPr>
          <p:cNvSpPr/>
          <p:nvPr/>
        </p:nvSpPr>
        <p:spPr>
          <a:xfrm>
            <a:off x="3755571" y="2334986"/>
            <a:ext cx="1469572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4ED5D8F7-0FA7-1D1C-93CE-6B10AAB37206}"/>
              </a:ext>
            </a:extLst>
          </p:cNvPr>
          <p:cNvSpPr/>
          <p:nvPr/>
        </p:nvSpPr>
        <p:spPr>
          <a:xfrm>
            <a:off x="567556" y="641131"/>
            <a:ext cx="4950375" cy="560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47B8FA1-36EF-5D06-9C05-709BCBA79405}"/>
              </a:ext>
            </a:extLst>
          </p:cNvPr>
          <p:cNvSpPr/>
          <p:nvPr/>
        </p:nvSpPr>
        <p:spPr>
          <a:xfrm>
            <a:off x="6789679" y="641131"/>
            <a:ext cx="4791455" cy="560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800" dirty="0">
                <a:latin typeface="Century" panose="02040604050505020304" pitchFamily="18" charset="0"/>
                <a:cs typeface="Arial" panose="020B0604020202020204" pitchFamily="34" charset="0"/>
              </a:rPr>
              <a:t>Java has </a:t>
            </a:r>
            <a:r>
              <a:rPr lang="da-DK" sz="1800" dirty="0" err="1">
                <a:latin typeface="Century" panose="02040604050505020304" pitchFamily="18" charset="0"/>
                <a:cs typeface="Arial" panose="020B0604020202020204" pitchFamily="34" charset="0"/>
              </a:rPr>
              <a:t>now</a:t>
            </a:r>
            <a:r>
              <a:rPr lang="da-DK" sz="1800" dirty="0"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da-DK" sz="1800" dirty="0" err="1">
                <a:latin typeface="Century" panose="02040604050505020304" pitchFamily="18" charset="0"/>
                <a:cs typeface="Arial" panose="020B0604020202020204" pitchFamily="34" charset="0"/>
              </a:rPr>
              <a:t>been</a:t>
            </a:r>
            <a:r>
              <a:rPr lang="da-DK" sz="1800" dirty="0"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da-DK" sz="1800" dirty="0" err="1">
                <a:latin typeface="Century" panose="02040604050505020304" pitchFamily="18" charset="0"/>
                <a:cs typeface="Arial" panose="020B0604020202020204" pitchFamily="34" charset="0"/>
              </a:rPr>
              <a:t>added</a:t>
            </a:r>
            <a:r>
              <a:rPr lang="da-DK" sz="1800" dirty="0">
                <a:latin typeface="Century" panose="02040604050505020304" pitchFamily="18" charset="0"/>
                <a:cs typeface="Arial" panose="020B0604020202020204" pitchFamily="34" charset="0"/>
              </a:rPr>
              <a:t> to the list. </a:t>
            </a:r>
            <a:r>
              <a:rPr lang="da-DK" sz="1800" b="1" dirty="0">
                <a:latin typeface="Century" panose="02040604050505020304" pitchFamily="18" charset="0"/>
                <a:cs typeface="Arial" panose="020B0604020202020204" pitchFamily="34" charset="0"/>
              </a:rPr>
              <a:t>It has to </a:t>
            </a:r>
            <a:r>
              <a:rPr lang="da-DK" sz="1800" b="1" dirty="0" err="1">
                <a:latin typeface="Century" panose="02040604050505020304" pitchFamily="18" charset="0"/>
                <a:cs typeface="Arial" panose="020B0604020202020204" pitchFamily="34" charset="0"/>
              </a:rPr>
              <a:t>be</a:t>
            </a:r>
            <a:r>
              <a:rPr lang="da-DK" sz="1800" b="1" dirty="0"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da-DK" sz="1800" b="1" dirty="0" err="1">
                <a:latin typeface="Century" panose="02040604050505020304" pitchFamily="18" charset="0"/>
                <a:cs typeface="Arial" panose="020B0604020202020204" pitchFamily="34" charset="0"/>
              </a:rPr>
              <a:t>turned</a:t>
            </a:r>
            <a:r>
              <a:rPr lang="da-DK" sz="1800" b="1" dirty="0">
                <a:latin typeface="Century" panose="02040604050505020304" pitchFamily="18" charset="0"/>
                <a:cs typeface="Arial" panose="020B0604020202020204" pitchFamily="34" charset="0"/>
              </a:rPr>
              <a:t> on</a:t>
            </a:r>
            <a:r>
              <a:rPr lang="da-DK" sz="1800" dirty="0">
                <a:latin typeface="Century" panose="02040604050505020304" pitchFamily="18" charset="0"/>
                <a:cs typeface="Arial" panose="020B0604020202020204" pitchFamily="34" charset="0"/>
              </a:rPr>
              <a:t>, in </a:t>
            </a:r>
            <a:r>
              <a:rPr lang="da-DK" sz="1800" dirty="0" err="1">
                <a:latin typeface="Century" panose="02040604050505020304" pitchFamily="18" charset="0"/>
                <a:cs typeface="Arial" panose="020B0604020202020204" pitchFamily="34" charset="0"/>
              </a:rPr>
              <a:t>order</a:t>
            </a:r>
            <a:r>
              <a:rPr lang="da-DK" sz="1800" dirty="0">
                <a:latin typeface="Century" panose="02040604050505020304" pitchFamily="18" charset="0"/>
                <a:cs typeface="Arial" panose="020B0604020202020204" pitchFamily="34" charset="0"/>
              </a:rPr>
              <a:t> to </a:t>
            </a:r>
            <a:r>
              <a:rPr lang="da-DK" sz="1800" dirty="0" err="1">
                <a:latin typeface="Century" panose="02040604050505020304" pitchFamily="18" charset="0"/>
                <a:cs typeface="Arial" panose="020B0604020202020204" pitchFamily="34" charset="0"/>
              </a:rPr>
              <a:t>work</a:t>
            </a:r>
            <a:r>
              <a:rPr lang="da-DK" sz="1800" dirty="0">
                <a:latin typeface="Century" panose="02040604050505020304" pitchFamily="18" charset="0"/>
                <a:cs typeface="Arial" panose="020B0604020202020204" pitchFamily="34" charset="0"/>
              </a:rPr>
              <a:t> as </a:t>
            </a:r>
            <a:r>
              <a:rPr lang="da-DK" sz="1800" dirty="0" err="1">
                <a:latin typeface="Century" panose="02040604050505020304" pitchFamily="18" charset="0"/>
                <a:cs typeface="Arial" panose="020B0604020202020204" pitchFamily="34" charset="0"/>
              </a:rPr>
              <a:t>shown</a:t>
            </a:r>
            <a:r>
              <a:rPr lang="da-DK" sz="1800" dirty="0"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da-DK" sz="1800" dirty="0" err="1">
                <a:latin typeface="Century" panose="02040604050505020304" pitchFamily="18" charset="0"/>
                <a:cs typeface="Arial" panose="020B0604020202020204" pitchFamily="34" charset="0"/>
              </a:rPr>
              <a:t>below</a:t>
            </a:r>
            <a:r>
              <a:rPr lang="da-DK" sz="1800" dirty="0">
                <a:latin typeface="Century" panose="02040604050505020304" pitchFamily="18" charset="0"/>
                <a:cs typeface="Arial" panose="020B0604020202020204" pitchFamily="34" charset="0"/>
              </a:rPr>
              <a:t>.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874B81-B741-444C-A889-4B3D15844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251" y="750934"/>
            <a:ext cx="3853234" cy="39824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Klik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1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‘Downloads’ </a:t>
            </a:r>
            <a:r>
              <a:rPr lang="en-US" sz="1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1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find </a:t>
            </a:r>
            <a:r>
              <a:rPr lang="en-US" sz="1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filen</a:t>
            </a:r>
            <a:r>
              <a:rPr lang="en-US" sz="1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</a:t>
            </a:r>
            <a:r>
              <a:rPr lang="en-US" sz="1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exam.jnlp</a:t>
            </a:r>
            <a:r>
              <a:rPr lang="en-US" sz="1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6D2EAE1-F890-F49E-D3E9-FCC0E0853163}"/>
              </a:ext>
            </a:extLst>
          </p:cNvPr>
          <p:cNvSpPr/>
          <p:nvPr/>
        </p:nvSpPr>
        <p:spPr>
          <a:xfrm>
            <a:off x="717134" y="750934"/>
            <a:ext cx="573067" cy="50616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5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1A3D4F4E-B52D-E240-34ED-65F99BEE2F10}"/>
              </a:ext>
            </a:extLst>
          </p:cNvPr>
          <p:cNvSpPr/>
          <p:nvPr/>
        </p:nvSpPr>
        <p:spPr>
          <a:xfrm>
            <a:off x="9948358" y="2379226"/>
            <a:ext cx="1469572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39E7BF3-1F45-2E9B-A7D6-DDCC1BDA11B8}"/>
              </a:ext>
            </a:extLst>
          </p:cNvPr>
          <p:cNvSpPr/>
          <p:nvPr/>
        </p:nvSpPr>
        <p:spPr>
          <a:xfrm>
            <a:off x="717133" y="3489321"/>
            <a:ext cx="573067" cy="50616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6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49D8934-72D6-535D-FF68-00AFAAB41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01" y="1364977"/>
            <a:ext cx="4241484" cy="2003703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BBB953FE-E5F9-345C-5E2F-4AEEEF30BEFC}"/>
              </a:ext>
            </a:extLst>
          </p:cNvPr>
          <p:cNvSpPr/>
          <p:nvPr/>
        </p:nvSpPr>
        <p:spPr>
          <a:xfrm>
            <a:off x="1660634" y="1849820"/>
            <a:ext cx="3310759" cy="151885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3DB4666-018E-2179-9256-0614976002C7}"/>
              </a:ext>
            </a:extLst>
          </p:cNvPr>
          <p:cNvSpPr/>
          <p:nvPr/>
        </p:nvSpPr>
        <p:spPr>
          <a:xfrm>
            <a:off x="1549908" y="1618059"/>
            <a:ext cx="717804" cy="347901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D00A23A-A299-1A1C-D860-C5FDD4F614B3}"/>
              </a:ext>
            </a:extLst>
          </p:cNvPr>
          <p:cNvSpPr/>
          <p:nvPr/>
        </p:nvSpPr>
        <p:spPr>
          <a:xfrm>
            <a:off x="851199" y="2244865"/>
            <a:ext cx="717804" cy="347901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65A9AFE7-D3FA-8681-2ADD-E66B80735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043"/>
          <a:stretch/>
        </p:blipFill>
        <p:spPr>
          <a:xfrm>
            <a:off x="1097450" y="4137736"/>
            <a:ext cx="3976049" cy="1915371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4575AD6B-BB0E-20A6-93D0-8A9F709BB400}"/>
              </a:ext>
            </a:extLst>
          </p:cNvPr>
          <p:cNvSpPr txBox="1">
            <a:spLocks/>
          </p:cNvSpPr>
          <p:nvPr/>
        </p:nvSpPr>
        <p:spPr>
          <a:xfrm>
            <a:off x="1281257" y="3576087"/>
            <a:ext cx="3792241" cy="3982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Højreklik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filen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Vælg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‘Open with’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klik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’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JavaLauncher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0EBE8FF-F1C8-2103-0ACB-512B426008CB}"/>
              </a:ext>
            </a:extLst>
          </p:cNvPr>
          <p:cNvSpPr/>
          <p:nvPr/>
        </p:nvSpPr>
        <p:spPr>
          <a:xfrm>
            <a:off x="3664736" y="4734379"/>
            <a:ext cx="1408761" cy="412052"/>
          </a:xfrm>
          <a:prstGeom prst="ellipse">
            <a:avLst/>
          </a:prstGeom>
          <a:noFill/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1" name="Billede 20">
            <a:extLst>
              <a:ext uri="{FF2B5EF4-FFF2-40B4-BE49-F238E27FC236}">
                <a16:creationId xmlns:a16="http://schemas.microsoft.com/office/drawing/2014/main" id="{B72B28B3-9645-246E-603C-034E961D3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992" y="1371050"/>
            <a:ext cx="3344985" cy="2057950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5A54DB36-483A-A10D-092E-055F15CF5CB9}"/>
              </a:ext>
            </a:extLst>
          </p:cNvPr>
          <p:cNvSpPr/>
          <p:nvPr/>
        </p:nvSpPr>
        <p:spPr>
          <a:xfrm>
            <a:off x="6930364" y="757312"/>
            <a:ext cx="573067" cy="50616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7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7313B21F-71C9-840F-7E36-09166BDEFBC5}"/>
              </a:ext>
            </a:extLst>
          </p:cNvPr>
          <p:cNvSpPr txBox="1">
            <a:spLocks/>
          </p:cNvSpPr>
          <p:nvPr/>
        </p:nvSpPr>
        <p:spPr>
          <a:xfrm>
            <a:off x="7503431" y="750934"/>
            <a:ext cx="3853234" cy="3982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Klik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‘Run’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453A274-E0AA-A118-BB48-E0C5163C36EF}"/>
              </a:ext>
            </a:extLst>
          </p:cNvPr>
          <p:cNvSpPr/>
          <p:nvPr/>
        </p:nvSpPr>
        <p:spPr>
          <a:xfrm>
            <a:off x="6930364" y="3522127"/>
            <a:ext cx="573067" cy="50616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8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E48E93BA-63A8-D319-B028-4F0C3C969038}"/>
              </a:ext>
            </a:extLst>
          </p:cNvPr>
          <p:cNvSpPr txBox="1">
            <a:spLocks/>
          </p:cNvSpPr>
          <p:nvPr/>
        </p:nvSpPr>
        <p:spPr>
          <a:xfrm>
            <a:off x="7503431" y="3660100"/>
            <a:ext cx="3853234" cy="2612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Væg din institution og klik herefter på ‘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Continue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D4073C4-C20E-5D4C-B0B5-A10FED246915}"/>
              </a:ext>
            </a:extLst>
          </p:cNvPr>
          <p:cNvSpPr/>
          <p:nvPr/>
        </p:nvSpPr>
        <p:spPr>
          <a:xfrm>
            <a:off x="9646279" y="3002212"/>
            <a:ext cx="717804" cy="347901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0766D893-3884-6A36-CCAE-B13C36F6A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3971" y="3921357"/>
            <a:ext cx="2392153" cy="205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27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BB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467B181-477C-3E45-89E4-F6E079680986}"/>
              </a:ext>
            </a:extLst>
          </p:cNvPr>
          <p:cNvSpPr/>
          <p:nvPr/>
        </p:nvSpPr>
        <p:spPr>
          <a:xfrm>
            <a:off x="3755571" y="2334986"/>
            <a:ext cx="1469572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4ED5D8F7-0FA7-1D1C-93CE-6B10AAB37206}"/>
              </a:ext>
            </a:extLst>
          </p:cNvPr>
          <p:cNvSpPr/>
          <p:nvPr/>
        </p:nvSpPr>
        <p:spPr>
          <a:xfrm>
            <a:off x="567556" y="641131"/>
            <a:ext cx="4950375" cy="560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47B8FA1-36EF-5D06-9C05-709BCBA79405}"/>
              </a:ext>
            </a:extLst>
          </p:cNvPr>
          <p:cNvSpPr/>
          <p:nvPr/>
        </p:nvSpPr>
        <p:spPr>
          <a:xfrm>
            <a:off x="6789679" y="641131"/>
            <a:ext cx="4791455" cy="560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874B81-B741-444C-A889-4B3D15844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200" y="842686"/>
            <a:ext cx="3853234" cy="39824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Login in med din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SDU-mail </a:t>
            </a:r>
            <a:r>
              <a:rPr lang="en-US" sz="1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1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password. </a:t>
            </a:r>
            <a:r>
              <a:rPr lang="en-US" sz="1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Herefter</a:t>
            </a:r>
            <a:r>
              <a:rPr lang="en-US" sz="1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godkendes</a:t>
            </a:r>
            <a:r>
              <a:rPr lang="en-US" sz="1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US" sz="1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login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6D2EAE1-F890-F49E-D3E9-FCC0E0853163}"/>
              </a:ext>
            </a:extLst>
          </p:cNvPr>
          <p:cNvSpPr/>
          <p:nvPr/>
        </p:nvSpPr>
        <p:spPr>
          <a:xfrm>
            <a:off x="717134" y="750934"/>
            <a:ext cx="573067" cy="50616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9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39E7BF3-1F45-2E9B-A7D6-DDCC1BDA11B8}"/>
              </a:ext>
            </a:extLst>
          </p:cNvPr>
          <p:cNvSpPr/>
          <p:nvPr/>
        </p:nvSpPr>
        <p:spPr>
          <a:xfrm>
            <a:off x="717133" y="3489321"/>
            <a:ext cx="573067" cy="50616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10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4575AD6B-BB0E-20A6-93D0-8A9F709BB400}"/>
              </a:ext>
            </a:extLst>
          </p:cNvPr>
          <p:cNvSpPr txBox="1">
            <a:spLocks/>
          </p:cNvSpPr>
          <p:nvPr/>
        </p:nvSpPr>
        <p:spPr>
          <a:xfrm>
            <a:off x="1281257" y="3576087"/>
            <a:ext cx="3792241" cy="3982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For at teste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Exam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Monitor før din eksamen, bedes du skrive ‘demo’ og klikke på ‘Start’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A54DB36-483A-A10D-092E-055F15CF5CB9}"/>
              </a:ext>
            </a:extLst>
          </p:cNvPr>
          <p:cNvSpPr/>
          <p:nvPr/>
        </p:nvSpPr>
        <p:spPr>
          <a:xfrm>
            <a:off x="6930364" y="757312"/>
            <a:ext cx="573067" cy="50616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11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7313B21F-71C9-840F-7E36-09166BDEFBC5}"/>
              </a:ext>
            </a:extLst>
          </p:cNvPr>
          <p:cNvSpPr txBox="1">
            <a:spLocks/>
          </p:cNvSpPr>
          <p:nvPr/>
        </p:nvSpPr>
        <p:spPr>
          <a:xfrm>
            <a:off x="7503431" y="654046"/>
            <a:ext cx="3853234" cy="7466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Klik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ikke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‘I confirm’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før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tjekket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om den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taget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det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rigtige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screenshot.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næste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side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kan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du se det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korrekte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screenshot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AE4CE61A-CC14-A53E-39F4-DFF51DB82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724" y="1359308"/>
            <a:ext cx="2490314" cy="1980023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0917DA89-9AD4-42F1-C78E-7007D618D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916" y="4030482"/>
            <a:ext cx="2515483" cy="1979149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3AC2F31A-C83F-104A-2BF4-5B9F6AE0702E}"/>
              </a:ext>
            </a:extLst>
          </p:cNvPr>
          <p:cNvSpPr/>
          <p:nvPr/>
        </p:nvSpPr>
        <p:spPr>
          <a:xfrm>
            <a:off x="2857915" y="5033186"/>
            <a:ext cx="1383538" cy="689875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9" name="Billede 28">
            <a:extLst>
              <a:ext uri="{FF2B5EF4-FFF2-40B4-BE49-F238E27FC236}">
                <a16:creationId xmlns:a16="http://schemas.microsoft.com/office/drawing/2014/main" id="{11D21094-E644-C74A-677F-D59E61A75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834" y="1694868"/>
            <a:ext cx="4250831" cy="376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62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BB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628471EA-24E0-C13B-E3D7-7885DF17B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55" y="1041400"/>
            <a:ext cx="3155259" cy="47752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B5B83B6D-CCAA-F018-D953-11323033C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384" y="1041400"/>
            <a:ext cx="3135232" cy="47752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E7747ADE-D0B0-D62D-6965-2471465ED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670" y="1041401"/>
            <a:ext cx="3139027" cy="4775200"/>
          </a:xfrm>
          <a:prstGeom prst="rect">
            <a:avLst/>
          </a:prstGeom>
        </p:spPr>
      </p:pic>
      <p:pic>
        <p:nvPicPr>
          <p:cNvPr id="12" name="Grafik 11" descr="Luk med massiv udfyldning">
            <a:extLst>
              <a:ext uri="{FF2B5EF4-FFF2-40B4-BE49-F238E27FC236}">
                <a16:creationId xmlns:a16="http://schemas.microsoft.com/office/drawing/2014/main" id="{389B2429-546C-235C-A4CE-34C22D168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555" y="254000"/>
            <a:ext cx="711200" cy="711200"/>
          </a:xfrm>
          <a:prstGeom prst="rect">
            <a:avLst/>
          </a:prstGeom>
        </p:spPr>
      </p:pic>
      <p:pic>
        <p:nvPicPr>
          <p:cNvPr id="13" name="Grafik 12" descr="Luk med massiv udfyldning">
            <a:extLst>
              <a:ext uri="{FF2B5EF4-FFF2-40B4-BE49-F238E27FC236}">
                <a16:creationId xmlns:a16="http://schemas.microsoft.com/office/drawing/2014/main" id="{91C3151F-0F06-9215-A0E5-3FA26806E3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8384" y="254000"/>
            <a:ext cx="711200" cy="711200"/>
          </a:xfrm>
          <a:prstGeom prst="rect">
            <a:avLst/>
          </a:prstGeom>
        </p:spPr>
      </p:pic>
      <p:pic>
        <p:nvPicPr>
          <p:cNvPr id="19" name="Grafik 18" descr="Badge Flueben med massiv udfyldning">
            <a:extLst>
              <a:ext uri="{FF2B5EF4-FFF2-40B4-BE49-F238E27FC236}">
                <a16:creationId xmlns:a16="http://schemas.microsoft.com/office/drawing/2014/main" id="{47A55E5A-D447-2614-F652-0E233E0307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31670" y="254000"/>
            <a:ext cx="839330" cy="839330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2B0C098D-2CF3-B370-ABC9-79E690C82768}"/>
              </a:ext>
            </a:extLst>
          </p:cNvPr>
          <p:cNvSpPr txBox="1">
            <a:spLocks/>
          </p:cNvSpPr>
          <p:nvPr/>
        </p:nvSpPr>
        <p:spPr>
          <a:xfrm>
            <a:off x="1255281" y="474543"/>
            <a:ext cx="1622288" cy="3982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b="1" dirty="0">
                <a:latin typeface="Arial" panose="020B0604020202020204" pitchFamily="34" charset="0"/>
                <a:cs typeface="Arial" panose="020B0604020202020204" pitchFamily="34" charset="0"/>
              </a:rPr>
              <a:t>Forkert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92622CDA-940D-7A55-CAF9-DAFAEDF4D76F}"/>
              </a:ext>
            </a:extLst>
          </p:cNvPr>
          <p:cNvSpPr txBox="1">
            <a:spLocks/>
          </p:cNvSpPr>
          <p:nvPr/>
        </p:nvSpPr>
        <p:spPr>
          <a:xfrm>
            <a:off x="5284856" y="474543"/>
            <a:ext cx="1622288" cy="3982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b="1" dirty="0">
                <a:latin typeface="Arial" panose="020B0604020202020204" pitchFamily="34" charset="0"/>
                <a:cs typeface="Arial" panose="020B0604020202020204" pitchFamily="34" charset="0"/>
              </a:rPr>
              <a:t>Forkert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DA33BA30-77CA-D359-1848-54EED5A5C1C2}"/>
              </a:ext>
            </a:extLst>
          </p:cNvPr>
          <p:cNvSpPr txBox="1">
            <a:spLocks/>
          </p:cNvSpPr>
          <p:nvPr/>
        </p:nvSpPr>
        <p:spPr>
          <a:xfrm>
            <a:off x="9271000" y="474543"/>
            <a:ext cx="1622288" cy="3982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b="1" dirty="0">
                <a:latin typeface="Arial" panose="020B0604020202020204" pitchFamily="34" charset="0"/>
                <a:cs typeface="Arial" panose="020B0604020202020204" pitchFamily="34" charset="0"/>
              </a:rPr>
              <a:t>Korrekt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C790A83D-A929-E69A-A84E-3137A6A0149D}"/>
              </a:ext>
            </a:extLst>
          </p:cNvPr>
          <p:cNvSpPr txBox="1"/>
          <p:nvPr/>
        </p:nvSpPr>
        <p:spPr>
          <a:xfrm>
            <a:off x="171862" y="6276319"/>
            <a:ext cx="1139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i="1" dirty="0">
                <a:latin typeface="Arial" panose="020B0604020202020204" pitchFamily="34" charset="0"/>
                <a:cs typeface="Arial" panose="020B0604020202020204" pitchFamily="34" charset="0"/>
              </a:rPr>
              <a:t>På de næste par sider, kan du se hvilke indstillinger, du skal lave for at få de korrekte screenshots </a:t>
            </a:r>
          </a:p>
        </p:txBody>
      </p:sp>
    </p:spTree>
    <p:extLst>
      <p:ext uri="{BB962C8B-B14F-4D97-AF65-F5344CB8AC3E}">
        <p14:creationId xmlns:p14="http://schemas.microsoft.com/office/powerpoint/2010/main" val="2473097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BB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467B181-477C-3E45-89E4-F6E079680986}"/>
              </a:ext>
            </a:extLst>
          </p:cNvPr>
          <p:cNvSpPr/>
          <p:nvPr/>
        </p:nvSpPr>
        <p:spPr>
          <a:xfrm>
            <a:off x="3755571" y="2334986"/>
            <a:ext cx="1469572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4ED5D8F7-0FA7-1D1C-93CE-6B10AAB37206}"/>
              </a:ext>
            </a:extLst>
          </p:cNvPr>
          <p:cNvSpPr/>
          <p:nvPr/>
        </p:nvSpPr>
        <p:spPr>
          <a:xfrm>
            <a:off x="567556" y="641131"/>
            <a:ext cx="4950375" cy="560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47B8FA1-36EF-5D06-9C05-709BCBA79405}"/>
              </a:ext>
            </a:extLst>
          </p:cNvPr>
          <p:cNvSpPr/>
          <p:nvPr/>
        </p:nvSpPr>
        <p:spPr>
          <a:xfrm>
            <a:off x="6789679" y="641131"/>
            <a:ext cx="4791455" cy="560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800" dirty="0">
                <a:latin typeface="Century" panose="02040604050505020304" pitchFamily="18" charset="0"/>
                <a:cs typeface="Arial" panose="020B0604020202020204" pitchFamily="34" charset="0"/>
              </a:rPr>
              <a:t>Klik på ‘</a:t>
            </a:r>
            <a:r>
              <a:rPr lang="da-DK" sz="1800" b="1" dirty="0">
                <a:latin typeface="Century" panose="02040604050505020304" pitchFamily="18" charset="0"/>
                <a:cs typeface="Arial" panose="020B0604020202020204" pitchFamily="34" charset="0"/>
              </a:rPr>
              <a:t>Anonymitet &amp; sikkerhed</a:t>
            </a:r>
            <a:r>
              <a:rPr lang="da-DK" sz="1800" dirty="0">
                <a:latin typeface="Century" panose="02040604050505020304" pitchFamily="18" charset="0"/>
                <a:cs typeface="Arial" panose="020B0604020202020204" pitchFamily="34" charset="0"/>
              </a:rPr>
              <a:t>’ og klik efterfølgende på ‘</a:t>
            </a:r>
            <a:r>
              <a:rPr lang="da-DK" sz="1800" b="1" dirty="0">
                <a:latin typeface="Century" panose="02040604050505020304" pitchFamily="18" charset="0"/>
                <a:cs typeface="Arial" panose="020B0604020202020204" pitchFamily="34" charset="0"/>
              </a:rPr>
              <a:t>Skærmoptagelse</a:t>
            </a:r>
            <a:r>
              <a:rPr lang="da-DK" sz="1800" dirty="0">
                <a:latin typeface="Century" panose="02040604050505020304" pitchFamily="18" charset="0"/>
                <a:cs typeface="Arial" panose="020B0604020202020204" pitchFamily="34" charset="0"/>
              </a:rPr>
              <a:t>’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874B81-B741-444C-A889-4B3D15844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047" y="1073957"/>
            <a:ext cx="3853234" cy="27516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Klik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‘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systemindstillinger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…’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6D2EAE1-F890-F49E-D3E9-FCC0E0853163}"/>
              </a:ext>
            </a:extLst>
          </p:cNvPr>
          <p:cNvSpPr/>
          <p:nvPr/>
        </p:nvSpPr>
        <p:spPr>
          <a:xfrm>
            <a:off x="771904" y="943857"/>
            <a:ext cx="573067" cy="50616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12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A54DB36-483A-A10D-092E-055F15CF5CB9}"/>
              </a:ext>
            </a:extLst>
          </p:cNvPr>
          <p:cNvSpPr/>
          <p:nvPr/>
        </p:nvSpPr>
        <p:spPr>
          <a:xfrm>
            <a:off x="6930364" y="757312"/>
            <a:ext cx="573067" cy="50616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13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7313B21F-71C9-840F-7E36-09166BDEFBC5}"/>
              </a:ext>
            </a:extLst>
          </p:cNvPr>
          <p:cNvSpPr txBox="1">
            <a:spLocks/>
          </p:cNvSpPr>
          <p:nvPr/>
        </p:nvSpPr>
        <p:spPr>
          <a:xfrm>
            <a:off x="7503431" y="788787"/>
            <a:ext cx="3853234" cy="4746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B92BBD1-48ED-040E-916B-6AE05427E283}"/>
              </a:ext>
            </a:extLst>
          </p:cNvPr>
          <p:cNvSpPr/>
          <p:nvPr/>
        </p:nvSpPr>
        <p:spPr>
          <a:xfrm>
            <a:off x="6930363" y="3429000"/>
            <a:ext cx="573067" cy="50616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14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B30D94CF-426E-E01E-9267-E50772B7DF5C}"/>
              </a:ext>
            </a:extLst>
          </p:cNvPr>
          <p:cNvSpPr txBox="1">
            <a:spLocks/>
          </p:cNvSpPr>
          <p:nvPr/>
        </p:nvSpPr>
        <p:spPr>
          <a:xfrm>
            <a:off x="7559548" y="3442138"/>
            <a:ext cx="4021586" cy="4746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Du skal tilføje ‘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javaws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’ til din liste, ellers vil den ikke optage din skærm. Klik derfor på ‘+‘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DF88A50E-39B0-0D83-7DCA-ACA0A3CD4E1D}"/>
              </a:ext>
            </a:extLst>
          </p:cNvPr>
          <p:cNvSpPr txBox="1"/>
          <p:nvPr/>
        </p:nvSpPr>
        <p:spPr>
          <a:xfrm>
            <a:off x="7511904" y="788787"/>
            <a:ext cx="37802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Klik på ‘Anonymitet &amp; sikkerhed’ og klik efterfølgende på ‘Skærmoptagelse’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8567DB-7ACE-A952-A28C-C15D9C855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9" t="8926" r="36783" b="26489"/>
          <a:stretch/>
        </p:blipFill>
        <p:spPr bwMode="auto">
          <a:xfrm>
            <a:off x="8273597" y="4130885"/>
            <a:ext cx="2256881" cy="19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C2458A6C-7FE8-E1F9-89A9-D125DB473996}"/>
              </a:ext>
            </a:extLst>
          </p:cNvPr>
          <p:cNvSpPr/>
          <p:nvPr/>
        </p:nvSpPr>
        <p:spPr>
          <a:xfrm>
            <a:off x="9000565" y="4805417"/>
            <a:ext cx="168940" cy="14816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19AA000-73C1-FA5C-09FA-80A603478E15}"/>
              </a:ext>
            </a:extLst>
          </p:cNvPr>
          <p:cNvSpPr/>
          <p:nvPr/>
        </p:nvSpPr>
        <p:spPr>
          <a:xfrm>
            <a:off x="8273596" y="5614402"/>
            <a:ext cx="726969" cy="29633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48B267C9-E009-F4DC-B9FB-3A152E0271F3}"/>
              </a:ext>
            </a:extLst>
          </p:cNvPr>
          <p:cNvSpPr/>
          <p:nvPr/>
        </p:nvSpPr>
        <p:spPr>
          <a:xfrm>
            <a:off x="1506071" y="3576918"/>
            <a:ext cx="1466854" cy="146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bg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35C091D-B1ED-9056-F600-BC3225E01F59}"/>
              </a:ext>
            </a:extLst>
          </p:cNvPr>
          <p:cNvSpPr/>
          <p:nvPr/>
        </p:nvSpPr>
        <p:spPr>
          <a:xfrm>
            <a:off x="9016465" y="4445331"/>
            <a:ext cx="414405" cy="19380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B280F0C-CA58-B306-BBC9-6AAA92BE5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5" b="82665"/>
          <a:stretch/>
        </p:blipFill>
        <p:spPr bwMode="auto">
          <a:xfrm>
            <a:off x="1631576" y="1808306"/>
            <a:ext cx="2352032" cy="140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76E79DD-7171-E3D8-9DB5-46C76E571A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5" t="24545" r="36593" b="27770"/>
          <a:stretch/>
        </p:blipFill>
        <p:spPr bwMode="auto">
          <a:xfrm>
            <a:off x="7686276" y="1398108"/>
            <a:ext cx="2966458" cy="18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40F355E9-AD81-A5E4-361E-D6396EF76853}"/>
              </a:ext>
            </a:extLst>
          </p:cNvPr>
          <p:cNvSpPr/>
          <p:nvPr/>
        </p:nvSpPr>
        <p:spPr>
          <a:xfrm>
            <a:off x="7762608" y="2799859"/>
            <a:ext cx="726969" cy="29633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B7809A1-AD49-3CCD-3773-51566DDA1288}"/>
              </a:ext>
            </a:extLst>
          </p:cNvPr>
          <p:cNvSpPr/>
          <p:nvPr/>
        </p:nvSpPr>
        <p:spPr>
          <a:xfrm>
            <a:off x="8637080" y="2596243"/>
            <a:ext cx="726969" cy="29633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A4F0B733-183F-9378-C589-D78F7C170522}"/>
              </a:ext>
            </a:extLst>
          </p:cNvPr>
          <p:cNvSpPr/>
          <p:nvPr/>
        </p:nvSpPr>
        <p:spPr>
          <a:xfrm>
            <a:off x="8273596" y="4445331"/>
            <a:ext cx="475957" cy="9690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0989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BB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 24">
            <a:extLst>
              <a:ext uri="{FF2B5EF4-FFF2-40B4-BE49-F238E27FC236}">
                <a16:creationId xmlns:a16="http://schemas.microsoft.com/office/drawing/2014/main" id="{5AC4F1F0-4328-8076-406A-B7583A410125}"/>
              </a:ext>
            </a:extLst>
          </p:cNvPr>
          <p:cNvSpPr/>
          <p:nvPr/>
        </p:nvSpPr>
        <p:spPr>
          <a:xfrm>
            <a:off x="597894" y="696032"/>
            <a:ext cx="4791455" cy="560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D48DA787-9614-A924-0C2A-DCA9BA4E0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13" y="4260644"/>
            <a:ext cx="3549027" cy="19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B47B8FA1-36EF-5D06-9C05-709BCBA79405}"/>
              </a:ext>
            </a:extLst>
          </p:cNvPr>
          <p:cNvSpPr/>
          <p:nvPr/>
        </p:nvSpPr>
        <p:spPr>
          <a:xfrm>
            <a:off x="6573308" y="680973"/>
            <a:ext cx="5036605" cy="5617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874B81-B741-444C-A889-4B3D15844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201" y="853197"/>
            <a:ext cx="3853234" cy="31765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Vælg ‘Macintosh HD’</a:t>
            </a:r>
            <a:endParaRPr lang="en-US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6D2EAE1-F890-F49E-D3E9-FCC0E0853163}"/>
              </a:ext>
            </a:extLst>
          </p:cNvPr>
          <p:cNvSpPr/>
          <p:nvPr/>
        </p:nvSpPr>
        <p:spPr>
          <a:xfrm>
            <a:off x="717134" y="750934"/>
            <a:ext cx="573067" cy="50616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15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A54DB36-483A-A10D-092E-055F15CF5CB9}"/>
              </a:ext>
            </a:extLst>
          </p:cNvPr>
          <p:cNvSpPr/>
          <p:nvPr/>
        </p:nvSpPr>
        <p:spPr>
          <a:xfrm>
            <a:off x="6930364" y="757312"/>
            <a:ext cx="573067" cy="50616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17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7313B21F-71C9-840F-7E36-09166BDEFBC5}"/>
              </a:ext>
            </a:extLst>
          </p:cNvPr>
          <p:cNvSpPr txBox="1">
            <a:spLocks/>
          </p:cNvSpPr>
          <p:nvPr/>
        </p:nvSpPr>
        <p:spPr>
          <a:xfrm>
            <a:off x="7503431" y="788787"/>
            <a:ext cx="3853234" cy="4746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B92BBD1-48ED-040E-916B-6AE05427E283}"/>
              </a:ext>
            </a:extLst>
          </p:cNvPr>
          <p:cNvSpPr/>
          <p:nvPr/>
        </p:nvSpPr>
        <p:spPr>
          <a:xfrm>
            <a:off x="6930363" y="3429000"/>
            <a:ext cx="573067" cy="50616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18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B30D94CF-426E-E01E-9267-E50772B7DF5C}"/>
              </a:ext>
            </a:extLst>
          </p:cNvPr>
          <p:cNvSpPr txBox="1">
            <a:spLocks/>
          </p:cNvSpPr>
          <p:nvPr/>
        </p:nvSpPr>
        <p:spPr>
          <a:xfrm>
            <a:off x="7503431" y="3429000"/>
            <a:ext cx="3853234" cy="4746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E27276B-7D17-5A8C-75F9-BB08826F3D11}"/>
              </a:ext>
            </a:extLst>
          </p:cNvPr>
          <p:cNvSpPr/>
          <p:nvPr/>
        </p:nvSpPr>
        <p:spPr>
          <a:xfrm>
            <a:off x="755005" y="3497039"/>
            <a:ext cx="573067" cy="50616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16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3D4B8A5-7782-BCBB-72CE-E27A27A90374}"/>
              </a:ext>
            </a:extLst>
          </p:cNvPr>
          <p:cNvSpPr txBox="1">
            <a:spLocks/>
          </p:cNvSpPr>
          <p:nvPr/>
        </p:nvSpPr>
        <p:spPr>
          <a:xfrm>
            <a:off x="7583761" y="3373270"/>
            <a:ext cx="3853234" cy="465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Vælg dernæst ‘Java’ og efterfølgende ‘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javaws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0C2E892-0966-A0B7-7DC3-3AD3DD795B71}"/>
              </a:ext>
            </a:extLst>
          </p:cNvPr>
          <p:cNvSpPr/>
          <p:nvPr/>
        </p:nvSpPr>
        <p:spPr>
          <a:xfrm>
            <a:off x="1690711" y="4553188"/>
            <a:ext cx="573067" cy="29633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EB33B41F-87AB-12BA-307D-9234AFDAE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3"/>
          <a:stretch/>
        </p:blipFill>
        <p:spPr bwMode="auto">
          <a:xfrm>
            <a:off x="7757268" y="1587974"/>
            <a:ext cx="2668686" cy="151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DC69F29E-D15E-FDE2-1EA6-FF9F6C3F7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267" y="4107573"/>
            <a:ext cx="3219387" cy="179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6DF3AEB5-EBE6-A5EA-EDED-38E92C404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12"/>
          <a:stretch/>
        </p:blipFill>
        <p:spPr bwMode="auto">
          <a:xfrm>
            <a:off x="1506266" y="1379887"/>
            <a:ext cx="1515023" cy="19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AAB5728C-334C-AC92-5F9B-499A6AB44EAE}"/>
              </a:ext>
            </a:extLst>
          </p:cNvPr>
          <p:cNvSpPr/>
          <p:nvPr/>
        </p:nvSpPr>
        <p:spPr>
          <a:xfrm>
            <a:off x="1506266" y="2820920"/>
            <a:ext cx="757512" cy="29633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1723BF6-F7E1-A628-55D4-795F55EBA7E9}"/>
              </a:ext>
            </a:extLst>
          </p:cNvPr>
          <p:cNvSpPr/>
          <p:nvPr/>
        </p:nvSpPr>
        <p:spPr>
          <a:xfrm>
            <a:off x="8742660" y="4701356"/>
            <a:ext cx="275833" cy="19338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0AFFCEC-5662-5063-25EE-225464E67B37}"/>
              </a:ext>
            </a:extLst>
          </p:cNvPr>
          <p:cNvSpPr/>
          <p:nvPr/>
        </p:nvSpPr>
        <p:spPr>
          <a:xfrm>
            <a:off x="8822900" y="4868715"/>
            <a:ext cx="358253" cy="19338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32" name="Lige pilforbindelse 31">
            <a:extLst>
              <a:ext uri="{FF2B5EF4-FFF2-40B4-BE49-F238E27FC236}">
                <a16:creationId xmlns:a16="http://schemas.microsoft.com/office/drawing/2014/main" id="{C6F953DB-DA80-63E4-8290-EF5542956480}"/>
              </a:ext>
            </a:extLst>
          </p:cNvPr>
          <p:cNvCxnSpPr>
            <a:cxnSpLocks/>
          </p:cNvCxnSpPr>
          <p:nvPr/>
        </p:nvCxnSpPr>
        <p:spPr>
          <a:xfrm>
            <a:off x="10757452" y="1912987"/>
            <a:ext cx="0" cy="86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itel 1">
            <a:extLst>
              <a:ext uri="{FF2B5EF4-FFF2-40B4-BE49-F238E27FC236}">
                <a16:creationId xmlns:a16="http://schemas.microsoft.com/office/drawing/2014/main" id="{3EFE0DE1-7D98-A5CA-A5B2-A8805F956CCE}"/>
              </a:ext>
            </a:extLst>
          </p:cNvPr>
          <p:cNvSpPr txBox="1">
            <a:spLocks/>
          </p:cNvSpPr>
          <p:nvPr/>
        </p:nvSpPr>
        <p:spPr>
          <a:xfrm>
            <a:off x="7510836" y="723624"/>
            <a:ext cx="3853234" cy="465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Så scroller du ned </a:t>
            </a:r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841CCCAB-F252-098A-27DE-AE4D9A32E50F}"/>
              </a:ext>
            </a:extLst>
          </p:cNvPr>
          <p:cNvSpPr txBox="1">
            <a:spLocks/>
          </p:cNvSpPr>
          <p:nvPr/>
        </p:nvSpPr>
        <p:spPr>
          <a:xfrm>
            <a:off x="1328072" y="3567059"/>
            <a:ext cx="3853234" cy="465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Klik på ‘Bibliotek’ </a:t>
            </a:r>
          </a:p>
        </p:txBody>
      </p:sp>
    </p:spTree>
    <p:extLst>
      <p:ext uri="{BB962C8B-B14F-4D97-AF65-F5344CB8AC3E}">
        <p14:creationId xmlns:p14="http://schemas.microsoft.com/office/powerpoint/2010/main" val="526837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BB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47B8FA1-36EF-5D06-9C05-709BCBA79405}"/>
              </a:ext>
            </a:extLst>
          </p:cNvPr>
          <p:cNvSpPr/>
          <p:nvPr/>
        </p:nvSpPr>
        <p:spPr>
          <a:xfrm>
            <a:off x="3450131" y="627993"/>
            <a:ext cx="4791455" cy="560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A54DB36-483A-A10D-092E-055F15CF5CB9}"/>
              </a:ext>
            </a:extLst>
          </p:cNvPr>
          <p:cNvSpPr/>
          <p:nvPr/>
        </p:nvSpPr>
        <p:spPr>
          <a:xfrm>
            <a:off x="3578727" y="831139"/>
            <a:ext cx="573067" cy="50616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19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7313B21F-71C9-840F-7E36-09166BDEFBC5}"/>
              </a:ext>
            </a:extLst>
          </p:cNvPr>
          <p:cNvSpPr txBox="1">
            <a:spLocks/>
          </p:cNvSpPr>
          <p:nvPr/>
        </p:nvSpPr>
        <p:spPr>
          <a:xfrm>
            <a:off x="4186974" y="935615"/>
            <a:ext cx="3853234" cy="437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Nu er ‘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javaws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’ tilføjet, og din skærm bliver nu optaget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622BF8F-5D80-68B1-1DED-EE9A0D1C5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744" y="2115671"/>
            <a:ext cx="2758228" cy="281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 descr="Badge Flueben med massiv udfyldning">
            <a:extLst>
              <a:ext uri="{FF2B5EF4-FFF2-40B4-BE49-F238E27FC236}">
                <a16:creationId xmlns:a16="http://schemas.microsoft.com/office/drawing/2014/main" id="{86A7BD99-522E-02D1-D7DB-F18C77651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4953" y="1766789"/>
            <a:ext cx="697763" cy="697763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C00D7A9D-B9C5-BFC9-FFDA-62FC2738451E}"/>
              </a:ext>
            </a:extLst>
          </p:cNvPr>
          <p:cNvSpPr/>
          <p:nvPr/>
        </p:nvSpPr>
        <p:spPr>
          <a:xfrm>
            <a:off x="5397048" y="2464552"/>
            <a:ext cx="358253" cy="19338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E02D27E-A66C-32D1-7DBE-58F1A7FB46EE}"/>
              </a:ext>
            </a:extLst>
          </p:cNvPr>
          <p:cNvSpPr/>
          <p:nvPr/>
        </p:nvSpPr>
        <p:spPr>
          <a:xfrm>
            <a:off x="4491318" y="2464552"/>
            <a:ext cx="555811" cy="19338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3434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BB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47B8FA1-36EF-5D06-9C05-709BCBA79405}"/>
              </a:ext>
            </a:extLst>
          </p:cNvPr>
          <p:cNvSpPr/>
          <p:nvPr/>
        </p:nvSpPr>
        <p:spPr>
          <a:xfrm>
            <a:off x="3450131" y="627993"/>
            <a:ext cx="4791455" cy="5602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A54DB36-483A-A10D-092E-055F15CF5CB9}"/>
              </a:ext>
            </a:extLst>
          </p:cNvPr>
          <p:cNvSpPr/>
          <p:nvPr/>
        </p:nvSpPr>
        <p:spPr>
          <a:xfrm>
            <a:off x="3578727" y="831139"/>
            <a:ext cx="573067" cy="50616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20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7313B21F-71C9-840F-7E36-09166BDEFBC5}"/>
              </a:ext>
            </a:extLst>
          </p:cNvPr>
          <p:cNvSpPr txBox="1">
            <a:spLocks/>
          </p:cNvSpPr>
          <p:nvPr/>
        </p:nvSpPr>
        <p:spPr>
          <a:xfrm>
            <a:off x="4169383" y="899480"/>
            <a:ext cx="3853234" cy="437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Når Java er slået til, kommer det fulde screenshot frem og du kan klikke på ‘I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confirm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EEFC8C66-3442-AFB2-C508-6D4C1F373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641" y="1645584"/>
            <a:ext cx="2762434" cy="4202313"/>
          </a:xfrm>
          <a:prstGeom prst="rect">
            <a:avLst/>
          </a:prstGeom>
        </p:spPr>
      </p:pic>
      <p:pic>
        <p:nvPicPr>
          <p:cNvPr id="15" name="Grafik 14" descr="Badge Flueben med massiv udfyldning">
            <a:extLst>
              <a:ext uri="{FF2B5EF4-FFF2-40B4-BE49-F238E27FC236}">
                <a16:creationId xmlns:a16="http://schemas.microsoft.com/office/drawing/2014/main" id="{11223D87-69DA-E908-790F-3A33D7CD2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9312" y="1239284"/>
            <a:ext cx="1395526" cy="13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62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963C5DDF42AA34ABFF3D23DB7963EA3" ma:contentTypeVersion="10" ma:contentTypeDescription="Opret et nyt dokument." ma:contentTypeScope="" ma:versionID="58aa209fcf775bad8f474dc9b7828716">
  <xsd:schema xmlns:xsd="http://www.w3.org/2001/XMLSchema" xmlns:xs="http://www.w3.org/2001/XMLSchema" xmlns:p="http://schemas.microsoft.com/office/2006/metadata/properties" xmlns:ns2="7900c5cc-87f6-411f-9889-4e55ce197b85" xmlns:ns3="3a2fe87d-7d07-46d4-addb-d572a8893039" targetNamespace="http://schemas.microsoft.com/office/2006/metadata/properties" ma:root="true" ma:fieldsID="6aeb584010764f21214bff2d8f14882f" ns2:_="" ns3:_="">
    <xsd:import namespace="7900c5cc-87f6-411f-9889-4e55ce197b85"/>
    <xsd:import namespace="3a2fe87d-7d07-46d4-addb-d572a88930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00c5cc-87f6-411f-9889-4e55ce197b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ledmærker" ma:readOnly="false" ma:fieldId="{5cf76f15-5ced-4ddc-b409-7134ff3c332f}" ma:taxonomyMulti="true" ma:sspId="f9553f63-5966-4a09-978d-72b299aea1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2fe87d-7d07-46d4-addb-d572a889303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ad0a794a-d786-439c-bc41-66b64989118a}" ma:internalName="TaxCatchAll" ma:showField="CatchAllData" ma:web="3a2fe87d-7d07-46d4-addb-d572a88930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900c5cc-87f6-411f-9889-4e55ce197b85">
      <Terms xmlns="http://schemas.microsoft.com/office/infopath/2007/PartnerControls"/>
    </lcf76f155ced4ddcb4097134ff3c332f>
    <TaxCatchAll xmlns="3a2fe87d-7d07-46d4-addb-d572a889303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1FA270-56BB-4AEF-B299-DB2CC10A7B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00c5cc-87f6-411f-9889-4e55ce197b85"/>
    <ds:schemaRef ds:uri="3a2fe87d-7d07-46d4-addb-d572a88930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495839-69BF-4BC2-BB3F-14BDB44711F1}">
  <ds:schemaRefs>
    <ds:schemaRef ds:uri="http://schemas.microsoft.com/office/2006/metadata/properties"/>
    <ds:schemaRef ds:uri="http://schemas.microsoft.com/office/infopath/2007/PartnerControls"/>
    <ds:schemaRef ds:uri="7900c5cc-87f6-411f-9889-4e55ce197b85"/>
    <ds:schemaRef ds:uri="3a2fe87d-7d07-46d4-addb-d572a8893039"/>
  </ds:schemaRefs>
</ds:datastoreItem>
</file>

<file path=customXml/itemProps3.xml><?xml version="1.0" encoding="utf-8"?>
<ds:datastoreItem xmlns:ds="http://schemas.openxmlformats.org/officeDocument/2006/customXml" ds:itemID="{9F42A0F1-5B05-439F-88F5-022BE50C78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376</Words>
  <Application>Microsoft Macintosh PowerPoint</Application>
  <PresentationFormat>Widescreen</PresentationFormat>
  <Paragraphs>53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Century</vt:lpstr>
      <vt:lpstr>Segoe UI Web (West European)</vt:lpstr>
      <vt:lpstr>Office-tema</vt:lpstr>
      <vt:lpstr>PowerPoint-præsentation</vt:lpstr>
      <vt:lpstr>Start med at installér den nyeste version af Java ved at gå ind på hjemmesiden: Java.com</vt:lpstr>
      <vt:lpstr>Klik på ‘Downloads’ og find filen ‘exam.jnlp’</vt:lpstr>
      <vt:lpstr>Login in med din SDU-mail og password. Herefter godkendes dit login</vt:lpstr>
      <vt:lpstr>PowerPoint-præsentation</vt:lpstr>
      <vt:lpstr>Klik på ‘systemindstillinger…’</vt:lpstr>
      <vt:lpstr>Vælg ‘Macintosh HD’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Stine Laursen</dc:creator>
  <cp:lastModifiedBy>Mikéla Christina Poss</cp:lastModifiedBy>
  <cp:revision>13</cp:revision>
  <dcterms:created xsi:type="dcterms:W3CDTF">2022-05-16T12:36:29Z</dcterms:created>
  <dcterms:modified xsi:type="dcterms:W3CDTF">2024-01-24T14:16:47Z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0x0101005963C5DDF42AA34ABFF3D23DB7963EA3</vt:lpwstr>
  </property>
</Properties>
</file>