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708" r:id="rId1"/>
  </p:sldMasterIdLst>
  <p:notesMasterIdLst>
    <p:notesMasterId r:id="rId21"/>
  </p:notesMasterIdLst>
  <p:handoutMasterIdLst>
    <p:handoutMasterId r:id="rId22"/>
  </p:handoutMasterIdLst>
  <p:sldIdLst>
    <p:sldId id="258" r:id="rId2"/>
    <p:sldId id="273" r:id="rId3"/>
    <p:sldId id="276" r:id="rId4"/>
    <p:sldId id="264" r:id="rId5"/>
    <p:sldId id="285" r:id="rId6"/>
    <p:sldId id="267" r:id="rId7"/>
    <p:sldId id="268" r:id="rId8"/>
    <p:sldId id="272" r:id="rId9"/>
    <p:sldId id="277" r:id="rId10"/>
    <p:sldId id="269" r:id="rId11"/>
    <p:sldId id="262" r:id="rId12"/>
    <p:sldId id="278" r:id="rId13"/>
    <p:sldId id="279" r:id="rId14"/>
    <p:sldId id="284" r:id="rId15"/>
    <p:sldId id="286" r:id="rId16"/>
    <p:sldId id="261" r:id="rId17"/>
    <p:sldId id="260" r:id="rId18"/>
    <p:sldId id="270" r:id="rId19"/>
    <p:sldId id="287" r:id="rId20"/>
  </p:sldIdLst>
  <p:sldSz cx="9144000" cy="6858000" type="screen4x3"/>
  <p:notesSz cx="6797675" cy="9926638"/>
  <p:custDataLst>
    <p:tags r:id="rId23"/>
  </p:custDataLst>
  <p:defaultTextStyle>
    <a:defPPr>
      <a:defRPr lang="en-US"/>
    </a:defPPr>
    <a:lvl1pPr algn="l" rtl="0" fontAlgn="base">
      <a:spcBef>
        <a:spcPct val="0"/>
      </a:spcBef>
      <a:spcAft>
        <a:spcPct val="0"/>
      </a:spcAft>
      <a:defRPr sz="4200" kern="1200">
        <a:solidFill>
          <a:srgbClr val="000000"/>
        </a:solidFill>
        <a:latin typeface="Gill Sans"/>
        <a:ea typeface="ヒラギノ角ゴ ProN W3"/>
        <a:cs typeface="ヒラギノ角ゴ ProN W3"/>
        <a:sym typeface="Gill Sans"/>
      </a:defRPr>
    </a:lvl1pPr>
    <a:lvl2pPr marL="457200" algn="l" rtl="0" fontAlgn="base">
      <a:spcBef>
        <a:spcPct val="0"/>
      </a:spcBef>
      <a:spcAft>
        <a:spcPct val="0"/>
      </a:spcAft>
      <a:defRPr sz="4200" kern="1200">
        <a:solidFill>
          <a:srgbClr val="000000"/>
        </a:solidFill>
        <a:latin typeface="Gill Sans"/>
        <a:ea typeface="ヒラギノ角ゴ ProN W3"/>
        <a:cs typeface="ヒラギノ角ゴ ProN W3"/>
        <a:sym typeface="Gill Sans"/>
      </a:defRPr>
    </a:lvl2pPr>
    <a:lvl3pPr marL="914400" algn="l" rtl="0" fontAlgn="base">
      <a:spcBef>
        <a:spcPct val="0"/>
      </a:spcBef>
      <a:spcAft>
        <a:spcPct val="0"/>
      </a:spcAft>
      <a:defRPr sz="4200" kern="1200">
        <a:solidFill>
          <a:srgbClr val="000000"/>
        </a:solidFill>
        <a:latin typeface="Gill Sans"/>
        <a:ea typeface="ヒラギノ角ゴ ProN W3"/>
        <a:cs typeface="ヒラギノ角ゴ ProN W3"/>
        <a:sym typeface="Gill Sans"/>
      </a:defRPr>
    </a:lvl3pPr>
    <a:lvl4pPr marL="1371600" algn="l" rtl="0" fontAlgn="base">
      <a:spcBef>
        <a:spcPct val="0"/>
      </a:spcBef>
      <a:spcAft>
        <a:spcPct val="0"/>
      </a:spcAft>
      <a:defRPr sz="4200" kern="1200">
        <a:solidFill>
          <a:srgbClr val="000000"/>
        </a:solidFill>
        <a:latin typeface="Gill Sans"/>
        <a:ea typeface="ヒラギノ角ゴ ProN W3"/>
        <a:cs typeface="ヒラギノ角ゴ ProN W3"/>
        <a:sym typeface="Gill Sans"/>
      </a:defRPr>
    </a:lvl4pPr>
    <a:lvl5pPr marL="1828800" algn="l" rtl="0" fontAlgn="base">
      <a:spcBef>
        <a:spcPct val="0"/>
      </a:spcBef>
      <a:spcAft>
        <a:spcPct val="0"/>
      </a:spcAft>
      <a:defRPr sz="4200" kern="1200">
        <a:solidFill>
          <a:srgbClr val="000000"/>
        </a:solidFill>
        <a:latin typeface="Gill Sans"/>
        <a:ea typeface="ヒラギノ角ゴ ProN W3"/>
        <a:cs typeface="ヒラギノ角ゴ ProN W3"/>
        <a:sym typeface="Gill Sans"/>
      </a:defRPr>
    </a:lvl5pPr>
    <a:lvl6pPr marL="2286000" algn="l" defTabSz="914400" rtl="0" eaLnBrk="1" latinLnBrk="0" hangingPunct="1">
      <a:defRPr sz="4200" kern="1200">
        <a:solidFill>
          <a:srgbClr val="000000"/>
        </a:solidFill>
        <a:latin typeface="Gill Sans"/>
        <a:ea typeface="ヒラギノ角ゴ ProN W3"/>
        <a:cs typeface="ヒラギノ角ゴ ProN W3"/>
        <a:sym typeface="Gill Sans"/>
      </a:defRPr>
    </a:lvl6pPr>
    <a:lvl7pPr marL="2743200" algn="l" defTabSz="914400" rtl="0" eaLnBrk="1" latinLnBrk="0" hangingPunct="1">
      <a:defRPr sz="4200" kern="1200">
        <a:solidFill>
          <a:srgbClr val="000000"/>
        </a:solidFill>
        <a:latin typeface="Gill Sans"/>
        <a:ea typeface="ヒラギノ角ゴ ProN W3"/>
        <a:cs typeface="ヒラギノ角ゴ ProN W3"/>
        <a:sym typeface="Gill Sans"/>
      </a:defRPr>
    </a:lvl7pPr>
    <a:lvl8pPr marL="3200400" algn="l" defTabSz="914400" rtl="0" eaLnBrk="1" latinLnBrk="0" hangingPunct="1">
      <a:defRPr sz="4200" kern="1200">
        <a:solidFill>
          <a:srgbClr val="000000"/>
        </a:solidFill>
        <a:latin typeface="Gill Sans"/>
        <a:ea typeface="ヒラギノ角ゴ ProN W3"/>
        <a:cs typeface="ヒラギノ角ゴ ProN W3"/>
        <a:sym typeface="Gill Sans"/>
      </a:defRPr>
    </a:lvl8pPr>
    <a:lvl9pPr marL="3657600" algn="l" defTabSz="914400" rtl="0" eaLnBrk="1" latinLnBrk="0" hangingPunct="1">
      <a:defRPr sz="4200" kern="1200">
        <a:solidFill>
          <a:srgbClr val="000000"/>
        </a:solidFill>
        <a:latin typeface="Gill Sans"/>
        <a:ea typeface="ヒラギノ角ゴ ProN W3"/>
        <a:cs typeface="ヒラギノ角ゴ ProN W3"/>
        <a:sym typeface="Gill Sans"/>
      </a:defRPr>
    </a:lvl9pPr>
  </p:defaultTextStyle>
  <p:extLst>
    <p:ext uri="{EFAFB233-063F-42B5-8137-9DF3F51BA10A}">
      <p15:sldGuideLst xmlns:p15="http://schemas.microsoft.com/office/powerpoint/2012/main">
        <p15:guide id="1" orient="horz" pos="2372">
          <p15:clr>
            <a:srgbClr val="A4A3A4"/>
          </p15:clr>
        </p15:guide>
        <p15:guide id="2" orient="horz" pos="480">
          <p15:clr>
            <a:srgbClr val="A4A3A4"/>
          </p15:clr>
        </p15:guide>
        <p15:guide id="3" orient="horz" pos="1130">
          <p15:clr>
            <a:srgbClr val="A4A3A4"/>
          </p15:clr>
        </p15:guide>
        <p15:guide id="4" orient="horz" pos="1684">
          <p15:clr>
            <a:srgbClr val="A4A3A4"/>
          </p15:clr>
        </p15:guide>
        <p15:guide id="5" orient="horz" pos="2958">
          <p15:clr>
            <a:srgbClr val="A4A3A4"/>
          </p15:clr>
        </p15:guide>
        <p15:guide id="6"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jarne Graabech Sørensen" initials="BGS" lastIdx="9" clrIdx="0"/>
  <p:cmAuthor id="1" name="Steen Kærn Christiansen" initials="SKC"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814D52-77FF-4B29-A7BC-4FCEE363ECA3}" v="2" dt="2024-05-14T09:34:23.703"/>
  </p1510:revLst>
</p1510:revInfo>
</file>

<file path=ppt/tableStyles.xml><?xml version="1.0" encoding="utf-8"?>
<a:tblStyleLst xmlns:a="http://schemas.openxmlformats.org/drawingml/2006/main" def="{5C22544A-7EE6-4342-B048-85BDC9FD1C3A}">
  <a:tblStyle styleId="{912C8C85-51F0-491E-9774-3900AFEF0FD7}" styleName="Lyst layout 2 - Markering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F2DE63D5-997A-4646-A377-4702673A728D}" styleName="Lyst layout 2 - Markering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E8B1032C-EA38-4F05-BA0D-38AFFFC7BED3}" styleName="Lyst layout 3 - Markering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0A1B5D5-9B99-4C35-A422-299274C87663}" styleName="Mellemlayout 1 - Markering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llemlayout 2 - Markering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llemlayout 4 - Markering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A488322-F2BA-4B5B-9748-0D474271808F}" styleName="Mellemlayout 3 - Markering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AF606853-7671-496A-8E4F-DF71F8EC918B}" styleName="Mørkt layout 1 - Markering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Mørkt layout 2 - Markering 5/Markering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2838BEF-8BB2-4498-84A7-C5851F593DF1}" styleName="Mellemlayout 4 - Markering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ema til typografi 1 - Markering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18" autoAdjust="0"/>
    <p:restoredTop sz="88503" autoAdjust="0"/>
  </p:normalViewPr>
  <p:slideViewPr>
    <p:cSldViewPr snapToGrid="0">
      <p:cViewPr varScale="1">
        <p:scale>
          <a:sx n="48" d="100"/>
          <a:sy n="48" d="100"/>
        </p:scale>
        <p:origin x="1805" y="51"/>
      </p:cViewPr>
      <p:guideLst>
        <p:guide orient="horz" pos="2372"/>
        <p:guide orient="horz" pos="480"/>
        <p:guide orient="horz" pos="1130"/>
        <p:guide orient="horz" pos="1684"/>
        <p:guide orient="horz" pos="2958"/>
        <p:guide pos="2880"/>
      </p:guideLst>
    </p:cSldViewPr>
  </p:slideViewPr>
  <p:outlineViewPr>
    <p:cViewPr>
      <p:scale>
        <a:sx n="33" d="100"/>
        <a:sy n="33" d="100"/>
      </p:scale>
      <p:origin x="0" y="14992"/>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8" d="100"/>
          <a:sy n="78" d="100"/>
        </p:scale>
        <p:origin x="4062" y="90"/>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na Dietz Legind" userId="d6a1dd25-5581-4360-960b-f07342b086d0" providerId="ADAL" clId="{56814D52-77FF-4B29-A7BC-4FCEE363ECA3}"/>
    <pc:docChg chg="custSel modSld modNotesMaster modHandout">
      <pc:chgData name="Nina Dietz Legind" userId="d6a1dd25-5581-4360-960b-f07342b086d0" providerId="ADAL" clId="{56814D52-77FF-4B29-A7BC-4FCEE363ECA3}" dt="2024-05-14T09:34:23.703" v="319"/>
      <pc:docMkLst>
        <pc:docMk/>
      </pc:docMkLst>
      <pc:sldChg chg="modSp mod">
        <pc:chgData name="Nina Dietz Legind" userId="d6a1dd25-5581-4360-960b-f07342b086d0" providerId="ADAL" clId="{56814D52-77FF-4B29-A7BC-4FCEE363ECA3}" dt="2024-05-13T11:30:20.307" v="5" actId="20577"/>
        <pc:sldMkLst>
          <pc:docMk/>
          <pc:sldMk cId="3462210811" sldId="258"/>
        </pc:sldMkLst>
        <pc:spChg chg="mod">
          <ac:chgData name="Nina Dietz Legind" userId="d6a1dd25-5581-4360-960b-f07342b086d0" providerId="ADAL" clId="{56814D52-77FF-4B29-A7BC-4FCEE363ECA3}" dt="2024-05-13T11:30:20.307" v="5" actId="20577"/>
          <ac:spMkLst>
            <pc:docMk/>
            <pc:sldMk cId="3462210811" sldId="258"/>
            <ac:spMk id="2051" creationId="{00000000-0000-0000-0000-000000000000}"/>
          </ac:spMkLst>
        </pc:spChg>
      </pc:sldChg>
      <pc:sldChg chg="modSp mod">
        <pc:chgData name="Nina Dietz Legind" userId="d6a1dd25-5581-4360-960b-f07342b086d0" providerId="ADAL" clId="{56814D52-77FF-4B29-A7BC-4FCEE363ECA3}" dt="2024-05-14T09:33:45.676" v="317" actId="255"/>
        <pc:sldMkLst>
          <pc:docMk/>
          <pc:sldMk cId="3902782137" sldId="260"/>
        </pc:sldMkLst>
        <pc:spChg chg="mod">
          <ac:chgData name="Nina Dietz Legind" userId="d6a1dd25-5581-4360-960b-f07342b086d0" providerId="ADAL" clId="{56814D52-77FF-4B29-A7BC-4FCEE363ECA3}" dt="2024-05-14T09:33:45.676" v="317" actId="255"/>
          <ac:spMkLst>
            <pc:docMk/>
            <pc:sldMk cId="3902782137" sldId="260"/>
            <ac:spMk id="4099" creationId="{00000000-0000-0000-0000-000000000000}"/>
          </ac:spMkLst>
        </pc:spChg>
      </pc:sldChg>
      <pc:sldChg chg="modSp mod">
        <pc:chgData name="Nina Dietz Legind" userId="d6a1dd25-5581-4360-960b-f07342b086d0" providerId="ADAL" clId="{56814D52-77FF-4B29-A7BC-4FCEE363ECA3}" dt="2024-05-14T09:32:43.013" v="311" actId="20577"/>
        <pc:sldMkLst>
          <pc:docMk/>
          <pc:sldMk cId="501588440" sldId="261"/>
        </pc:sldMkLst>
        <pc:spChg chg="mod">
          <ac:chgData name="Nina Dietz Legind" userId="d6a1dd25-5581-4360-960b-f07342b086d0" providerId="ADAL" clId="{56814D52-77FF-4B29-A7BC-4FCEE363ECA3}" dt="2024-05-14T09:31:49.474" v="303" actId="14100"/>
          <ac:spMkLst>
            <pc:docMk/>
            <pc:sldMk cId="501588440" sldId="261"/>
            <ac:spMk id="5122" creationId="{00000000-0000-0000-0000-000000000000}"/>
          </ac:spMkLst>
        </pc:spChg>
        <pc:spChg chg="mod">
          <ac:chgData name="Nina Dietz Legind" userId="d6a1dd25-5581-4360-960b-f07342b086d0" providerId="ADAL" clId="{56814D52-77FF-4B29-A7BC-4FCEE363ECA3}" dt="2024-05-14T09:32:43.013" v="311" actId="20577"/>
          <ac:spMkLst>
            <pc:docMk/>
            <pc:sldMk cId="501588440" sldId="261"/>
            <ac:spMk id="5123" creationId="{00000000-0000-0000-0000-000000000000}"/>
          </ac:spMkLst>
        </pc:spChg>
      </pc:sldChg>
      <pc:sldChg chg="modSp mod">
        <pc:chgData name="Nina Dietz Legind" userId="d6a1dd25-5581-4360-960b-f07342b086d0" providerId="ADAL" clId="{56814D52-77FF-4B29-A7BC-4FCEE363ECA3}" dt="2024-05-13T11:31:54.929" v="9" actId="20577"/>
        <pc:sldMkLst>
          <pc:docMk/>
          <pc:sldMk cId="2721115132" sldId="268"/>
        </pc:sldMkLst>
        <pc:spChg chg="mod">
          <ac:chgData name="Nina Dietz Legind" userId="d6a1dd25-5581-4360-960b-f07342b086d0" providerId="ADAL" clId="{56814D52-77FF-4B29-A7BC-4FCEE363ECA3}" dt="2024-05-13T11:31:54.929" v="9" actId="20577"/>
          <ac:spMkLst>
            <pc:docMk/>
            <pc:sldMk cId="2721115132" sldId="268"/>
            <ac:spMk id="12291" creationId="{00000000-0000-0000-0000-000000000000}"/>
          </ac:spMkLst>
        </pc:spChg>
      </pc:sldChg>
      <pc:sldChg chg="modSp mod modNotes">
        <pc:chgData name="Nina Dietz Legind" userId="d6a1dd25-5581-4360-960b-f07342b086d0" providerId="ADAL" clId="{56814D52-77FF-4B29-A7BC-4FCEE363ECA3}" dt="2024-05-14T09:34:23.703" v="319"/>
        <pc:sldMkLst>
          <pc:docMk/>
          <pc:sldMk cId="3312420853" sldId="269"/>
        </pc:sldMkLst>
        <pc:spChg chg="mod">
          <ac:chgData name="Nina Dietz Legind" userId="d6a1dd25-5581-4360-960b-f07342b086d0" providerId="ADAL" clId="{56814D52-77FF-4B29-A7BC-4FCEE363ECA3}" dt="2024-05-13T11:32:53.694" v="19" actId="20577"/>
          <ac:spMkLst>
            <pc:docMk/>
            <pc:sldMk cId="3312420853" sldId="269"/>
            <ac:spMk id="13315" creationId="{00000000-0000-0000-0000-000000000000}"/>
          </ac:spMkLst>
        </pc:spChg>
      </pc:sldChg>
      <pc:sldChg chg="modSp mod">
        <pc:chgData name="Nina Dietz Legind" userId="d6a1dd25-5581-4360-960b-f07342b086d0" providerId="ADAL" clId="{56814D52-77FF-4B29-A7BC-4FCEE363ECA3}" dt="2024-05-13T12:00:18.858" v="211" actId="122"/>
        <pc:sldMkLst>
          <pc:docMk/>
          <pc:sldMk cId="80808528" sldId="273"/>
        </pc:sldMkLst>
        <pc:spChg chg="mod">
          <ac:chgData name="Nina Dietz Legind" userId="d6a1dd25-5581-4360-960b-f07342b086d0" providerId="ADAL" clId="{56814D52-77FF-4B29-A7BC-4FCEE363ECA3}" dt="2024-05-13T12:00:18.858" v="211" actId="122"/>
          <ac:spMkLst>
            <pc:docMk/>
            <pc:sldMk cId="80808528" sldId="273"/>
            <ac:spMk id="3" creationId="{1258453D-EAB5-417D-8D7E-0CAF4A9A3971}"/>
          </ac:spMkLst>
        </pc:spChg>
      </pc:sldChg>
      <pc:sldChg chg="modSp mod">
        <pc:chgData name="Nina Dietz Legind" userId="d6a1dd25-5581-4360-960b-f07342b086d0" providerId="ADAL" clId="{56814D52-77FF-4B29-A7BC-4FCEE363ECA3}" dt="2024-05-13T11:32:43.367" v="16" actId="20577"/>
        <pc:sldMkLst>
          <pc:docMk/>
          <pc:sldMk cId="2103837416" sldId="277"/>
        </pc:sldMkLst>
        <pc:spChg chg="mod">
          <ac:chgData name="Nina Dietz Legind" userId="d6a1dd25-5581-4360-960b-f07342b086d0" providerId="ADAL" clId="{56814D52-77FF-4B29-A7BC-4FCEE363ECA3}" dt="2024-05-13T11:32:43.367" v="16" actId="20577"/>
          <ac:spMkLst>
            <pc:docMk/>
            <pc:sldMk cId="2103837416" sldId="277"/>
            <ac:spMk id="3" creationId="{FF4182EE-2D07-4696-989E-0B58116EAC4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1" y="2"/>
            <a:ext cx="2946400" cy="496888"/>
          </a:xfrm>
          <a:prstGeom prst="rect">
            <a:avLst/>
          </a:prstGeom>
        </p:spPr>
        <p:txBody>
          <a:bodyPr vert="horz" wrap="square" lIns="91301" tIns="45651" rIns="91301" bIns="45651" numCol="1" anchor="t" anchorCtr="0" compatLnSpc="1">
            <a:prstTxWarp prst="textNoShape">
              <a:avLst/>
            </a:prstTxWarp>
          </a:bodyPr>
          <a:lstStyle>
            <a:lvl1pPr algn="l">
              <a:defRPr sz="1200">
                <a:latin typeface="Gill Sans" pitchFamily="-106" charset="0"/>
                <a:ea typeface="ヒラギノ角ゴ ProN W3" pitchFamily="-106" charset="-128"/>
                <a:cs typeface="ヒラギノ角ゴ ProN W3" pitchFamily="-106" charset="-128"/>
                <a:sym typeface="Gill Sans" pitchFamily="-106" charset="0"/>
              </a:defRPr>
            </a:lvl1pPr>
          </a:lstStyle>
          <a:p>
            <a:pPr>
              <a:defRPr/>
            </a:pPr>
            <a:endParaRPr lang="da-DK" dirty="0"/>
          </a:p>
        </p:txBody>
      </p:sp>
      <p:sp>
        <p:nvSpPr>
          <p:cNvPr id="3" name="Pladsholder til dato 2"/>
          <p:cNvSpPr>
            <a:spLocks noGrp="1"/>
          </p:cNvSpPr>
          <p:nvPr>
            <p:ph type="dt" sz="quarter" idx="1"/>
          </p:nvPr>
        </p:nvSpPr>
        <p:spPr>
          <a:xfrm>
            <a:off x="3849690" y="2"/>
            <a:ext cx="2946400" cy="496888"/>
          </a:xfrm>
          <a:prstGeom prst="rect">
            <a:avLst/>
          </a:prstGeom>
        </p:spPr>
        <p:txBody>
          <a:bodyPr vert="horz" wrap="square" lIns="91301" tIns="45651" rIns="91301" bIns="45651" numCol="1" anchor="t" anchorCtr="0" compatLnSpc="1">
            <a:prstTxWarp prst="textNoShape">
              <a:avLst/>
            </a:prstTxWarp>
          </a:bodyPr>
          <a:lstStyle>
            <a:lvl1pPr algn="r">
              <a:defRPr sz="1200">
                <a:latin typeface="Gill Sans" pitchFamily="-106" charset="0"/>
                <a:ea typeface="ヒラギノ角ゴ ProN W3" pitchFamily="-106" charset="-128"/>
                <a:cs typeface="ヒラギノ角ゴ ProN W3" pitchFamily="-106" charset="-128"/>
                <a:sym typeface="Gill Sans" pitchFamily="-106" charset="0"/>
              </a:defRPr>
            </a:lvl1pPr>
          </a:lstStyle>
          <a:p>
            <a:pPr>
              <a:defRPr/>
            </a:pPr>
            <a:r>
              <a:rPr lang="da-DK"/>
              <a:t>14-12-2015</a:t>
            </a:r>
            <a:endParaRPr lang="da-DK" dirty="0"/>
          </a:p>
        </p:txBody>
      </p:sp>
      <p:sp>
        <p:nvSpPr>
          <p:cNvPr id="4" name="Pladsholder til sidefod 3"/>
          <p:cNvSpPr>
            <a:spLocks noGrp="1"/>
          </p:cNvSpPr>
          <p:nvPr>
            <p:ph type="ftr" sz="quarter" idx="2"/>
          </p:nvPr>
        </p:nvSpPr>
        <p:spPr>
          <a:xfrm>
            <a:off x="1" y="9428166"/>
            <a:ext cx="2946400" cy="496887"/>
          </a:xfrm>
          <a:prstGeom prst="rect">
            <a:avLst/>
          </a:prstGeom>
        </p:spPr>
        <p:txBody>
          <a:bodyPr vert="horz" wrap="square" lIns="91301" tIns="45651" rIns="91301" bIns="45651" numCol="1" anchor="b" anchorCtr="0" compatLnSpc="1">
            <a:prstTxWarp prst="textNoShape">
              <a:avLst/>
            </a:prstTxWarp>
          </a:bodyPr>
          <a:lstStyle>
            <a:lvl1pPr algn="l">
              <a:defRPr sz="1200">
                <a:latin typeface="Gill Sans" pitchFamily="-106" charset="0"/>
                <a:ea typeface="ヒラギノ角ゴ ProN W3" pitchFamily="-106" charset="-128"/>
                <a:cs typeface="ヒラギノ角ゴ ProN W3" pitchFamily="-106" charset="-128"/>
                <a:sym typeface="Gill Sans" pitchFamily="-106" charset="0"/>
              </a:defRPr>
            </a:lvl1pPr>
          </a:lstStyle>
          <a:p>
            <a:pPr>
              <a:defRPr/>
            </a:pPr>
            <a:endParaRPr lang="da-DK" dirty="0"/>
          </a:p>
        </p:txBody>
      </p:sp>
      <p:sp>
        <p:nvSpPr>
          <p:cNvPr id="5" name="Pladsholder til diasnummer 4"/>
          <p:cNvSpPr>
            <a:spLocks noGrp="1"/>
          </p:cNvSpPr>
          <p:nvPr>
            <p:ph type="sldNum" sz="quarter" idx="3"/>
          </p:nvPr>
        </p:nvSpPr>
        <p:spPr>
          <a:xfrm>
            <a:off x="3849690" y="9428166"/>
            <a:ext cx="2946400" cy="496887"/>
          </a:xfrm>
          <a:prstGeom prst="rect">
            <a:avLst/>
          </a:prstGeom>
        </p:spPr>
        <p:txBody>
          <a:bodyPr vert="horz" wrap="square" lIns="91301" tIns="45651" rIns="91301" bIns="45651" numCol="1" anchor="b" anchorCtr="0" compatLnSpc="1">
            <a:prstTxWarp prst="textNoShape">
              <a:avLst/>
            </a:prstTxWarp>
          </a:bodyPr>
          <a:lstStyle>
            <a:lvl1pPr algn="r">
              <a:defRPr sz="1200">
                <a:latin typeface="Gill Sans" pitchFamily="-106" charset="0"/>
                <a:ea typeface="ヒラギノ角ゴ ProN W3" pitchFamily="-106" charset="-128"/>
                <a:cs typeface="ヒラギノ角ゴ ProN W3" pitchFamily="-106" charset="-128"/>
                <a:sym typeface="Gill Sans" pitchFamily="-106" charset="0"/>
              </a:defRPr>
            </a:lvl1pPr>
          </a:lstStyle>
          <a:p>
            <a:pPr>
              <a:defRPr/>
            </a:pPr>
            <a:fld id="{E520CA43-DB7E-4407-B17B-C208A2B1F30C}" type="slidenum">
              <a:rPr lang="da-DK"/>
              <a:pPr>
                <a:defRPr/>
              </a:pPr>
              <a:t>‹#›</a:t>
            </a:fld>
            <a:endParaRPr lang="da-DK" dirty="0"/>
          </a:p>
        </p:txBody>
      </p:sp>
    </p:spTree>
    <p:extLst>
      <p:ext uri="{BB962C8B-B14F-4D97-AF65-F5344CB8AC3E}">
        <p14:creationId xmlns:p14="http://schemas.microsoft.com/office/powerpoint/2010/main" val="1094827945"/>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1"/>
          <p:cNvSpPr>
            <a:spLocks noGrp="1" noRot="1" noChangeAspect="1" noChangeArrowheads="1" noTextEdit="1"/>
          </p:cNvSpPr>
          <p:nvPr>
            <p:ph type="sldImg"/>
          </p:nvPr>
        </p:nvSpPr>
        <p:spPr bwMode="auto">
          <a:xfrm>
            <a:off x="917575" y="744538"/>
            <a:ext cx="4962525" cy="3722687"/>
          </a:xfrm>
          <a:prstGeom prst="rect">
            <a:avLst/>
          </a:prstGeom>
          <a:noFill/>
          <a:ln w="9525">
            <a:solidFill>
              <a:srgbClr val="000000"/>
            </a:solidFill>
            <a:miter lim="800000"/>
            <a:headEnd/>
            <a:tailEnd/>
          </a:ln>
        </p:spPr>
      </p:sp>
      <p:sp>
        <p:nvSpPr>
          <p:cNvPr id="15362" name="Rectangle 2"/>
          <p:cNvSpPr>
            <a:spLocks noGrp="1" noChangeArrowheads="1"/>
          </p:cNvSpPr>
          <p:nvPr>
            <p:ph type="body" sz="quarter" idx="1"/>
          </p:nvPr>
        </p:nvSpPr>
        <p:spPr bwMode="auto">
          <a:xfrm>
            <a:off x="679452" y="4714878"/>
            <a:ext cx="5438775" cy="4467225"/>
          </a:xfrm>
          <a:prstGeom prst="rect">
            <a:avLst/>
          </a:prstGeom>
          <a:noFill/>
          <a:ln w="9525">
            <a:noFill/>
            <a:miter lim="800000"/>
            <a:headEnd/>
            <a:tailEnd/>
          </a:ln>
          <a:effectLst/>
        </p:spPr>
        <p:txBody>
          <a:bodyPr vert="horz" wrap="square" lIns="91301" tIns="45651" rIns="91301" bIns="4565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136973033"/>
      </p:ext>
    </p:extLst>
  </p:cSld>
  <p:clrMap bg1="lt1" tx1="dk1" bg2="lt2" tx2="dk2" accent1="accent1" accent2="accent2" accent3="accent3" accent4="accent4" accent5="accent5" accent6="accent6" hlink="hlink" folHlink="folHlink"/>
  <p:hf hdr="0" ftr="0"/>
  <p:notesStyle>
    <a:lvl1pPr algn="l" rtl="0" eaLnBrk="0" fontAlgn="base" hangingPunct="0">
      <a:spcBef>
        <a:spcPct val="0"/>
      </a:spcBef>
      <a:spcAft>
        <a:spcPct val="0"/>
      </a:spcAft>
      <a:defRPr sz="1200" kern="1200">
        <a:solidFill>
          <a:schemeClr val="tx1"/>
        </a:solidFill>
        <a:latin typeface="Gill Sans" pitchFamily="-106" charset="0"/>
        <a:ea typeface="ＭＳ Ｐゴシック" pitchFamily="-106" charset="-128"/>
        <a:cs typeface="ＭＳ Ｐゴシック" pitchFamily="-106" charset="-128"/>
      </a:defRPr>
    </a:lvl1pPr>
    <a:lvl2pPr marL="457200" algn="l" rtl="0" eaLnBrk="0" fontAlgn="base" hangingPunct="0">
      <a:spcBef>
        <a:spcPct val="0"/>
      </a:spcBef>
      <a:spcAft>
        <a:spcPct val="0"/>
      </a:spcAft>
      <a:defRPr sz="1200" kern="1200">
        <a:solidFill>
          <a:schemeClr val="tx1"/>
        </a:solidFill>
        <a:latin typeface="Gill Sans" pitchFamily="-106" charset="0"/>
        <a:ea typeface="ＭＳ Ｐゴシック" pitchFamily="-106" charset="-128"/>
        <a:cs typeface="ＭＳ Ｐゴシック"/>
      </a:defRPr>
    </a:lvl2pPr>
    <a:lvl3pPr marL="914400" algn="l" rtl="0" eaLnBrk="0" fontAlgn="base" hangingPunct="0">
      <a:spcBef>
        <a:spcPct val="0"/>
      </a:spcBef>
      <a:spcAft>
        <a:spcPct val="0"/>
      </a:spcAft>
      <a:defRPr sz="1200" kern="1200">
        <a:solidFill>
          <a:schemeClr val="tx1"/>
        </a:solidFill>
        <a:latin typeface="Gill Sans" pitchFamily="-106" charset="0"/>
        <a:ea typeface="ＭＳ Ｐゴシック" pitchFamily="-106" charset="-128"/>
        <a:cs typeface="ＭＳ Ｐゴシック"/>
      </a:defRPr>
    </a:lvl3pPr>
    <a:lvl4pPr marL="1371600" algn="l" rtl="0" eaLnBrk="0" fontAlgn="base" hangingPunct="0">
      <a:spcBef>
        <a:spcPct val="0"/>
      </a:spcBef>
      <a:spcAft>
        <a:spcPct val="0"/>
      </a:spcAft>
      <a:defRPr sz="1200" kern="1200">
        <a:solidFill>
          <a:schemeClr val="tx1"/>
        </a:solidFill>
        <a:latin typeface="Gill Sans" pitchFamily="-106" charset="0"/>
        <a:ea typeface="ＭＳ Ｐゴシック" pitchFamily="-106" charset="-128"/>
        <a:cs typeface="ＭＳ Ｐゴシック"/>
      </a:defRPr>
    </a:lvl4pPr>
    <a:lvl5pPr marL="1828800" algn="l" rtl="0" eaLnBrk="0" fontAlgn="base" hangingPunct="0">
      <a:spcBef>
        <a:spcPct val="0"/>
      </a:spcBef>
      <a:spcAft>
        <a:spcPct val="0"/>
      </a:spcAft>
      <a:defRPr sz="1200" kern="1200">
        <a:solidFill>
          <a:schemeClr val="tx1"/>
        </a:solidFill>
        <a:latin typeface="Gill Sans" pitchFamily="-106" charset="0"/>
        <a:ea typeface="ＭＳ Ｐゴシック" pitchFamily="-106" charset="-128"/>
        <a:cs typeface="ＭＳ Ｐゴシック"/>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Tree>
    <p:extLst>
      <p:ext uri="{BB962C8B-B14F-4D97-AF65-F5344CB8AC3E}">
        <p14:creationId xmlns:p14="http://schemas.microsoft.com/office/powerpoint/2010/main" val="5700019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Pladsholder til diasbillede 1"/>
          <p:cNvSpPr>
            <a:spLocks noGrp="1" noRot="1" noChangeAspect="1" noTextEdit="1"/>
          </p:cNvSpPr>
          <p:nvPr>
            <p:ph type="sldImg"/>
          </p:nvPr>
        </p:nvSpPr>
        <p:spPr>
          <a:ln/>
        </p:spPr>
      </p:sp>
      <p:sp>
        <p:nvSpPr>
          <p:cNvPr id="17411" name="Pladsholder til no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a-DK" altLang="da-DK">
              <a:latin typeface="Gill Sans" pitchFamily="18" charset="0"/>
            </a:endParaRPr>
          </a:p>
        </p:txBody>
      </p:sp>
      <p:sp>
        <p:nvSpPr>
          <p:cNvPr id="17412" name="Pladsholder til diasnummer 3"/>
          <p:cNvSpPr>
            <a:spLocks noGrp="1"/>
          </p:cNvSpPr>
          <p:nvPr>
            <p:ph type="sldNum" sz="quarter" idx="4294967295"/>
          </p:nvPr>
        </p:nvSpPr>
        <p:spPr bwMode="auto">
          <a:xfrm>
            <a:off x="3850443" y="9428583"/>
            <a:ext cx="2945659" cy="49633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9" tIns="45719" rIns="91439" bIns="45719"/>
          <a:lstStyle>
            <a:lvl1pPr eaLnBrk="0" hangingPunct="0">
              <a:defRPr sz="1200">
                <a:solidFill>
                  <a:schemeClr val="tx1"/>
                </a:solidFill>
                <a:latin typeface="Gill Sans" pitchFamily="18" charset="0"/>
                <a:ea typeface="ＭＳ Ｐゴシック" pitchFamily="18" charset="-128"/>
              </a:defRPr>
            </a:lvl1pPr>
            <a:lvl2pPr marL="742937" indent="-285745" eaLnBrk="0" hangingPunct="0">
              <a:defRPr sz="1200">
                <a:solidFill>
                  <a:schemeClr val="tx1"/>
                </a:solidFill>
                <a:latin typeface="Gill Sans" pitchFamily="18" charset="0"/>
                <a:ea typeface="ＭＳ Ｐゴシック" pitchFamily="18" charset="-128"/>
              </a:defRPr>
            </a:lvl2pPr>
            <a:lvl3pPr marL="1142980" indent="-228596" eaLnBrk="0" hangingPunct="0">
              <a:defRPr sz="1200">
                <a:solidFill>
                  <a:schemeClr val="tx1"/>
                </a:solidFill>
                <a:latin typeface="Gill Sans" pitchFamily="18" charset="0"/>
                <a:ea typeface="ＭＳ Ｐゴシック" pitchFamily="18" charset="-128"/>
              </a:defRPr>
            </a:lvl3pPr>
            <a:lvl4pPr marL="1600171" indent="-228596" eaLnBrk="0" hangingPunct="0">
              <a:defRPr sz="1200">
                <a:solidFill>
                  <a:schemeClr val="tx1"/>
                </a:solidFill>
                <a:latin typeface="Gill Sans" pitchFamily="18" charset="0"/>
                <a:ea typeface="ＭＳ Ｐゴシック" pitchFamily="18" charset="-128"/>
              </a:defRPr>
            </a:lvl4pPr>
            <a:lvl5pPr marL="2057364" indent="-228596" eaLnBrk="0" hangingPunct="0">
              <a:defRPr sz="1200">
                <a:solidFill>
                  <a:schemeClr val="tx1"/>
                </a:solidFill>
                <a:latin typeface="Gill Sans" pitchFamily="18" charset="0"/>
                <a:ea typeface="ＭＳ Ｐゴシック" pitchFamily="18" charset="-128"/>
              </a:defRPr>
            </a:lvl5pPr>
            <a:lvl6pPr marL="2514555" indent="-228596" eaLnBrk="0" fontAlgn="base" hangingPunct="0">
              <a:spcBef>
                <a:spcPct val="0"/>
              </a:spcBef>
              <a:spcAft>
                <a:spcPct val="0"/>
              </a:spcAft>
              <a:defRPr sz="1200">
                <a:solidFill>
                  <a:schemeClr val="tx1"/>
                </a:solidFill>
                <a:latin typeface="Gill Sans" pitchFamily="18" charset="0"/>
                <a:ea typeface="ＭＳ Ｐゴシック" pitchFamily="18" charset="-128"/>
              </a:defRPr>
            </a:lvl6pPr>
            <a:lvl7pPr marL="2971748" indent="-228596" eaLnBrk="0" fontAlgn="base" hangingPunct="0">
              <a:spcBef>
                <a:spcPct val="0"/>
              </a:spcBef>
              <a:spcAft>
                <a:spcPct val="0"/>
              </a:spcAft>
              <a:defRPr sz="1200">
                <a:solidFill>
                  <a:schemeClr val="tx1"/>
                </a:solidFill>
                <a:latin typeface="Gill Sans" pitchFamily="18" charset="0"/>
                <a:ea typeface="ＭＳ Ｐゴシック" pitchFamily="18" charset="-128"/>
              </a:defRPr>
            </a:lvl7pPr>
            <a:lvl8pPr marL="3428939" indent="-228596" eaLnBrk="0" fontAlgn="base" hangingPunct="0">
              <a:spcBef>
                <a:spcPct val="0"/>
              </a:spcBef>
              <a:spcAft>
                <a:spcPct val="0"/>
              </a:spcAft>
              <a:defRPr sz="1200">
                <a:solidFill>
                  <a:schemeClr val="tx1"/>
                </a:solidFill>
                <a:latin typeface="Gill Sans" pitchFamily="18" charset="0"/>
                <a:ea typeface="ＭＳ Ｐゴシック" pitchFamily="18" charset="-128"/>
              </a:defRPr>
            </a:lvl8pPr>
            <a:lvl9pPr marL="3886132" indent="-228596" eaLnBrk="0" fontAlgn="base" hangingPunct="0">
              <a:spcBef>
                <a:spcPct val="0"/>
              </a:spcBef>
              <a:spcAft>
                <a:spcPct val="0"/>
              </a:spcAft>
              <a:defRPr sz="1200">
                <a:solidFill>
                  <a:schemeClr val="tx1"/>
                </a:solidFill>
                <a:latin typeface="Gill Sans" pitchFamily="18" charset="0"/>
                <a:ea typeface="ＭＳ Ｐゴシック" pitchFamily="18" charset="-128"/>
              </a:defRPr>
            </a:lvl9pPr>
          </a:lstStyle>
          <a:p>
            <a:pPr eaLnBrk="1" hangingPunct="1"/>
            <a:fld id="{4CAC64D7-0B30-4AEE-8CB5-1DA4098A4668}" type="slidenum">
              <a:rPr lang="da-DK" altLang="da-DK">
                <a:latin typeface="Arial" charset="0"/>
                <a:ea typeface="ヒラギノ角ゴ ProN W3" pitchFamily="18" charset="-128"/>
              </a:rPr>
              <a:pPr eaLnBrk="1" hangingPunct="1"/>
              <a:t>10</a:t>
            </a:fld>
            <a:endParaRPr lang="da-DK" altLang="da-DK">
              <a:latin typeface="Arial" charset="0"/>
              <a:ea typeface="ヒラギノ角ゴ ProN W3" pitchFamily="18"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Tree>
    <p:extLst>
      <p:ext uri="{BB962C8B-B14F-4D97-AF65-F5344CB8AC3E}">
        <p14:creationId xmlns:p14="http://schemas.microsoft.com/office/powerpoint/2010/main" val="41150791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Tree>
    <p:extLst>
      <p:ext uri="{BB962C8B-B14F-4D97-AF65-F5344CB8AC3E}">
        <p14:creationId xmlns:p14="http://schemas.microsoft.com/office/powerpoint/2010/main" val="12012054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Tree>
    <p:extLst>
      <p:ext uri="{BB962C8B-B14F-4D97-AF65-F5344CB8AC3E}">
        <p14:creationId xmlns:p14="http://schemas.microsoft.com/office/powerpoint/2010/main" val="5695313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Tree>
    <p:extLst>
      <p:ext uri="{BB962C8B-B14F-4D97-AF65-F5344CB8AC3E}">
        <p14:creationId xmlns:p14="http://schemas.microsoft.com/office/powerpoint/2010/main" val="38324736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Tree>
    <p:extLst>
      <p:ext uri="{BB962C8B-B14F-4D97-AF65-F5344CB8AC3E}">
        <p14:creationId xmlns:p14="http://schemas.microsoft.com/office/powerpoint/2010/main" val="20202107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Tree>
    <p:extLst>
      <p:ext uri="{BB962C8B-B14F-4D97-AF65-F5344CB8AC3E}">
        <p14:creationId xmlns:p14="http://schemas.microsoft.com/office/powerpoint/2010/main" val="37188107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Tree>
    <p:extLst>
      <p:ext uri="{BB962C8B-B14F-4D97-AF65-F5344CB8AC3E}">
        <p14:creationId xmlns:p14="http://schemas.microsoft.com/office/powerpoint/2010/main" val="11388197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Tree>
    <p:extLst>
      <p:ext uri="{BB962C8B-B14F-4D97-AF65-F5344CB8AC3E}">
        <p14:creationId xmlns:p14="http://schemas.microsoft.com/office/powerpoint/2010/main" val="25469768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Tree>
    <p:extLst>
      <p:ext uri="{BB962C8B-B14F-4D97-AF65-F5344CB8AC3E}">
        <p14:creationId xmlns:p14="http://schemas.microsoft.com/office/powerpoint/2010/main" val="9692392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Tree>
    <p:extLst>
      <p:ext uri="{BB962C8B-B14F-4D97-AF65-F5344CB8AC3E}">
        <p14:creationId xmlns:p14="http://schemas.microsoft.com/office/powerpoint/2010/main" val="41556726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Tree>
    <p:extLst>
      <p:ext uri="{BB962C8B-B14F-4D97-AF65-F5344CB8AC3E}">
        <p14:creationId xmlns:p14="http://schemas.microsoft.com/office/powerpoint/2010/main" val="28770436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Tree>
    <p:extLst>
      <p:ext uri="{BB962C8B-B14F-4D97-AF65-F5344CB8AC3E}">
        <p14:creationId xmlns:p14="http://schemas.microsoft.com/office/powerpoint/2010/main" val="21381341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Tree>
    <p:extLst>
      <p:ext uri="{BB962C8B-B14F-4D97-AF65-F5344CB8AC3E}">
        <p14:creationId xmlns:p14="http://schemas.microsoft.com/office/powerpoint/2010/main" val="7899847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Tree>
    <p:extLst>
      <p:ext uri="{BB962C8B-B14F-4D97-AF65-F5344CB8AC3E}">
        <p14:creationId xmlns:p14="http://schemas.microsoft.com/office/powerpoint/2010/main" val="42336787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Tree>
    <p:extLst>
      <p:ext uri="{BB962C8B-B14F-4D97-AF65-F5344CB8AC3E}">
        <p14:creationId xmlns:p14="http://schemas.microsoft.com/office/powerpoint/2010/main" val="28734650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Tree>
    <p:extLst>
      <p:ext uri="{BB962C8B-B14F-4D97-AF65-F5344CB8AC3E}">
        <p14:creationId xmlns:p14="http://schemas.microsoft.com/office/powerpoint/2010/main" val="16284569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Tree>
    <p:extLst>
      <p:ext uri="{BB962C8B-B14F-4D97-AF65-F5344CB8AC3E}">
        <p14:creationId xmlns:p14="http://schemas.microsoft.com/office/powerpoint/2010/main" val="30027903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lvl1pPr algn="l">
              <a:defRPr/>
            </a:lvl1pPr>
          </a:lstStyle>
          <a:p>
            <a:r>
              <a:rPr lang="da-DK"/>
              <a:t>Klik for at redigere i master</a:t>
            </a:r>
            <a:endParaRPr lang="da-DK" dirty="0"/>
          </a:p>
        </p:txBody>
      </p:sp>
      <p:sp>
        <p:nvSpPr>
          <p:cNvPr id="3" name="Undertitel 2"/>
          <p:cNvSpPr>
            <a:spLocks noGrp="1"/>
          </p:cNvSpPr>
          <p:nvPr>
            <p:ph type="subTitle" idx="1"/>
          </p:nvPr>
        </p:nvSpPr>
        <p:spPr>
          <a:xfrm>
            <a:off x="1371600" y="3886200"/>
            <a:ext cx="6400800"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a:t>Klik for at redigere i master</a:t>
            </a:r>
            <a:endParaRPr lang="da-DK" dirty="0"/>
          </a:p>
        </p:txBody>
      </p:sp>
      <p:sp>
        <p:nvSpPr>
          <p:cNvPr id="4" name="Pladsholder til dato 3"/>
          <p:cNvSpPr>
            <a:spLocks noGrp="1"/>
          </p:cNvSpPr>
          <p:nvPr>
            <p:ph type="dt" sz="half" idx="10"/>
          </p:nvPr>
        </p:nvSpPr>
        <p:spPr/>
        <p:txBody>
          <a:bodyPr/>
          <a:lstStyle>
            <a:lvl1pPr>
              <a:defRPr smtClean="0"/>
            </a:lvl1pPr>
          </a:lstStyle>
          <a:p>
            <a:pPr>
              <a:defRPr/>
            </a:pPr>
            <a:endParaRPr lang="da-DK" dirty="0"/>
          </a:p>
        </p:txBody>
      </p:sp>
      <p:sp>
        <p:nvSpPr>
          <p:cNvPr id="5" name="Pladsholder til sidefod 4"/>
          <p:cNvSpPr>
            <a:spLocks noGrp="1"/>
          </p:cNvSpPr>
          <p:nvPr>
            <p:ph type="ftr" sz="quarter" idx="11"/>
          </p:nvPr>
        </p:nvSpPr>
        <p:spPr>
          <a:xfrm>
            <a:off x="1604963" y="6572250"/>
            <a:ext cx="2895600" cy="285750"/>
          </a:xfrm>
        </p:spPr>
        <p:txBody>
          <a:bodyPr/>
          <a:lstStyle>
            <a:lvl1pPr>
              <a:defRPr/>
            </a:lvl1pPr>
          </a:lstStyle>
          <a:p>
            <a:pPr>
              <a:defRPr/>
            </a:pPr>
            <a:r>
              <a:rPr lang="da-DK"/>
              <a:t>Info om specialeskrivning november 2017</a:t>
            </a:r>
            <a:endParaRPr lang="da-DK" dirty="0"/>
          </a:p>
        </p:txBody>
      </p:sp>
      <p:sp>
        <p:nvSpPr>
          <p:cNvPr id="6" name="Pladsholder til diasnummer 5"/>
          <p:cNvSpPr>
            <a:spLocks noGrp="1"/>
          </p:cNvSpPr>
          <p:nvPr>
            <p:ph type="sldNum" sz="quarter" idx="12"/>
          </p:nvPr>
        </p:nvSpPr>
        <p:spPr/>
        <p:txBody>
          <a:bodyPr/>
          <a:lstStyle>
            <a:lvl1pPr>
              <a:defRPr/>
            </a:lvl1pPr>
          </a:lstStyle>
          <a:p>
            <a:pPr>
              <a:defRPr/>
            </a:pPr>
            <a:fld id="{2759DA85-E237-414D-A4A7-E1EE331E0E85}"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l">
              <a:defRPr/>
            </a:lvl1pPr>
          </a:lstStyle>
          <a:p>
            <a:r>
              <a:rPr lang="da-DK"/>
              <a:t>Klik for at redigere i master</a:t>
            </a:r>
            <a:endParaRPr lang="da-DK" dirty="0"/>
          </a:p>
        </p:txBody>
      </p:sp>
      <p:sp>
        <p:nvSpPr>
          <p:cNvPr id="3" name="Pladsholder til indhold 2"/>
          <p:cNvSpPr>
            <a:spLocks noGrp="1"/>
          </p:cNvSpPr>
          <p:nvPr>
            <p:ph idx="1"/>
          </p:nvPr>
        </p:nvSpPr>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da-DK" dirty="0"/>
          </a:p>
        </p:txBody>
      </p:sp>
      <p:sp>
        <p:nvSpPr>
          <p:cNvPr id="4" name="Pladsholder til dato 3"/>
          <p:cNvSpPr>
            <a:spLocks noGrp="1"/>
          </p:cNvSpPr>
          <p:nvPr>
            <p:ph type="dt" sz="half" idx="10"/>
          </p:nvPr>
        </p:nvSpPr>
        <p:spPr/>
        <p:txBody>
          <a:bodyPr/>
          <a:lstStyle>
            <a:lvl1pPr>
              <a:defRPr smtClean="0"/>
            </a:lvl1pPr>
          </a:lstStyle>
          <a:p>
            <a:pPr>
              <a:defRPr/>
            </a:pPr>
            <a:endParaRPr lang="da-DK" dirty="0"/>
          </a:p>
        </p:txBody>
      </p:sp>
      <p:sp>
        <p:nvSpPr>
          <p:cNvPr id="5" name="Pladsholder til sidefod 4"/>
          <p:cNvSpPr>
            <a:spLocks noGrp="1"/>
          </p:cNvSpPr>
          <p:nvPr>
            <p:ph type="ftr" sz="quarter" idx="11"/>
          </p:nvPr>
        </p:nvSpPr>
        <p:spPr>
          <a:xfrm>
            <a:off x="1533525" y="6572250"/>
            <a:ext cx="2895600" cy="285750"/>
          </a:xfrm>
        </p:spPr>
        <p:txBody>
          <a:bodyPr/>
          <a:lstStyle>
            <a:lvl1pPr>
              <a:defRPr/>
            </a:lvl1pPr>
          </a:lstStyle>
          <a:p>
            <a:pPr>
              <a:defRPr/>
            </a:pPr>
            <a:r>
              <a:rPr lang="da-DK"/>
              <a:t>Info om specialeskrivning november 2017</a:t>
            </a:r>
            <a:endParaRPr lang="da-DK" dirty="0"/>
          </a:p>
        </p:txBody>
      </p:sp>
      <p:sp>
        <p:nvSpPr>
          <p:cNvPr id="6" name="Pladsholder til diasnummer 5"/>
          <p:cNvSpPr>
            <a:spLocks noGrp="1"/>
          </p:cNvSpPr>
          <p:nvPr>
            <p:ph type="sldNum" sz="quarter" idx="12"/>
          </p:nvPr>
        </p:nvSpPr>
        <p:spPr/>
        <p:txBody>
          <a:bodyPr/>
          <a:lstStyle>
            <a:lvl1pPr>
              <a:defRPr/>
            </a:lvl1pPr>
          </a:lstStyle>
          <a:p>
            <a:pPr>
              <a:defRPr/>
            </a:pPr>
            <a:fld id="{79D7F6E5-B367-4E9C-9CA9-62FF49E6CF08}"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a:t>Klik for at redigere i master</a:t>
            </a:r>
            <a:endParaRPr lang="da-DK" dirty="0"/>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Klik for at redigere i master</a:t>
            </a:r>
          </a:p>
        </p:txBody>
      </p:sp>
      <p:sp>
        <p:nvSpPr>
          <p:cNvPr id="4" name="Pladsholder til dato 3"/>
          <p:cNvSpPr>
            <a:spLocks noGrp="1"/>
          </p:cNvSpPr>
          <p:nvPr>
            <p:ph type="dt" sz="half" idx="10"/>
          </p:nvPr>
        </p:nvSpPr>
        <p:spPr>
          <a:xfrm>
            <a:off x="357188" y="6572250"/>
            <a:ext cx="1143000" cy="285750"/>
          </a:xfrm>
        </p:spPr>
        <p:txBody>
          <a:bodyPr/>
          <a:lstStyle>
            <a:lvl1pPr>
              <a:defRPr smtClean="0"/>
            </a:lvl1pPr>
          </a:lstStyle>
          <a:p>
            <a:pPr>
              <a:defRPr/>
            </a:pPr>
            <a:endParaRPr lang="da-DK" dirty="0"/>
          </a:p>
        </p:txBody>
      </p:sp>
      <p:sp>
        <p:nvSpPr>
          <p:cNvPr id="5" name="Pladsholder til sidefod 4"/>
          <p:cNvSpPr>
            <a:spLocks noGrp="1"/>
          </p:cNvSpPr>
          <p:nvPr>
            <p:ph type="ftr" sz="quarter" idx="11"/>
          </p:nvPr>
        </p:nvSpPr>
        <p:spPr>
          <a:xfrm>
            <a:off x="1604963" y="6572250"/>
            <a:ext cx="2895600" cy="285750"/>
          </a:xfrm>
        </p:spPr>
        <p:txBody>
          <a:bodyPr/>
          <a:lstStyle>
            <a:lvl1pPr>
              <a:defRPr/>
            </a:lvl1pPr>
          </a:lstStyle>
          <a:p>
            <a:pPr>
              <a:defRPr/>
            </a:pPr>
            <a:r>
              <a:rPr lang="da-DK"/>
              <a:t>Info om specialeskrivning november 2017</a:t>
            </a:r>
            <a:endParaRPr lang="da-DK" dirty="0"/>
          </a:p>
        </p:txBody>
      </p:sp>
      <p:sp>
        <p:nvSpPr>
          <p:cNvPr id="6" name="Pladsholder til diasnummer 5"/>
          <p:cNvSpPr>
            <a:spLocks noGrp="1"/>
          </p:cNvSpPr>
          <p:nvPr>
            <p:ph type="sldNum" sz="quarter" idx="12"/>
          </p:nvPr>
        </p:nvSpPr>
        <p:spPr/>
        <p:txBody>
          <a:bodyPr/>
          <a:lstStyle>
            <a:lvl1pPr>
              <a:defRPr/>
            </a:lvl1pPr>
          </a:lstStyle>
          <a:p>
            <a:pPr>
              <a:defRPr/>
            </a:pPr>
            <a:fld id="{E016A73F-D75F-462B-B0DF-34EF239532ED}"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endParaRPr lang="da-DK" dirty="0"/>
          </a:p>
        </p:txBody>
      </p:sp>
      <p:sp>
        <p:nvSpPr>
          <p:cNvPr id="3" name="Pladsholder til indhold 2"/>
          <p:cNvSpPr>
            <a:spLocks noGrp="1"/>
          </p:cNvSpPr>
          <p:nvPr>
            <p:ph sz="half" idx="1"/>
          </p:nvPr>
        </p:nvSpPr>
        <p:spPr>
          <a:xfrm>
            <a:off x="457200" y="1600200"/>
            <a:ext cx="4038600" cy="452596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da-DK" dirty="0"/>
          </a:p>
        </p:txBody>
      </p:sp>
      <p:sp>
        <p:nvSpPr>
          <p:cNvPr id="4" name="Pladsholder til indhold 3"/>
          <p:cNvSpPr>
            <a:spLocks noGrp="1"/>
          </p:cNvSpPr>
          <p:nvPr>
            <p:ph sz="half" idx="2"/>
          </p:nvPr>
        </p:nvSpPr>
        <p:spPr>
          <a:xfrm>
            <a:off x="4648200" y="1600200"/>
            <a:ext cx="4038600" cy="452596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da-DK" dirty="0"/>
          </a:p>
        </p:txBody>
      </p:sp>
      <p:sp>
        <p:nvSpPr>
          <p:cNvPr id="5" name="Pladsholder til dato 3"/>
          <p:cNvSpPr>
            <a:spLocks noGrp="1"/>
          </p:cNvSpPr>
          <p:nvPr>
            <p:ph type="dt" sz="half" idx="10"/>
          </p:nvPr>
        </p:nvSpPr>
        <p:spPr>
          <a:xfrm>
            <a:off x="357188" y="6572250"/>
            <a:ext cx="1143000" cy="285750"/>
          </a:xfrm>
        </p:spPr>
        <p:txBody>
          <a:bodyPr/>
          <a:lstStyle>
            <a:lvl1pPr>
              <a:defRPr smtClean="0"/>
            </a:lvl1pPr>
          </a:lstStyle>
          <a:p>
            <a:pPr>
              <a:defRPr/>
            </a:pPr>
            <a:endParaRPr lang="da-DK" dirty="0"/>
          </a:p>
        </p:txBody>
      </p:sp>
      <p:sp>
        <p:nvSpPr>
          <p:cNvPr id="6" name="Pladsholder til sidefod 4"/>
          <p:cNvSpPr>
            <a:spLocks noGrp="1"/>
          </p:cNvSpPr>
          <p:nvPr>
            <p:ph type="ftr" sz="quarter" idx="11"/>
          </p:nvPr>
        </p:nvSpPr>
        <p:spPr>
          <a:xfrm>
            <a:off x="1604963" y="6572250"/>
            <a:ext cx="2895600" cy="285750"/>
          </a:xfrm>
        </p:spPr>
        <p:txBody>
          <a:bodyPr/>
          <a:lstStyle>
            <a:lvl1pPr>
              <a:defRPr/>
            </a:lvl1pPr>
          </a:lstStyle>
          <a:p>
            <a:pPr>
              <a:defRPr/>
            </a:pPr>
            <a:r>
              <a:rPr lang="da-DK"/>
              <a:t>Info om specialeskrivning november 2017</a:t>
            </a:r>
            <a:endParaRPr lang="da-DK" dirty="0"/>
          </a:p>
        </p:txBody>
      </p:sp>
      <p:sp>
        <p:nvSpPr>
          <p:cNvPr id="7" name="Pladsholder til diasnummer 5"/>
          <p:cNvSpPr>
            <a:spLocks noGrp="1"/>
          </p:cNvSpPr>
          <p:nvPr>
            <p:ph type="sldNum" sz="quarter" idx="12"/>
          </p:nvPr>
        </p:nvSpPr>
        <p:spPr/>
        <p:txBody>
          <a:bodyPr/>
          <a:lstStyle>
            <a:lvl1pPr>
              <a:defRPr/>
            </a:lvl1pPr>
          </a:lstStyle>
          <a:p>
            <a:pPr>
              <a:defRPr/>
            </a:pPr>
            <a:fld id="{8C24B1BF-5002-4073-ABF8-66C9A5C2DC3D}"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a:t>Klik for at redigere i master</a:t>
            </a:r>
            <a:endParaRPr lang="da-DK" dirty="0"/>
          </a:p>
        </p:txBody>
      </p:sp>
      <p:sp>
        <p:nvSpPr>
          <p:cNvPr id="3" name="Pladsholder til tekst 2"/>
          <p:cNvSpPr>
            <a:spLocks noGrp="1"/>
          </p:cNvSpPr>
          <p:nvPr>
            <p:ph type="body" idx="1"/>
          </p:nvPr>
        </p:nvSpPr>
        <p:spPr>
          <a:xfrm>
            <a:off x="457200" y="164623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4" name="Pladsholder til indhold 3"/>
          <p:cNvSpPr>
            <a:spLocks noGrp="1"/>
          </p:cNvSpPr>
          <p:nvPr>
            <p:ph sz="half" idx="2"/>
          </p:nvPr>
        </p:nvSpPr>
        <p:spPr>
          <a:xfrm>
            <a:off x="457200" y="2357431"/>
            <a:ext cx="4040188" cy="376873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da-DK" dirty="0"/>
          </a:p>
        </p:txBody>
      </p:sp>
      <p:sp>
        <p:nvSpPr>
          <p:cNvPr id="5" name="Pladsholder til tekst 4"/>
          <p:cNvSpPr>
            <a:spLocks noGrp="1"/>
          </p:cNvSpPr>
          <p:nvPr>
            <p:ph type="body" sz="quarter" idx="3"/>
          </p:nvPr>
        </p:nvSpPr>
        <p:spPr>
          <a:xfrm>
            <a:off x="4645025" y="164623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6" name="Pladsholder til indhold 5"/>
          <p:cNvSpPr>
            <a:spLocks noGrp="1"/>
          </p:cNvSpPr>
          <p:nvPr>
            <p:ph sz="quarter" idx="4"/>
          </p:nvPr>
        </p:nvSpPr>
        <p:spPr>
          <a:xfrm>
            <a:off x="4645025" y="2357429"/>
            <a:ext cx="4041775" cy="37687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da-DK" dirty="0"/>
          </a:p>
        </p:txBody>
      </p:sp>
      <p:sp>
        <p:nvSpPr>
          <p:cNvPr id="7" name="Pladsholder til dato 3"/>
          <p:cNvSpPr>
            <a:spLocks noGrp="1"/>
          </p:cNvSpPr>
          <p:nvPr>
            <p:ph type="dt" sz="half" idx="10"/>
          </p:nvPr>
        </p:nvSpPr>
        <p:spPr/>
        <p:txBody>
          <a:bodyPr/>
          <a:lstStyle>
            <a:lvl1pPr>
              <a:defRPr/>
            </a:lvl1pPr>
          </a:lstStyle>
          <a:p>
            <a:pPr>
              <a:defRPr/>
            </a:pPr>
            <a:endParaRPr lang="da-DK" dirty="0"/>
          </a:p>
        </p:txBody>
      </p:sp>
      <p:sp>
        <p:nvSpPr>
          <p:cNvPr id="8" name="Pladsholder til sidefod 4"/>
          <p:cNvSpPr>
            <a:spLocks noGrp="1"/>
          </p:cNvSpPr>
          <p:nvPr>
            <p:ph type="ftr" sz="quarter" idx="11"/>
          </p:nvPr>
        </p:nvSpPr>
        <p:spPr/>
        <p:txBody>
          <a:bodyPr/>
          <a:lstStyle>
            <a:lvl1pPr>
              <a:defRPr/>
            </a:lvl1pPr>
          </a:lstStyle>
          <a:p>
            <a:pPr>
              <a:defRPr/>
            </a:pPr>
            <a:r>
              <a:rPr lang="da-DK"/>
              <a:t>Info om specialeskrivning november 2017</a:t>
            </a:r>
            <a:endParaRPr lang="da-DK" dirty="0"/>
          </a:p>
        </p:txBody>
      </p:sp>
      <p:sp>
        <p:nvSpPr>
          <p:cNvPr id="9" name="Pladsholder til diasnummer 5"/>
          <p:cNvSpPr>
            <a:spLocks noGrp="1"/>
          </p:cNvSpPr>
          <p:nvPr>
            <p:ph type="sldNum" sz="quarter" idx="12"/>
          </p:nvPr>
        </p:nvSpPr>
        <p:spPr/>
        <p:txBody>
          <a:bodyPr/>
          <a:lstStyle>
            <a:lvl1pPr>
              <a:defRPr/>
            </a:lvl1pPr>
          </a:lstStyle>
          <a:p>
            <a:pPr>
              <a:defRPr/>
            </a:pPr>
            <a:fld id="{E50ED5B8-449C-4C00-9ED1-2158D4C717D5}"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l">
              <a:defRPr/>
            </a:lvl1pPr>
          </a:lstStyle>
          <a:p>
            <a:r>
              <a:rPr lang="da-DK"/>
              <a:t>Klik for at redigere i master</a:t>
            </a:r>
            <a:endParaRPr lang="da-DK" dirty="0"/>
          </a:p>
        </p:txBody>
      </p:sp>
      <p:sp>
        <p:nvSpPr>
          <p:cNvPr id="3" name="Pladsholder til dato 3"/>
          <p:cNvSpPr>
            <a:spLocks noGrp="1"/>
          </p:cNvSpPr>
          <p:nvPr>
            <p:ph type="dt" sz="half" idx="10"/>
          </p:nvPr>
        </p:nvSpPr>
        <p:spPr>
          <a:xfrm>
            <a:off x="357188" y="6572250"/>
            <a:ext cx="1143000" cy="285750"/>
          </a:xfrm>
        </p:spPr>
        <p:txBody>
          <a:bodyPr/>
          <a:lstStyle>
            <a:lvl1pPr>
              <a:defRPr smtClean="0"/>
            </a:lvl1pPr>
          </a:lstStyle>
          <a:p>
            <a:pPr>
              <a:defRPr/>
            </a:pPr>
            <a:endParaRPr lang="da-DK" dirty="0"/>
          </a:p>
        </p:txBody>
      </p:sp>
      <p:sp>
        <p:nvSpPr>
          <p:cNvPr id="4" name="Pladsholder til sidefod 4"/>
          <p:cNvSpPr>
            <a:spLocks noGrp="1"/>
          </p:cNvSpPr>
          <p:nvPr>
            <p:ph type="ftr" sz="quarter" idx="11"/>
          </p:nvPr>
        </p:nvSpPr>
        <p:spPr>
          <a:xfrm>
            <a:off x="1571625" y="6572250"/>
            <a:ext cx="2895600" cy="285750"/>
          </a:xfrm>
        </p:spPr>
        <p:txBody>
          <a:bodyPr/>
          <a:lstStyle>
            <a:lvl1pPr>
              <a:defRPr/>
            </a:lvl1pPr>
          </a:lstStyle>
          <a:p>
            <a:pPr>
              <a:defRPr/>
            </a:pPr>
            <a:r>
              <a:rPr lang="da-DK"/>
              <a:t>Info om specialeskrivning november 2017</a:t>
            </a:r>
            <a:endParaRPr lang="da-DK" dirty="0"/>
          </a:p>
        </p:txBody>
      </p:sp>
      <p:sp>
        <p:nvSpPr>
          <p:cNvPr id="5" name="Pladsholder til diasnummer 5"/>
          <p:cNvSpPr>
            <a:spLocks noGrp="1"/>
          </p:cNvSpPr>
          <p:nvPr>
            <p:ph type="sldNum" sz="quarter" idx="12"/>
          </p:nvPr>
        </p:nvSpPr>
        <p:spPr/>
        <p:txBody>
          <a:bodyPr/>
          <a:lstStyle>
            <a:lvl1pPr>
              <a:defRPr/>
            </a:lvl1pPr>
          </a:lstStyle>
          <a:p>
            <a:pPr>
              <a:defRPr/>
            </a:pPr>
            <a:fld id="{9FAA027F-BB32-4158-BFC0-A1BCE3269D9B}"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3"/>
          <p:cNvSpPr>
            <a:spLocks noGrp="1"/>
          </p:cNvSpPr>
          <p:nvPr>
            <p:ph type="dt" sz="half" idx="10"/>
          </p:nvPr>
        </p:nvSpPr>
        <p:spPr>
          <a:xfrm>
            <a:off x="357188" y="6572250"/>
            <a:ext cx="1285875" cy="285750"/>
          </a:xfrm>
        </p:spPr>
        <p:txBody>
          <a:bodyPr/>
          <a:lstStyle>
            <a:lvl1pPr>
              <a:defRPr smtClean="0"/>
            </a:lvl1pPr>
          </a:lstStyle>
          <a:p>
            <a:pPr>
              <a:defRPr/>
            </a:pPr>
            <a:endParaRPr lang="da-DK" dirty="0"/>
          </a:p>
        </p:txBody>
      </p:sp>
      <p:sp>
        <p:nvSpPr>
          <p:cNvPr id="3" name="Pladsholder til sidefod 4"/>
          <p:cNvSpPr>
            <a:spLocks noGrp="1"/>
          </p:cNvSpPr>
          <p:nvPr>
            <p:ph type="ftr" sz="quarter" idx="11"/>
          </p:nvPr>
        </p:nvSpPr>
        <p:spPr>
          <a:xfrm>
            <a:off x="1604963" y="6572250"/>
            <a:ext cx="2895600" cy="285750"/>
          </a:xfrm>
        </p:spPr>
        <p:txBody>
          <a:bodyPr/>
          <a:lstStyle>
            <a:lvl1pPr>
              <a:defRPr/>
            </a:lvl1pPr>
          </a:lstStyle>
          <a:p>
            <a:pPr>
              <a:defRPr/>
            </a:pPr>
            <a:r>
              <a:rPr lang="da-DK"/>
              <a:t>Info om specialeskrivning november 2017</a:t>
            </a:r>
            <a:endParaRPr lang="da-DK" dirty="0"/>
          </a:p>
        </p:txBody>
      </p:sp>
      <p:sp>
        <p:nvSpPr>
          <p:cNvPr id="4" name="Pladsholder til diasnummer 5"/>
          <p:cNvSpPr>
            <a:spLocks noGrp="1"/>
          </p:cNvSpPr>
          <p:nvPr>
            <p:ph type="sldNum" sz="quarter" idx="12"/>
          </p:nvPr>
        </p:nvSpPr>
        <p:spPr/>
        <p:txBody>
          <a:bodyPr/>
          <a:lstStyle>
            <a:lvl1pPr>
              <a:defRPr/>
            </a:lvl1pPr>
          </a:lstStyle>
          <a:p>
            <a:pPr>
              <a:defRPr/>
            </a:pPr>
            <a:fld id="{397CA500-E3E2-4B4E-A2E9-650731096094}"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1" y="273050"/>
            <a:ext cx="2257412" cy="1162050"/>
          </a:xfrm>
        </p:spPr>
        <p:txBody>
          <a:bodyPr anchor="b"/>
          <a:lstStyle>
            <a:lvl1pPr algn="l">
              <a:defRPr sz="2000" b="1"/>
            </a:lvl1pPr>
          </a:lstStyle>
          <a:p>
            <a:r>
              <a:rPr lang="da-DK"/>
              <a:t>Klik for at redigere i master</a:t>
            </a:r>
            <a:endParaRPr lang="da-DK" dirty="0"/>
          </a:p>
        </p:txBody>
      </p:sp>
      <p:sp>
        <p:nvSpPr>
          <p:cNvPr id="3" name="Pladsholder til indhold 2"/>
          <p:cNvSpPr>
            <a:spLocks noGrp="1"/>
          </p:cNvSpPr>
          <p:nvPr>
            <p:ph idx="1"/>
          </p:nvPr>
        </p:nvSpPr>
        <p:spPr>
          <a:xfrm>
            <a:off x="3000364" y="273050"/>
            <a:ext cx="5686436" cy="5853113"/>
          </a:xfrm>
        </p:spPr>
        <p:txBody>
          <a:bodyPr/>
          <a:lstStyle>
            <a:lvl1pPr>
              <a:defRPr sz="2400"/>
            </a:lvl1pPr>
            <a:lvl2pPr>
              <a:defRPr sz="2400"/>
            </a:lvl2pPr>
            <a:lvl3pPr>
              <a:defRPr sz="2000"/>
            </a:lvl3pPr>
            <a:lvl4pPr>
              <a:defRPr sz="2000"/>
            </a:lvl4pPr>
            <a:lvl5pPr>
              <a:defRPr sz="1800"/>
            </a:lvl5pPr>
            <a:lvl6pPr>
              <a:defRPr sz="2000"/>
            </a:lvl6pPr>
            <a:lvl7pPr>
              <a:defRPr sz="2000"/>
            </a:lvl7pPr>
            <a:lvl8pPr>
              <a:defRPr sz="2000"/>
            </a:lvl8pPr>
            <a:lvl9pPr>
              <a:defRPr sz="20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da-DK" dirty="0"/>
          </a:p>
        </p:txBody>
      </p:sp>
      <p:sp>
        <p:nvSpPr>
          <p:cNvPr id="4" name="Pladsholder til tekst 3"/>
          <p:cNvSpPr>
            <a:spLocks noGrp="1"/>
          </p:cNvSpPr>
          <p:nvPr>
            <p:ph type="body" sz="half" idx="2"/>
          </p:nvPr>
        </p:nvSpPr>
        <p:spPr>
          <a:xfrm>
            <a:off x="457201" y="1435100"/>
            <a:ext cx="225741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i master</a:t>
            </a:r>
          </a:p>
        </p:txBody>
      </p:sp>
      <p:sp>
        <p:nvSpPr>
          <p:cNvPr id="5" name="Pladsholder til dato 3"/>
          <p:cNvSpPr>
            <a:spLocks noGrp="1"/>
          </p:cNvSpPr>
          <p:nvPr>
            <p:ph type="dt" sz="half" idx="10"/>
          </p:nvPr>
        </p:nvSpPr>
        <p:spPr/>
        <p:txBody>
          <a:bodyPr/>
          <a:lstStyle>
            <a:lvl1pPr>
              <a:defRPr/>
            </a:lvl1pPr>
          </a:lstStyle>
          <a:p>
            <a:pPr>
              <a:defRPr/>
            </a:pPr>
            <a:endParaRPr lang="da-DK" dirty="0"/>
          </a:p>
        </p:txBody>
      </p:sp>
      <p:sp>
        <p:nvSpPr>
          <p:cNvPr id="6" name="Pladsholder til sidefod 4"/>
          <p:cNvSpPr>
            <a:spLocks noGrp="1"/>
          </p:cNvSpPr>
          <p:nvPr>
            <p:ph type="ftr" sz="quarter" idx="11"/>
          </p:nvPr>
        </p:nvSpPr>
        <p:spPr/>
        <p:txBody>
          <a:bodyPr/>
          <a:lstStyle>
            <a:lvl1pPr>
              <a:defRPr/>
            </a:lvl1pPr>
          </a:lstStyle>
          <a:p>
            <a:pPr>
              <a:defRPr/>
            </a:pPr>
            <a:r>
              <a:rPr lang="da-DK"/>
              <a:t>Info om specialeskrivning november 2017</a:t>
            </a:r>
            <a:endParaRPr lang="da-DK" dirty="0"/>
          </a:p>
        </p:txBody>
      </p:sp>
      <p:sp>
        <p:nvSpPr>
          <p:cNvPr id="7" name="Pladsholder til diasnummer 5"/>
          <p:cNvSpPr>
            <a:spLocks noGrp="1"/>
          </p:cNvSpPr>
          <p:nvPr>
            <p:ph type="sldNum" sz="quarter" idx="12"/>
          </p:nvPr>
        </p:nvSpPr>
        <p:spPr/>
        <p:txBody>
          <a:bodyPr/>
          <a:lstStyle>
            <a:lvl1pPr>
              <a:defRPr/>
            </a:lvl1pPr>
          </a:lstStyle>
          <a:p>
            <a:pPr>
              <a:defRPr/>
            </a:pPr>
            <a:fld id="{6FEB8B4D-06E0-476D-86FC-F56588E9C8DE}"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85918" y="5000636"/>
            <a:ext cx="5486400" cy="566738"/>
          </a:xfrm>
        </p:spPr>
        <p:txBody>
          <a:bodyPr anchor="b"/>
          <a:lstStyle>
            <a:lvl1pPr algn="l">
              <a:defRPr sz="2000" b="1"/>
            </a:lvl1pPr>
          </a:lstStyle>
          <a:p>
            <a:r>
              <a:rPr lang="da-DK"/>
              <a:t>Klik for at redigere i master</a:t>
            </a:r>
            <a:endParaRPr lang="da-DK" dirty="0"/>
          </a:p>
        </p:txBody>
      </p:sp>
      <p:sp>
        <p:nvSpPr>
          <p:cNvPr id="3" name="Pladsholder til billede 2"/>
          <p:cNvSpPr>
            <a:spLocks noGrp="1"/>
          </p:cNvSpPr>
          <p:nvPr>
            <p:ph type="pic" idx="1"/>
          </p:nvPr>
        </p:nvSpPr>
        <p:spPr>
          <a:xfrm>
            <a:off x="357158" y="357166"/>
            <a:ext cx="8429684" cy="464347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a-DK" noProof="0"/>
              <a:t>Klik på ikonet for at tilføje et billede</a:t>
            </a:r>
            <a:endParaRPr lang="da-DK" noProof="0" dirty="0"/>
          </a:p>
        </p:txBody>
      </p:sp>
      <p:sp>
        <p:nvSpPr>
          <p:cNvPr id="4" name="Pladsholder til tekst 3"/>
          <p:cNvSpPr>
            <a:spLocks noGrp="1"/>
          </p:cNvSpPr>
          <p:nvPr>
            <p:ph type="body" sz="half" idx="2"/>
          </p:nvPr>
        </p:nvSpPr>
        <p:spPr>
          <a:xfrm>
            <a:off x="1785918" y="5567374"/>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i master</a:t>
            </a:r>
          </a:p>
        </p:txBody>
      </p:sp>
      <p:sp>
        <p:nvSpPr>
          <p:cNvPr id="5" name="Pladsholder til dato 3"/>
          <p:cNvSpPr>
            <a:spLocks noGrp="1"/>
          </p:cNvSpPr>
          <p:nvPr>
            <p:ph type="dt" sz="half" idx="10"/>
          </p:nvPr>
        </p:nvSpPr>
        <p:spPr/>
        <p:txBody>
          <a:bodyPr/>
          <a:lstStyle>
            <a:lvl1pPr>
              <a:defRPr/>
            </a:lvl1pPr>
          </a:lstStyle>
          <a:p>
            <a:pPr>
              <a:defRPr/>
            </a:pPr>
            <a:endParaRPr lang="da-DK" dirty="0"/>
          </a:p>
        </p:txBody>
      </p:sp>
      <p:sp>
        <p:nvSpPr>
          <p:cNvPr id="6" name="Pladsholder til sidefod 4"/>
          <p:cNvSpPr>
            <a:spLocks noGrp="1"/>
          </p:cNvSpPr>
          <p:nvPr>
            <p:ph type="ftr" sz="quarter" idx="11"/>
          </p:nvPr>
        </p:nvSpPr>
        <p:spPr/>
        <p:txBody>
          <a:bodyPr/>
          <a:lstStyle>
            <a:lvl1pPr>
              <a:defRPr/>
            </a:lvl1pPr>
          </a:lstStyle>
          <a:p>
            <a:pPr>
              <a:defRPr/>
            </a:pPr>
            <a:r>
              <a:rPr lang="da-DK"/>
              <a:t>Info om specialeskrivning november 2017</a:t>
            </a:r>
            <a:endParaRPr lang="da-DK" dirty="0"/>
          </a:p>
        </p:txBody>
      </p:sp>
      <p:sp>
        <p:nvSpPr>
          <p:cNvPr id="7" name="Pladsholder til diasnummer 5"/>
          <p:cNvSpPr>
            <a:spLocks noGrp="1"/>
          </p:cNvSpPr>
          <p:nvPr>
            <p:ph type="sldNum" sz="quarter" idx="12"/>
          </p:nvPr>
        </p:nvSpPr>
        <p:spPr/>
        <p:txBody>
          <a:bodyPr/>
          <a:lstStyle>
            <a:lvl1pPr>
              <a:defRPr/>
            </a:lvl1pPr>
          </a:lstStyle>
          <a:p>
            <a:pPr>
              <a:defRPr/>
            </a:pPr>
            <a:fld id="{81345C3B-6938-4175-8ED4-F5202FE76CA1}"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2.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1"/>
            </p:custDataLst>
            <p:extLst>
              <p:ext uri="{D42A27DB-BD31-4B8C-83A1-F6EECF244321}">
                <p14:modId xmlns:p14="http://schemas.microsoft.com/office/powerpoint/2010/main" val="409385690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12" imgW="270" imgH="270" progId="TCLayout.ActiveDocument.1">
                  <p:embed/>
                </p:oleObj>
              </mc:Choice>
              <mc:Fallback>
                <p:oleObj name="think-cell Slide" r:id="rId12" imgW="270" imgH="270" progId="TCLayout.ActiveDocument.1">
                  <p:embed/>
                  <p:pic>
                    <p:nvPicPr>
                      <p:cNvPr id="2" name="Object 1" hidden="1"/>
                      <p:cNvPicPr/>
                      <p:nvPr/>
                    </p:nvPicPr>
                    <p:blipFill>
                      <a:blip r:embed="rId13"/>
                      <a:stretch>
                        <a:fillRect/>
                      </a:stretch>
                    </p:blipFill>
                    <p:spPr>
                      <a:xfrm>
                        <a:off x="1588" y="1588"/>
                        <a:ext cx="1587" cy="1587"/>
                      </a:xfrm>
                      <a:prstGeom prst="rect">
                        <a:avLst/>
                      </a:prstGeom>
                    </p:spPr>
                  </p:pic>
                </p:oleObj>
              </mc:Fallback>
            </mc:AlternateContent>
          </a:graphicData>
        </a:graphic>
      </p:graphicFrame>
      <p:sp>
        <p:nvSpPr>
          <p:cNvPr id="9219" name="Pladsholder til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a-DK" dirty="0"/>
              <a:t>Klik for at redigere titeltypografi i masteren</a:t>
            </a:r>
          </a:p>
        </p:txBody>
      </p:sp>
      <p:sp>
        <p:nvSpPr>
          <p:cNvPr id="9220" name="Pladsholder til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a-DK" dirty="0"/>
              <a:t>Klik for at redigere typografi i masteren</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4" name="Pladsholder til dato 3"/>
          <p:cNvSpPr>
            <a:spLocks noGrp="1"/>
          </p:cNvSpPr>
          <p:nvPr>
            <p:ph type="dt" sz="half" idx="2"/>
          </p:nvPr>
        </p:nvSpPr>
        <p:spPr>
          <a:xfrm>
            <a:off x="357188" y="6572250"/>
            <a:ext cx="1214437" cy="285750"/>
          </a:xfrm>
          <a:prstGeom prst="rect">
            <a:avLst/>
          </a:prstGeom>
        </p:spPr>
        <p:txBody>
          <a:bodyPr vert="horz" wrap="square" lIns="91440" tIns="45720" rIns="91440" bIns="45720" numCol="1" anchor="ctr" anchorCtr="0" compatLnSpc="1">
            <a:prstTxWarp prst="textNoShape">
              <a:avLst/>
            </a:prstTxWarp>
          </a:bodyPr>
          <a:lstStyle>
            <a:lvl1pPr algn="l">
              <a:defRPr sz="1000" smtClean="0">
                <a:solidFill>
                  <a:srgbClr val="898989"/>
                </a:solidFill>
                <a:latin typeface="Gill Sans MT" pitchFamily="-106" charset="-18"/>
                <a:ea typeface="ヒラギノ角ゴ ProN W3" pitchFamily="-106" charset="-128"/>
                <a:cs typeface="ヒラギノ角ゴ ProN W3" pitchFamily="-106" charset="-128"/>
                <a:sym typeface="Gill Sans" pitchFamily="-106" charset="0"/>
              </a:defRPr>
            </a:lvl1pPr>
          </a:lstStyle>
          <a:p>
            <a:pPr>
              <a:defRPr/>
            </a:pPr>
            <a:endParaRPr lang="da-DK" dirty="0"/>
          </a:p>
        </p:txBody>
      </p:sp>
      <p:sp>
        <p:nvSpPr>
          <p:cNvPr id="5" name="Pladsholder til sidefod 4"/>
          <p:cNvSpPr>
            <a:spLocks noGrp="1"/>
          </p:cNvSpPr>
          <p:nvPr>
            <p:ph type="ftr" sz="quarter" idx="3"/>
          </p:nvPr>
        </p:nvSpPr>
        <p:spPr>
          <a:xfrm>
            <a:off x="1143000" y="6572250"/>
            <a:ext cx="2895600" cy="285750"/>
          </a:xfrm>
          <a:prstGeom prst="rect">
            <a:avLst/>
          </a:prstGeom>
        </p:spPr>
        <p:txBody>
          <a:bodyPr vert="horz" wrap="square" lIns="91440" tIns="45720" rIns="91440" bIns="45720" numCol="1" anchor="ctr" anchorCtr="0" compatLnSpc="1">
            <a:prstTxWarp prst="textNoShape">
              <a:avLst/>
            </a:prstTxWarp>
          </a:bodyPr>
          <a:lstStyle>
            <a:lvl1pPr algn="l">
              <a:defRPr sz="1000">
                <a:solidFill>
                  <a:srgbClr val="898989"/>
                </a:solidFill>
                <a:latin typeface="Gill Sans MT" pitchFamily="-106" charset="-18"/>
                <a:ea typeface="ヒラギノ角ゴ ProN W3" pitchFamily="-106" charset="-128"/>
                <a:cs typeface="ヒラギノ角ゴ ProN W3" pitchFamily="-106" charset="-128"/>
                <a:sym typeface="Gill Sans" pitchFamily="-106" charset="0"/>
              </a:defRPr>
            </a:lvl1pPr>
          </a:lstStyle>
          <a:p>
            <a:pPr>
              <a:defRPr/>
            </a:pPr>
            <a:r>
              <a:rPr lang="da-DK"/>
              <a:t>Info om specialeskrivning november 2017</a:t>
            </a:r>
            <a:endParaRPr lang="da-DK" dirty="0"/>
          </a:p>
        </p:txBody>
      </p:sp>
      <p:sp>
        <p:nvSpPr>
          <p:cNvPr id="6" name="Pladsholder til diasnummer 5"/>
          <p:cNvSpPr>
            <a:spLocks noGrp="1"/>
          </p:cNvSpPr>
          <p:nvPr>
            <p:ph type="sldNum" sz="quarter" idx="4"/>
          </p:nvPr>
        </p:nvSpPr>
        <p:spPr>
          <a:xfrm>
            <a:off x="0" y="6572250"/>
            <a:ext cx="428625" cy="285750"/>
          </a:xfrm>
          <a:prstGeom prst="rect">
            <a:avLst/>
          </a:prstGeom>
        </p:spPr>
        <p:txBody>
          <a:bodyPr vert="horz" wrap="square" lIns="91440" tIns="45720" rIns="91440" bIns="45720" numCol="1" anchor="ctr" anchorCtr="0" compatLnSpc="1">
            <a:prstTxWarp prst="textNoShape">
              <a:avLst/>
            </a:prstTxWarp>
          </a:bodyPr>
          <a:lstStyle>
            <a:lvl1pPr algn="l">
              <a:defRPr sz="1000">
                <a:solidFill>
                  <a:srgbClr val="898989"/>
                </a:solidFill>
                <a:latin typeface="Gill Sans MT" pitchFamily="-106" charset="-18"/>
                <a:ea typeface="ヒラギノ角ゴ ProN W3" pitchFamily="-106" charset="-128"/>
                <a:cs typeface="ヒラギノ角ゴ ProN W3" pitchFamily="-106" charset="-128"/>
                <a:sym typeface="Gill Sans" pitchFamily="-106" charset="0"/>
              </a:defRPr>
            </a:lvl1pPr>
          </a:lstStyle>
          <a:p>
            <a:pPr>
              <a:defRPr/>
            </a:pPr>
            <a:fld id="{40036BC6-276E-4C58-9CD9-1F921C175846}" type="slidenum">
              <a:rPr lang="en-US"/>
              <a:pPr>
                <a:defRPr/>
              </a:pPr>
              <a:t>‹#›</a:t>
            </a:fld>
            <a:endParaRPr lang="en-US" dirty="0"/>
          </a:p>
        </p:txBody>
      </p:sp>
      <p:pic>
        <p:nvPicPr>
          <p:cNvPr id="1263" name="Picture 239" descr="C:\Users\kdu\Desktop\SDU logo package\SDU logo package\OFFICE + WEB LOGOS (png+jpg)\SDU_BLACK_RGB.pn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743039" y="6247558"/>
            <a:ext cx="1096115" cy="2931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74" r:id="rId5"/>
    <p:sldLayoutId id="2147483881" r:id="rId6"/>
    <p:sldLayoutId id="2147483882" r:id="rId7"/>
    <p:sldLayoutId id="2147483875" r:id="rId8"/>
    <p:sldLayoutId id="2147483876" r:id="rId9"/>
  </p:sldLayoutIdLst>
  <p:hf hdr="0" dt="0"/>
  <p:txStyles>
    <p:titleStyle>
      <a:lvl1pPr algn="ctr" rtl="0" eaLnBrk="1" fontAlgn="base" hangingPunct="1">
        <a:spcBef>
          <a:spcPct val="0"/>
        </a:spcBef>
        <a:spcAft>
          <a:spcPct val="0"/>
        </a:spcAft>
        <a:defRPr sz="3600" b="1" i="0" u="none" kern="1200">
          <a:solidFill>
            <a:schemeClr val="tx1"/>
          </a:solidFill>
          <a:latin typeface="+mj-lt"/>
          <a:ea typeface="ＭＳ Ｐゴシック" pitchFamily="-106" charset="-128"/>
          <a:cs typeface="ＭＳ Ｐゴシック" pitchFamily="-106" charset="-128"/>
        </a:defRPr>
      </a:lvl1pPr>
      <a:lvl2pPr algn="ctr" rtl="0" eaLnBrk="1" fontAlgn="base" hangingPunct="1">
        <a:spcBef>
          <a:spcPct val="0"/>
        </a:spcBef>
        <a:spcAft>
          <a:spcPct val="0"/>
        </a:spcAft>
        <a:defRPr sz="3600" b="1">
          <a:solidFill>
            <a:schemeClr val="tx1"/>
          </a:solidFill>
          <a:latin typeface="Gill Sans MT" pitchFamily="-106" charset="-18"/>
          <a:ea typeface="ＭＳ Ｐゴシック" pitchFamily="-106" charset="-128"/>
          <a:cs typeface="ＭＳ Ｐゴシック" pitchFamily="-106" charset="-128"/>
        </a:defRPr>
      </a:lvl2pPr>
      <a:lvl3pPr algn="ctr" rtl="0" eaLnBrk="1" fontAlgn="base" hangingPunct="1">
        <a:spcBef>
          <a:spcPct val="0"/>
        </a:spcBef>
        <a:spcAft>
          <a:spcPct val="0"/>
        </a:spcAft>
        <a:defRPr sz="3600" b="1">
          <a:solidFill>
            <a:schemeClr val="tx1"/>
          </a:solidFill>
          <a:latin typeface="Gill Sans MT" pitchFamily="-106" charset="-18"/>
          <a:ea typeface="ＭＳ Ｐゴシック" pitchFamily="-106" charset="-128"/>
          <a:cs typeface="ＭＳ Ｐゴシック" pitchFamily="-106" charset="-128"/>
        </a:defRPr>
      </a:lvl3pPr>
      <a:lvl4pPr algn="ctr" rtl="0" eaLnBrk="1" fontAlgn="base" hangingPunct="1">
        <a:spcBef>
          <a:spcPct val="0"/>
        </a:spcBef>
        <a:spcAft>
          <a:spcPct val="0"/>
        </a:spcAft>
        <a:defRPr sz="3600" b="1">
          <a:solidFill>
            <a:schemeClr val="tx1"/>
          </a:solidFill>
          <a:latin typeface="Gill Sans MT" pitchFamily="-106" charset="-18"/>
          <a:ea typeface="ＭＳ Ｐゴシック" pitchFamily="-106" charset="-128"/>
          <a:cs typeface="ＭＳ Ｐゴシック" pitchFamily="-106" charset="-128"/>
        </a:defRPr>
      </a:lvl4pPr>
      <a:lvl5pPr algn="ctr" rtl="0" eaLnBrk="1" fontAlgn="base" hangingPunct="1">
        <a:spcBef>
          <a:spcPct val="0"/>
        </a:spcBef>
        <a:spcAft>
          <a:spcPct val="0"/>
        </a:spcAft>
        <a:defRPr sz="3600" b="1">
          <a:solidFill>
            <a:schemeClr val="tx1"/>
          </a:solidFill>
          <a:latin typeface="Gill Sans MT" pitchFamily="-106" charset="-18"/>
          <a:ea typeface="ＭＳ Ｐゴシック" pitchFamily="-106" charset="-128"/>
          <a:cs typeface="ＭＳ Ｐゴシック" pitchFamily="-106" charset="-128"/>
        </a:defRPr>
      </a:lvl5pPr>
      <a:lvl6pPr marL="457200" algn="ctr" rtl="0" eaLnBrk="1" fontAlgn="base" hangingPunct="1">
        <a:spcBef>
          <a:spcPct val="0"/>
        </a:spcBef>
        <a:spcAft>
          <a:spcPct val="0"/>
        </a:spcAft>
        <a:defRPr sz="3600" b="1">
          <a:solidFill>
            <a:schemeClr val="tx1"/>
          </a:solidFill>
          <a:latin typeface="Gill Sans MT" pitchFamily="-106" charset="-18"/>
        </a:defRPr>
      </a:lvl6pPr>
      <a:lvl7pPr marL="914400" algn="ctr" rtl="0" eaLnBrk="1" fontAlgn="base" hangingPunct="1">
        <a:spcBef>
          <a:spcPct val="0"/>
        </a:spcBef>
        <a:spcAft>
          <a:spcPct val="0"/>
        </a:spcAft>
        <a:defRPr sz="3600" b="1">
          <a:solidFill>
            <a:schemeClr val="tx1"/>
          </a:solidFill>
          <a:latin typeface="Gill Sans MT" pitchFamily="-106" charset="-18"/>
        </a:defRPr>
      </a:lvl7pPr>
      <a:lvl8pPr marL="1371600" algn="ctr" rtl="0" eaLnBrk="1" fontAlgn="base" hangingPunct="1">
        <a:spcBef>
          <a:spcPct val="0"/>
        </a:spcBef>
        <a:spcAft>
          <a:spcPct val="0"/>
        </a:spcAft>
        <a:defRPr sz="3600" b="1">
          <a:solidFill>
            <a:schemeClr val="tx1"/>
          </a:solidFill>
          <a:latin typeface="Gill Sans MT" pitchFamily="-106" charset="-18"/>
        </a:defRPr>
      </a:lvl8pPr>
      <a:lvl9pPr marL="1828800" algn="ctr" rtl="0" eaLnBrk="1" fontAlgn="base" hangingPunct="1">
        <a:spcBef>
          <a:spcPct val="0"/>
        </a:spcBef>
        <a:spcAft>
          <a:spcPct val="0"/>
        </a:spcAft>
        <a:defRPr sz="3600" b="1">
          <a:solidFill>
            <a:schemeClr val="tx1"/>
          </a:solidFill>
          <a:latin typeface="Gill Sans MT" pitchFamily="-106" charset="-18"/>
        </a:defRPr>
      </a:lvl9pPr>
    </p:titleStyle>
    <p:bodyStyle>
      <a:lvl1pPr marL="342900" indent="-342900" algn="l" rtl="0" eaLnBrk="1" fontAlgn="base" hangingPunct="1">
        <a:spcBef>
          <a:spcPct val="20000"/>
        </a:spcBef>
        <a:spcAft>
          <a:spcPct val="0"/>
        </a:spcAft>
        <a:buClr>
          <a:srgbClr val="7F7F7F"/>
        </a:buClr>
        <a:buFont typeface="Wingdings" pitchFamily="2" charset="2"/>
        <a:buChar char="§"/>
        <a:defRPr sz="2400" kern="1200">
          <a:solidFill>
            <a:schemeClr val="tx1"/>
          </a:solidFill>
          <a:latin typeface="+mn-lt"/>
          <a:ea typeface="ＭＳ Ｐゴシック" pitchFamily="-106" charset="-128"/>
          <a:cs typeface="ＭＳ Ｐゴシック" pitchFamily="-106" charset="-128"/>
        </a:defRPr>
      </a:lvl1pPr>
      <a:lvl2pPr marL="742950" indent="-285750" algn="l" rtl="0" eaLnBrk="1" fontAlgn="base" hangingPunct="1">
        <a:spcBef>
          <a:spcPct val="20000"/>
        </a:spcBef>
        <a:spcAft>
          <a:spcPct val="0"/>
        </a:spcAft>
        <a:buClr>
          <a:srgbClr val="7F7F7F"/>
        </a:buClr>
        <a:buFont typeface="Wingdings" pitchFamily="2" charset="2"/>
        <a:buChar char="§"/>
        <a:defRPr sz="2400" kern="1200">
          <a:solidFill>
            <a:schemeClr val="tx1"/>
          </a:solidFill>
          <a:latin typeface="+mn-lt"/>
          <a:ea typeface="ＭＳ Ｐゴシック" pitchFamily="-106" charset="-128"/>
          <a:cs typeface="ＭＳ Ｐゴシック"/>
        </a:defRPr>
      </a:lvl2pPr>
      <a:lvl3pPr marL="1143000" indent="-228600" algn="l" rtl="0" eaLnBrk="1" fontAlgn="base" hangingPunct="1">
        <a:spcBef>
          <a:spcPct val="20000"/>
        </a:spcBef>
        <a:spcAft>
          <a:spcPct val="0"/>
        </a:spcAft>
        <a:buClr>
          <a:srgbClr val="7F7F7F"/>
        </a:buClr>
        <a:buFont typeface="Wingdings" pitchFamily="2" charset="2"/>
        <a:buChar char="§"/>
        <a:defRPr sz="2000" kern="1200">
          <a:solidFill>
            <a:schemeClr val="tx1"/>
          </a:solidFill>
          <a:latin typeface="+mn-lt"/>
          <a:ea typeface="ＭＳ Ｐゴシック" pitchFamily="-106" charset="-128"/>
          <a:cs typeface="ＭＳ Ｐゴシック"/>
        </a:defRPr>
      </a:lvl3pPr>
      <a:lvl4pPr marL="1600200" indent="-228600" algn="l" rtl="0" eaLnBrk="1" fontAlgn="base" hangingPunct="1">
        <a:spcBef>
          <a:spcPct val="20000"/>
        </a:spcBef>
        <a:spcAft>
          <a:spcPct val="0"/>
        </a:spcAft>
        <a:buClr>
          <a:srgbClr val="7F7F7F"/>
        </a:buClr>
        <a:buFont typeface="Wingdings" pitchFamily="2" charset="2"/>
        <a:buChar char="§"/>
        <a:defRPr sz="2000" kern="1200">
          <a:solidFill>
            <a:schemeClr val="tx1"/>
          </a:solidFill>
          <a:latin typeface="+mn-lt"/>
          <a:ea typeface="ＭＳ Ｐゴシック" pitchFamily="-106" charset="-128"/>
          <a:cs typeface="ＭＳ Ｐゴシック"/>
        </a:defRPr>
      </a:lvl4pPr>
      <a:lvl5pPr marL="2057400" indent="-228600" algn="l" rtl="0" eaLnBrk="1" fontAlgn="base" hangingPunct="1">
        <a:spcBef>
          <a:spcPct val="20000"/>
        </a:spcBef>
        <a:spcAft>
          <a:spcPct val="0"/>
        </a:spcAft>
        <a:buClr>
          <a:srgbClr val="7F7F7F"/>
        </a:buClr>
        <a:buFont typeface="Wingdings" pitchFamily="2" charset="2"/>
        <a:buChar char="§"/>
        <a:defRPr kern="1200">
          <a:solidFill>
            <a:schemeClr val="tx1"/>
          </a:solidFill>
          <a:latin typeface="+mn-lt"/>
          <a:ea typeface="ＭＳ Ｐゴシック" pitchFamily="-106" charset="-128"/>
          <a:cs typeface="ＭＳ Ｐゴシック"/>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itsdu.dk/-/media/mitsdu/filer/mit_studie/bachelor/jura/ba_ka_projekt/candjur+kandidatrubric+09032021.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libguides.sdu.dk/jura"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sdu-dk.libcal.com/appointments/online?g=2665"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title"/>
          </p:nvPr>
        </p:nvSpPr>
        <p:spPr/>
        <p:txBody>
          <a:bodyPr anchor="t"/>
          <a:lstStyle/>
          <a:p>
            <a:pPr eaLnBrk="1" hangingPunct="1"/>
            <a:endParaRPr lang="da-DK" altLang="da-DK" dirty="0"/>
          </a:p>
        </p:txBody>
      </p:sp>
      <p:sp>
        <p:nvSpPr>
          <p:cNvPr id="2051" name="Pladsholder til indhold 2"/>
          <p:cNvSpPr>
            <a:spLocks noGrp="1"/>
          </p:cNvSpPr>
          <p:nvPr>
            <p:ph idx="1"/>
          </p:nvPr>
        </p:nvSpPr>
        <p:spPr/>
        <p:txBody>
          <a:bodyPr/>
          <a:lstStyle/>
          <a:p>
            <a:pPr eaLnBrk="1" hangingPunct="1"/>
            <a:endParaRPr lang="da-DK" altLang="da-DK" dirty="0">
              <a:latin typeface="AGaramond" pitchFamily="18" charset="0"/>
            </a:endParaRPr>
          </a:p>
          <a:p>
            <a:pPr eaLnBrk="1" hangingPunct="1"/>
            <a:endParaRPr lang="da-DK" altLang="da-DK" dirty="0">
              <a:latin typeface="AGaramond" pitchFamily="18" charset="0"/>
            </a:endParaRPr>
          </a:p>
          <a:p>
            <a:pPr algn="ctr" eaLnBrk="1" hangingPunct="1">
              <a:buFontTx/>
              <a:buNone/>
            </a:pPr>
            <a:r>
              <a:rPr lang="da-DK" altLang="da-DK" sz="3200" b="1" dirty="0"/>
              <a:t>Infomøde</a:t>
            </a:r>
          </a:p>
          <a:p>
            <a:pPr algn="ctr" eaLnBrk="1" hangingPunct="1">
              <a:buFontTx/>
              <a:buNone/>
            </a:pPr>
            <a:r>
              <a:rPr lang="da-DK" altLang="da-DK" sz="3200" b="1" dirty="0"/>
              <a:t>Kandidatafhandling</a:t>
            </a:r>
          </a:p>
          <a:p>
            <a:pPr algn="ctr" eaLnBrk="1" hangingPunct="1">
              <a:buFontTx/>
              <a:buNone/>
            </a:pPr>
            <a:r>
              <a:rPr lang="da-DK" altLang="da-DK" sz="3200" b="1" dirty="0"/>
              <a:t>Specialeskrivning</a:t>
            </a:r>
          </a:p>
          <a:p>
            <a:pPr algn="ctr" eaLnBrk="1" hangingPunct="1">
              <a:buFontTx/>
              <a:buNone/>
            </a:pPr>
            <a:endParaRPr lang="da-DK" altLang="da-DK" b="1" dirty="0"/>
          </a:p>
          <a:p>
            <a:pPr algn="ctr" eaLnBrk="1" hangingPunct="1">
              <a:buFontTx/>
              <a:buNone/>
            </a:pPr>
            <a:endParaRPr lang="da-DK" altLang="da-DK" b="1" dirty="0"/>
          </a:p>
          <a:p>
            <a:pPr algn="ctr" eaLnBrk="1" hangingPunct="1">
              <a:buFontTx/>
              <a:buNone/>
            </a:pPr>
            <a:r>
              <a:rPr lang="da-DK" altLang="da-DK" b="1" dirty="0"/>
              <a:t>Nina Dietz Legind</a:t>
            </a:r>
          </a:p>
          <a:p>
            <a:pPr algn="ctr" eaLnBrk="1" hangingPunct="1">
              <a:buFontTx/>
              <a:buNone/>
            </a:pPr>
            <a:r>
              <a:rPr lang="da-DK" altLang="da-DK" b="1" dirty="0"/>
              <a:t>fagansvarlig</a:t>
            </a:r>
          </a:p>
          <a:p>
            <a:pPr algn="ctr" eaLnBrk="1" hangingPunct="1">
              <a:buFontTx/>
              <a:buNone/>
            </a:pPr>
            <a:endParaRPr lang="da-DK" altLang="da-DK" b="1" dirty="0"/>
          </a:p>
          <a:p>
            <a:pPr algn="ctr" eaLnBrk="1" hangingPunct="1">
              <a:buFontTx/>
              <a:buNone/>
            </a:pPr>
            <a:endParaRPr lang="da-DK" altLang="da-DK" b="1" dirty="0"/>
          </a:p>
          <a:p>
            <a:pPr algn="ctr" eaLnBrk="1" hangingPunct="1">
              <a:buFontTx/>
              <a:buNone/>
            </a:pPr>
            <a:endParaRPr lang="da-DK" altLang="da-DK" b="1" dirty="0"/>
          </a:p>
        </p:txBody>
      </p:sp>
      <p:sp>
        <p:nvSpPr>
          <p:cNvPr id="2052" name="Pladsholder til sidefod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1pPr>
            <a:lvl2pPr marL="742950" indent="-285750"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2pPr>
            <a:lvl3pPr marL="11430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3pPr>
            <a:lvl4pPr marL="16002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4pPr>
            <a:lvl5pPr marL="2057400" indent="-228600" eaLnBrk="0" hangingPunct="0">
              <a:spcBef>
                <a:spcPct val="20000"/>
              </a:spcBef>
              <a:buClr>
                <a:srgbClr val="7F7F7F"/>
              </a:buClr>
              <a:buFont typeface="Wingdings" pitchFamily="18" charset="2"/>
              <a:buChar char="§"/>
              <a:defRPr>
                <a:solidFill>
                  <a:schemeClr val="tx1"/>
                </a:solidFill>
                <a:latin typeface="Gill Sans MT" pitchFamily="18" charset="-18"/>
                <a:ea typeface="ＭＳ Ｐゴシック" pitchFamily="18" charset="-128"/>
              </a:defRPr>
            </a:lvl5pPr>
            <a:lvl6pPr marL="25146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6pPr>
            <a:lvl7pPr marL="29718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7pPr>
            <a:lvl8pPr marL="34290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8pPr>
            <a:lvl9pPr marL="38862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9pPr>
          </a:lstStyle>
          <a:p>
            <a:pPr eaLnBrk="1" hangingPunct="1">
              <a:spcBef>
                <a:spcPct val="0"/>
              </a:spcBef>
              <a:buClrTx/>
              <a:buFontTx/>
              <a:buNone/>
            </a:pPr>
            <a:endParaRPr lang="da-DK" altLang="da-DK" sz="1000" dirty="0">
              <a:solidFill>
                <a:srgbClr val="898989"/>
              </a:solidFill>
              <a:ea typeface="ヒラギノ角ゴ ProN W3" pitchFamily="18" charset="-128"/>
              <a:sym typeface="Gill Sans" pitchFamily="18" charset="0"/>
            </a:endParaRPr>
          </a:p>
        </p:txBody>
      </p:sp>
      <p:sp>
        <p:nvSpPr>
          <p:cNvPr id="2053" name="Pladsholder til diasnumm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1pPr>
            <a:lvl2pPr marL="742950" indent="-285750"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2pPr>
            <a:lvl3pPr marL="11430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3pPr>
            <a:lvl4pPr marL="16002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4pPr>
            <a:lvl5pPr marL="2057400" indent="-228600" eaLnBrk="0" hangingPunct="0">
              <a:spcBef>
                <a:spcPct val="20000"/>
              </a:spcBef>
              <a:buClr>
                <a:srgbClr val="7F7F7F"/>
              </a:buClr>
              <a:buFont typeface="Wingdings" pitchFamily="18" charset="2"/>
              <a:buChar char="§"/>
              <a:defRPr>
                <a:solidFill>
                  <a:schemeClr val="tx1"/>
                </a:solidFill>
                <a:latin typeface="Gill Sans MT" pitchFamily="18" charset="-18"/>
                <a:ea typeface="ＭＳ Ｐゴシック" pitchFamily="18" charset="-128"/>
              </a:defRPr>
            </a:lvl5pPr>
            <a:lvl6pPr marL="25146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6pPr>
            <a:lvl7pPr marL="29718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7pPr>
            <a:lvl8pPr marL="34290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8pPr>
            <a:lvl9pPr marL="38862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9pPr>
          </a:lstStyle>
          <a:p>
            <a:pPr eaLnBrk="1" hangingPunct="1">
              <a:spcBef>
                <a:spcPct val="0"/>
              </a:spcBef>
              <a:buClrTx/>
              <a:buFontTx/>
              <a:buNone/>
            </a:pPr>
            <a:fld id="{34F63BC1-BFE2-464C-A49E-31D729F77F6F}" type="slidenum">
              <a:rPr lang="en-US" altLang="da-DK" sz="1000" smtClean="0">
                <a:solidFill>
                  <a:srgbClr val="898989"/>
                </a:solidFill>
                <a:ea typeface="ヒラギノ角ゴ ProN W3" pitchFamily="18" charset="-128"/>
                <a:sym typeface="Gill Sans" pitchFamily="18" charset="0"/>
              </a:rPr>
              <a:pPr eaLnBrk="1" hangingPunct="1">
                <a:spcBef>
                  <a:spcPct val="0"/>
                </a:spcBef>
                <a:buClrTx/>
                <a:buFontTx/>
                <a:buNone/>
              </a:pPr>
              <a:t>1</a:t>
            </a:fld>
            <a:endParaRPr lang="en-US" altLang="da-DK" sz="1000">
              <a:solidFill>
                <a:srgbClr val="898989"/>
              </a:solidFill>
              <a:ea typeface="ヒラギノ角ゴ ProN W3" pitchFamily="18" charset="-128"/>
              <a:sym typeface="Gill Sans" pitchFamily="18" charset="0"/>
            </a:endParaRPr>
          </a:p>
        </p:txBody>
      </p:sp>
    </p:spTree>
    <p:extLst>
      <p:ext uri="{BB962C8B-B14F-4D97-AF65-F5344CB8AC3E}">
        <p14:creationId xmlns:p14="http://schemas.microsoft.com/office/powerpoint/2010/main" val="3462210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p:txBody>
          <a:bodyPr anchor="t"/>
          <a:lstStyle/>
          <a:p>
            <a:r>
              <a:rPr lang="da-DK" altLang="da-DK" sz="4000"/>
              <a:t>Forsvar - bedømmelse</a:t>
            </a:r>
            <a:endParaRPr lang="da-DK" altLang="da-DK"/>
          </a:p>
        </p:txBody>
      </p:sp>
      <p:sp>
        <p:nvSpPr>
          <p:cNvPr id="13315" name="Pladsholder til indhold 2"/>
          <p:cNvSpPr>
            <a:spLocks noGrp="1"/>
          </p:cNvSpPr>
          <p:nvPr>
            <p:ph idx="1"/>
          </p:nvPr>
        </p:nvSpPr>
        <p:spPr/>
        <p:txBody>
          <a:bodyPr/>
          <a:lstStyle/>
          <a:p>
            <a:pPr algn="just"/>
            <a:r>
              <a:rPr lang="da-DK" altLang="da-DK" sz="2000" dirty="0"/>
              <a:t>45 minutter (inklusive votering) er afsat</a:t>
            </a:r>
          </a:p>
          <a:p>
            <a:pPr algn="just"/>
            <a:endParaRPr lang="da-DK" altLang="da-DK" sz="2000" dirty="0"/>
          </a:p>
          <a:p>
            <a:pPr algn="just"/>
            <a:r>
              <a:rPr lang="da-DK" altLang="da-DK" sz="2000" dirty="0"/>
              <a:t>Det mundtlig forsvar kan have betydning for bekræftelse/afkræftelse af karakterniveau i det skriftlige </a:t>
            </a:r>
          </a:p>
          <a:p>
            <a:pPr algn="just"/>
            <a:endParaRPr lang="da-DK" altLang="da-DK" sz="2000" dirty="0"/>
          </a:p>
          <a:p>
            <a:pPr algn="just"/>
            <a:r>
              <a:rPr lang="da-DK" altLang="da-DK" sz="2000" dirty="0"/>
              <a:t>Den studerende har mulighed for at kommentere kort ved forsvarets start (ej slide-show eller længere opsummering af konklusioner)</a:t>
            </a:r>
          </a:p>
          <a:p>
            <a:pPr algn="just"/>
            <a:endParaRPr lang="da-DK" altLang="da-DK" sz="2000" dirty="0"/>
          </a:p>
          <a:p>
            <a:pPr algn="just"/>
            <a:r>
              <a:rPr lang="da-DK" altLang="da-DK" sz="2000" dirty="0"/>
              <a:t>Udgangspunkt i specialets indhold – dialog, ikke høring i pensum</a:t>
            </a:r>
          </a:p>
          <a:p>
            <a:pPr algn="just"/>
            <a:endParaRPr lang="da-DK" altLang="da-DK" sz="2000" dirty="0"/>
          </a:p>
          <a:p>
            <a:pPr algn="just"/>
            <a:r>
              <a:rPr lang="da-DK" altLang="da-DK" sz="2000" dirty="0"/>
              <a:t>Ved bedømmelsen er hovedvægten på det faglige (skriftlige) indhold – det sproglige tillægges dog også betydning</a:t>
            </a:r>
          </a:p>
          <a:p>
            <a:pPr algn="just"/>
            <a:endParaRPr lang="da-DK" altLang="da-DK" sz="2000" dirty="0"/>
          </a:p>
        </p:txBody>
      </p:sp>
      <p:sp>
        <p:nvSpPr>
          <p:cNvPr id="13316" name="Pladsholder til sidefod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1pPr>
            <a:lvl2pPr marL="742950" indent="-285750"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2pPr>
            <a:lvl3pPr marL="11430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3pPr>
            <a:lvl4pPr marL="16002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4pPr>
            <a:lvl5pPr marL="2057400" indent="-228600" eaLnBrk="0" hangingPunct="0">
              <a:spcBef>
                <a:spcPct val="20000"/>
              </a:spcBef>
              <a:buClr>
                <a:srgbClr val="7F7F7F"/>
              </a:buClr>
              <a:buFont typeface="Wingdings" pitchFamily="18" charset="2"/>
              <a:buChar char="§"/>
              <a:defRPr>
                <a:solidFill>
                  <a:schemeClr val="tx1"/>
                </a:solidFill>
                <a:latin typeface="Gill Sans MT" pitchFamily="18" charset="-18"/>
                <a:ea typeface="ＭＳ Ｐゴシック" pitchFamily="18" charset="-128"/>
              </a:defRPr>
            </a:lvl5pPr>
            <a:lvl6pPr marL="25146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6pPr>
            <a:lvl7pPr marL="29718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7pPr>
            <a:lvl8pPr marL="34290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8pPr>
            <a:lvl9pPr marL="38862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9pPr>
          </a:lstStyle>
          <a:p>
            <a:pPr eaLnBrk="1" hangingPunct="1">
              <a:spcBef>
                <a:spcPct val="0"/>
              </a:spcBef>
              <a:buClrTx/>
              <a:buFontTx/>
              <a:buNone/>
            </a:pPr>
            <a:endParaRPr lang="da-DK" altLang="da-DK" sz="1000" dirty="0">
              <a:solidFill>
                <a:srgbClr val="898989"/>
              </a:solidFill>
              <a:ea typeface="ヒラギノ角ゴ ProN W3" pitchFamily="18" charset="-128"/>
              <a:sym typeface="Gill Sans" pitchFamily="18" charset="0"/>
            </a:endParaRPr>
          </a:p>
        </p:txBody>
      </p:sp>
      <p:sp>
        <p:nvSpPr>
          <p:cNvPr id="13317" name="Pladsholder til diasnumm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1pPr>
            <a:lvl2pPr marL="742950" indent="-285750"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2pPr>
            <a:lvl3pPr marL="11430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3pPr>
            <a:lvl4pPr marL="16002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4pPr>
            <a:lvl5pPr marL="2057400" indent="-228600" eaLnBrk="0" hangingPunct="0">
              <a:spcBef>
                <a:spcPct val="20000"/>
              </a:spcBef>
              <a:buClr>
                <a:srgbClr val="7F7F7F"/>
              </a:buClr>
              <a:buFont typeface="Wingdings" pitchFamily="18" charset="2"/>
              <a:buChar char="§"/>
              <a:defRPr>
                <a:solidFill>
                  <a:schemeClr val="tx1"/>
                </a:solidFill>
                <a:latin typeface="Gill Sans MT" pitchFamily="18" charset="-18"/>
                <a:ea typeface="ＭＳ Ｐゴシック" pitchFamily="18" charset="-128"/>
              </a:defRPr>
            </a:lvl5pPr>
            <a:lvl6pPr marL="25146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6pPr>
            <a:lvl7pPr marL="29718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7pPr>
            <a:lvl8pPr marL="34290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8pPr>
            <a:lvl9pPr marL="38862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9pPr>
          </a:lstStyle>
          <a:p>
            <a:pPr eaLnBrk="1" hangingPunct="1">
              <a:spcBef>
                <a:spcPct val="0"/>
              </a:spcBef>
              <a:buClrTx/>
              <a:buFontTx/>
              <a:buNone/>
            </a:pPr>
            <a:fld id="{9678ED7D-F8DE-4430-8246-5CBC9471BB8E}" type="slidenum">
              <a:rPr lang="en-US" altLang="da-DK" sz="1000" smtClean="0">
                <a:solidFill>
                  <a:srgbClr val="898989"/>
                </a:solidFill>
                <a:ea typeface="ヒラギノ角ゴ ProN W3" pitchFamily="18" charset="-128"/>
                <a:sym typeface="Gill Sans" pitchFamily="18" charset="0"/>
              </a:rPr>
              <a:pPr eaLnBrk="1" hangingPunct="1">
                <a:spcBef>
                  <a:spcPct val="0"/>
                </a:spcBef>
                <a:buClrTx/>
                <a:buFontTx/>
                <a:buNone/>
              </a:pPr>
              <a:t>10</a:t>
            </a:fld>
            <a:endParaRPr lang="en-US" altLang="da-DK" sz="1000">
              <a:solidFill>
                <a:srgbClr val="898989"/>
              </a:solidFill>
              <a:ea typeface="ヒラギノ角ゴ ProN W3" pitchFamily="18" charset="-128"/>
              <a:sym typeface="Gill Sans" pitchFamily="18" charset="0"/>
            </a:endParaRPr>
          </a:p>
        </p:txBody>
      </p:sp>
    </p:spTree>
    <p:extLst>
      <p:ext uri="{BB962C8B-B14F-4D97-AF65-F5344CB8AC3E}">
        <p14:creationId xmlns:p14="http://schemas.microsoft.com/office/powerpoint/2010/main" val="3312420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80956D-600C-4F65-88BF-69066B9505ED}"/>
              </a:ext>
            </a:extLst>
          </p:cNvPr>
          <p:cNvSpPr>
            <a:spLocks noGrp="1"/>
          </p:cNvSpPr>
          <p:nvPr>
            <p:ph type="title"/>
          </p:nvPr>
        </p:nvSpPr>
        <p:spPr/>
        <p:txBody>
          <a:bodyPr>
            <a:normAutofit/>
          </a:bodyPr>
          <a:lstStyle/>
          <a:p>
            <a:r>
              <a:rPr lang="da-DK" sz="3000" dirty="0">
                <a:latin typeface="Elephant" panose="02020904090505020303" pitchFamily="18" charset="0"/>
              </a:rPr>
              <a:t>Speciale i grupper.</a:t>
            </a:r>
          </a:p>
        </p:txBody>
      </p:sp>
      <p:sp>
        <p:nvSpPr>
          <p:cNvPr id="3" name="Pladsholder til indhold 2">
            <a:extLst>
              <a:ext uri="{FF2B5EF4-FFF2-40B4-BE49-F238E27FC236}">
                <a16:creationId xmlns:a16="http://schemas.microsoft.com/office/drawing/2014/main" id="{F093F087-AC8A-4E5B-9BBC-872594BCD251}"/>
              </a:ext>
            </a:extLst>
          </p:cNvPr>
          <p:cNvSpPr>
            <a:spLocks noGrp="1"/>
          </p:cNvSpPr>
          <p:nvPr>
            <p:ph idx="1"/>
          </p:nvPr>
        </p:nvSpPr>
        <p:spPr/>
        <p:txBody>
          <a:bodyPr>
            <a:normAutofit/>
          </a:bodyPr>
          <a:lstStyle/>
          <a:p>
            <a:pPr marL="0" indent="0">
              <a:buNone/>
            </a:pPr>
            <a:r>
              <a:rPr lang="da-DK" b="1" dirty="0">
                <a:solidFill>
                  <a:srgbClr val="FF0000"/>
                </a:solidFill>
              </a:rPr>
              <a:t>Et samarbejde.</a:t>
            </a:r>
          </a:p>
          <a:p>
            <a:r>
              <a:rPr lang="da-DK" dirty="0"/>
              <a:t>Det er helt centralt for gruppeprojekter, at gruppens medlemmer indledningsvist lægger en </a:t>
            </a:r>
            <a:r>
              <a:rPr lang="da-DK" b="1" dirty="0">
                <a:solidFill>
                  <a:srgbClr val="FF0000"/>
                </a:solidFill>
              </a:rPr>
              <a:t>plan for arbejdet </a:t>
            </a:r>
            <a:r>
              <a:rPr lang="da-DK" dirty="0"/>
              <a:t>med projektet og</a:t>
            </a:r>
          </a:p>
          <a:p>
            <a:r>
              <a:rPr lang="da-DK" dirty="0"/>
              <a:t>foretager en gensidig </a:t>
            </a:r>
            <a:r>
              <a:rPr lang="da-DK" b="1" dirty="0">
                <a:solidFill>
                  <a:srgbClr val="FF0000"/>
                </a:solidFill>
              </a:rPr>
              <a:t>forventningsafstemning</a:t>
            </a:r>
            <a:r>
              <a:rPr lang="da-DK" dirty="0"/>
              <a:t> i forhold til, hvordan gruppearbejdet skal foregå. Det er således vigtigt at blive enige om, hvor meget man vil arbejde på projektet, hvornår man vil arbejde på projektet, hvilke ambitioner der er for projektet, og hvilken rollefordeling der skal være blandt gruppens medlemmer.</a:t>
            </a:r>
          </a:p>
          <a:p>
            <a:endParaRPr lang="da-DK" dirty="0"/>
          </a:p>
          <a:p>
            <a:pPr marL="0" indent="0">
              <a:buNone/>
            </a:pPr>
            <a:endParaRPr lang="da-DK" dirty="0"/>
          </a:p>
        </p:txBody>
      </p:sp>
      <p:sp>
        <p:nvSpPr>
          <p:cNvPr id="4" name="Pladsholder til slidenummer 3">
            <a:extLst>
              <a:ext uri="{FF2B5EF4-FFF2-40B4-BE49-F238E27FC236}">
                <a16:creationId xmlns:a16="http://schemas.microsoft.com/office/drawing/2014/main" id="{07185A18-4C36-468C-8DE2-5D8F9797DFD2}"/>
              </a:ext>
            </a:extLst>
          </p:cNvPr>
          <p:cNvSpPr>
            <a:spLocks noGrp="1"/>
          </p:cNvSpPr>
          <p:nvPr>
            <p:ph type="sldNum" sz="quarter" idx="12"/>
          </p:nvPr>
        </p:nvSpPr>
        <p:spPr/>
        <p:txBody>
          <a:bodyPr/>
          <a:lstStyle/>
          <a:p>
            <a:fld id="{47ACE8BD-FCC4-4BD9-8FD4-0E0A8FD79FDD}" type="slidenum">
              <a:rPr lang="da-DK" smtClean="0"/>
              <a:t>11</a:t>
            </a:fld>
            <a:endParaRPr lang="da-DK"/>
          </a:p>
        </p:txBody>
      </p:sp>
    </p:spTree>
    <p:extLst>
      <p:ext uri="{BB962C8B-B14F-4D97-AF65-F5344CB8AC3E}">
        <p14:creationId xmlns:p14="http://schemas.microsoft.com/office/powerpoint/2010/main" val="641441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164505-5507-4CD8-93CE-B8188549034E}"/>
              </a:ext>
            </a:extLst>
          </p:cNvPr>
          <p:cNvSpPr>
            <a:spLocks noGrp="1"/>
          </p:cNvSpPr>
          <p:nvPr>
            <p:ph type="title"/>
          </p:nvPr>
        </p:nvSpPr>
        <p:spPr/>
        <p:txBody>
          <a:bodyPr/>
          <a:lstStyle/>
          <a:p>
            <a:r>
              <a:rPr lang="da-DK" b="1" dirty="0"/>
              <a:t>Bedømmelsen af </a:t>
            </a:r>
            <a:r>
              <a:rPr lang="da-DK" dirty="0"/>
              <a:t>speciale</a:t>
            </a:r>
            <a:endParaRPr lang="da-DK" b="1" dirty="0"/>
          </a:p>
        </p:txBody>
      </p:sp>
      <p:sp>
        <p:nvSpPr>
          <p:cNvPr id="3" name="Pladsholder til indhold 2">
            <a:extLst>
              <a:ext uri="{FF2B5EF4-FFF2-40B4-BE49-F238E27FC236}">
                <a16:creationId xmlns:a16="http://schemas.microsoft.com/office/drawing/2014/main" id="{B982BEB2-9782-47D8-8236-E130159105C9}"/>
              </a:ext>
            </a:extLst>
          </p:cNvPr>
          <p:cNvSpPr>
            <a:spLocks noGrp="1"/>
          </p:cNvSpPr>
          <p:nvPr>
            <p:ph idx="1"/>
          </p:nvPr>
        </p:nvSpPr>
        <p:spPr/>
        <p:txBody>
          <a:bodyPr>
            <a:normAutofit/>
          </a:bodyPr>
          <a:lstStyle/>
          <a:p>
            <a:pPr marL="0" indent="0">
              <a:buNone/>
            </a:pPr>
            <a:r>
              <a:rPr lang="da-DK" u="sng" dirty="0"/>
              <a:t>Målbeskrivelse</a:t>
            </a:r>
            <a:r>
              <a:rPr lang="da-DK" dirty="0"/>
              <a:t> i fagbeskrivelsen for </a:t>
            </a:r>
            <a:r>
              <a:rPr lang="da-DK" b="1" dirty="0">
                <a:solidFill>
                  <a:srgbClr val="FF0000"/>
                </a:solidFill>
              </a:rPr>
              <a:t>speciale jura: </a:t>
            </a:r>
          </a:p>
          <a:p>
            <a:pPr marL="0" indent="0">
              <a:buNone/>
            </a:pPr>
            <a:endParaRPr lang="da-DK" b="1" dirty="0"/>
          </a:p>
          <a:p>
            <a:pPr marL="0" indent="0">
              <a:buNone/>
            </a:pPr>
            <a:r>
              <a:rPr lang="da-DK" b="1" dirty="0"/>
              <a:t>Viden  - </a:t>
            </a:r>
            <a:r>
              <a:rPr lang="da-DK" dirty="0"/>
              <a:t>den studerende får viden inden for relevante problemstillinger.</a:t>
            </a:r>
          </a:p>
          <a:p>
            <a:pPr marL="0" indent="0">
              <a:buNone/>
            </a:pPr>
            <a:endParaRPr lang="da-DK" dirty="0"/>
          </a:p>
          <a:p>
            <a:pPr marL="0" indent="0">
              <a:buNone/>
            </a:pPr>
            <a:r>
              <a:rPr lang="da-DK" b="1" dirty="0"/>
              <a:t>Målbeskrivelse - færdigheder</a:t>
            </a:r>
          </a:p>
          <a:p>
            <a:pPr marL="0" indent="0">
              <a:buNone/>
            </a:pPr>
            <a:r>
              <a:rPr lang="da-DK" dirty="0"/>
              <a:t>Den studerende får færdigheder til at kunne</a:t>
            </a:r>
            <a:r>
              <a:rPr lang="da-DK" dirty="0">
                <a:solidFill>
                  <a:srgbClr val="FF0000"/>
                </a:solidFill>
              </a:rPr>
              <a:t> identificere relevante problemstillinger </a:t>
            </a:r>
            <a:r>
              <a:rPr lang="da-DK" dirty="0"/>
              <a:t>inden for det valgte emne og </a:t>
            </a:r>
            <a:r>
              <a:rPr lang="da-DK" dirty="0">
                <a:solidFill>
                  <a:srgbClr val="FF0000"/>
                </a:solidFill>
              </a:rPr>
              <a:t>redegøre for samt analysere relevante problemstillinger </a:t>
            </a:r>
            <a:r>
              <a:rPr lang="da-DK" dirty="0"/>
              <a:t>inden for det valgte emne med </a:t>
            </a:r>
            <a:r>
              <a:rPr lang="da-DK" dirty="0">
                <a:solidFill>
                  <a:srgbClr val="FF0000"/>
                </a:solidFill>
              </a:rPr>
              <a:t>anvendelse af relevant teori, metode, empiri og retskilder</a:t>
            </a:r>
            <a:r>
              <a:rPr lang="da-DK" dirty="0"/>
              <a:t>.</a:t>
            </a:r>
          </a:p>
          <a:p>
            <a:pPr marL="0" indent="0">
              <a:buNone/>
            </a:pPr>
            <a:endParaRPr lang="da-DK" dirty="0"/>
          </a:p>
        </p:txBody>
      </p:sp>
      <p:sp>
        <p:nvSpPr>
          <p:cNvPr id="4" name="Pladsholder til slidenummer 3">
            <a:extLst>
              <a:ext uri="{FF2B5EF4-FFF2-40B4-BE49-F238E27FC236}">
                <a16:creationId xmlns:a16="http://schemas.microsoft.com/office/drawing/2014/main" id="{FCD8C6AF-2314-4F5B-B405-48F4800E30CA}"/>
              </a:ext>
            </a:extLst>
          </p:cNvPr>
          <p:cNvSpPr>
            <a:spLocks noGrp="1"/>
          </p:cNvSpPr>
          <p:nvPr>
            <p:ph type="sldNum" sz="quarter" idx="12"/>
          </p:nvPr>
        </p:nvSpPr>
        <p:spPr/>
        <p:txBody>
          <a:bodyPr/>
          <a:lstStyle/>
          <a:p>
            <a:fld id="{47ACE8BD-FCC4-4BD9-8FD4-0E0A8FD79FDD}" type="slidenum">
              <a:rPr lang="da-DK" smtClean="0"/>
              <a:t>12</a:t>
            </a:fld>
            <a:endParaRPr lang="da-DK"/>
          </a:p>
        </p:txBody>
      </p:sp>
    </p:spTree>
    <p:extLst>
      <p:ext uri="{BB962C8B-B14F-4D97-AF65-F5344CB8AC3E}">
        <p14:creationId xmlns:p14="http://schemas.microsoft.com/office/powerpoint/2010/main" val="6006376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164505-5507-4CD8-93CE-B8188549034E}"/>
              </a:ext>
            </a:extLst>
          </p:cNvPr>
          <p:cNvSpPr>
            <a:spLocks noGrp="1"/>
          </p:cNvSpPr>
          <p:nvPr>
            <p:ph type="title"/>
          </p:nvPr>
        </p:nvSpPr>
        <p:spPr/>
        <p:txBody>
          <a:bodyPr/>
          <a:lstStyle/>
          <a:p>
            <a:r>
              <a:rPr lang="da-DK" b="1" dirty="0"/>
              <a:t>Bedømmelsen af </a:t>
            </a:r>
            <a:r>
              <a:rPr lang="da-DK" dirty="0"/>
              <a:t>speciale</a:t>
            </a:r>
            <a:r>
              <a:rPr lang="da-DK" b="1" dirty="0"/>
              <a:t>. </a:t>
            </a:r>
          </a:p>
        </p:txBody>
      </p:sp>
      <p:sp>
        <p:nvSpPr>
          <p:cNvPr id="3" name="Pladsholder til indhold 2">
            <a:extLst>
              <a:ext uri="{FF2B5EF4-FFF2-40B4-BE49-F238E27FC236}">
                <a16:creationId xmlns:a16="http://schemas.microsoft.com/office/drawing/2014/main" id="{B982BEB2-9782-47D8-8236-E130159105C9}"/>
              </a:ext>
            </a:extLst>
          </p:cNvPr>
          <p:cNvSpPr>
            <a:spLocks noGrp="1"/>
          </p:cNvSpPr>
          <p:nvPr>
            <p:ph idx="1"/>
          </p:nvPr>
        </p:nvSpPr>
        <p:spPr/>
        <p:txBody>
          <a:bodyPr>
            <a:normAutofit fontScale="62500" lnSpcReduction="20000"/>
          </a:bodyPr>
          <a:lstStyle/>
          <a:p>
            <a:pPr marL="0" indent="0">
              <a:buNone/>
            </a:pPr>
            <a:r>
              <a:rPr lang="da-DK" sz="2600" dirty="0"/>
              <a:t>Målbeskrivelse i fagbeskrivelsen for </a:t>
            </a:r>
            <a:r>
              <a:rPr lang="da-DK" sz="2600" b="1" dirty="0">
                <a:solidFill>
                  <a:srgbClr val="FF0000"/>
                </a:solidFill>
              </a:rPr>
              <a:t>speciale jura: </a:t>
            </a:r>
          </a:p>
          <a:p>
            <a:pPr marL="0" indent="0">
              <a:buNone/>
            </a:pPr>
            <a:endParaRPr lang="da-DK" sz="2600" b="1" dirty="0"/>
          </a:p>
          <a:p>
            <a:pPr marL="0" indent="0">
              <a:buNone/>
            </a:pPr>
            <a:r>
              <a:rPr lang="da-DK" sz="2600" b="1" dirty="0"/>
              <a:t>Målbeskrivelse - kompetencer</a:t>
            </a:r>
          </a:p>
          <a:p>
            <a:r>
              <a:rPr lang="da-DK" sz="2600" dirty="0"/>
              <a:t>Den studerende får kompetencer til at kunne </a:t>
            </a:r>
            <a:r>
              <a:rPr lang="da-DK" sz="2600" dirty="0">
                <a:solidFill>
                  <a:srgbClr val="FF0000"/>
                </a:solidFill>
              </a:rPr>
              <a:t>identificere</a:t>
            </a:r>
            <a:r>
              <a:rPr lang="da-DK" sz="2600" dirty="0"/>
              <a:t> problemstillinger inden for det valgte emne og redegøre for samt analysere relevante problemstillinger inden for det valgte emne med anvendelse af relevant teori, metode, empiri og retskilder. Den studerende skal kunne opstille en konklusion på opgaven i den udstrækning det via analyserne er muligt.</a:t>
            </a:r>
          </a:p>
          <a:p>
            <a:r>
              <a:rPr lang="da-DK" sz="2600" dirty="0"/>
              <a:t>Mere specifikt skal den studerende kunne være i stand til at demonstrere kompetence i at:</a:t>
            </a:r>
          </a:p>
          <a:p>
            <a:pPr lvl="1"/>
            <a:r>
              <a:rPr lang="da-DK" sz="2600" dirty="0"/>
              <a:t>Identificere og opstille en afgrænset og relevant problemstilling</a:t>
            </a:r>
          </a:p>
          <a:p>
            <a:pPr lvl="1"/>
            <a:r>
              <a:rPr lang="da-DK" sz="2600" dirty="0"/>
              <a:t>Argumentere for teori- og metodevalg</a:t>
            </a:r>
          </a:p>
          <a:p>
            <a:pPr lvl="1"/>
            <a:r>
              <a:rPr lang="da-DK" sz="2600" dirty="0"/>
              <a:t>Vise kendskab til litteraturen inden for det valgte emne</a:t>
            </a:r>
          </a:p>
          <a:p>
            <a:pPr lvl="1"/>
            <a:r>
              <a:rPr lang="da-DK" sz="2600" dirty="0"/>
              <a:t>Anvende de valgte teorier, metoder og relevante retskilder</a:t>
            </a:r>
          </a:p>
          <a:p>
            <a:pPr lvl="1"/>
            <a:r>
              <a:rPr lang="da-DK" sz="2600" dirty="0"/>
              <a:t>Analysere problemstillingen ud fra relevant teori, metode, empiri og retskilder</a:t>
            </a:r>
          </a:p>
          <a:p>
            <a:pPr lvl="1"/>
            <a:r>
              <a:rPr lang="da-DK" sz="2600" dirty="0"/>
              <a:t>At skrive klart med brug af begreber fra </a:t>
            </a:r>
            <a:r>
              <a:rPr lang="da-DK" sz="2600" dirty="0" err="1"/>
              <a:t>problemstillinge</a:t>
            </a:r>
            <a:r>
              <a:rPr lang="da-DK" sz="2600" dirty="0"/>
              <a:t>(r)n(e)s område</a:t>
            </a:r>
          </a:p>
          <a:p>
            <a:r>
              <a:rPr lang="da-DK" sz="2600" dirty="0"/>
              <a:t>I forhold til bachelorprojektet er behandlingen af det valgte emne i specialet mere omfattende og kompleks.</a:t>
            </a:r>
          </a:p>
          <a:p>
            <a:pPr marL="0" indent="0">
              <a:buNone/>
            </a:pPr>
            <a:endParaRPr lang="da-DK" dirty="0"/>
          </a:p>
        </p:txBody>
      </p:sp>
      <p:sp>
        <p:nvSpPr>
          <p:cNvPr id="4" name="Pladsholder til slidenummer 3">
            <a:extLst>
              <a:ext uri="{FF2B5EF4-FFF2-40B4-BE49-F238E27FC236}">
                <a16:creationId xmlns:a16="http://schemas.microsoft.com/office/drawing/2014/main" id="{FCD8C6AF-2314-4F5B-B405-48F4800E30CA}"/>
              </a:ext>
            </a:extLst>
          </p:cNvPr>
          <p:cNvSpPr>
            <a:spLocks noGrp="1"/>
          </p:cNvSpPr>
          <p:nvPr>
            <p:ph type="sldNum" sz="quarter" idx="12"/>
          </p:nvPr>
        </p:nvSpPr>
        <p:spPr/>
        <p:txBody>
          <a:bodyPr/>
          <a:lstStyle/>
          <a:p>
            <a:fld id="{47ACE8BD-FCC4-4BD9-8FD4-0E0A8FD79FDD}" type="slidenum">
              <a:rPr lang="da-DK" smtClean="0"/>
              <a:t>13</a:t>
            </a:fld>
            <a:endParaRPr lang="da-DK"/>
          </a:p>
        </p:txBody>
      </p:sp>
    </p:spTree>
    <p:extLst>
      <p:ext uri="{BB962C8B-B14F-4D97-AF65-F5344CB8AC3E}">
        <p14:creationId xmlns:p14="http://schemas.microsoft.com/office/powerpoint/2010/main" val="25227767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A51CCE-667B-4751-9E0A-CFD9DC7F0DCA}"/>
              </a:ext>
            </a:extLst>
          </p:cNvPr>
          <p:cNvSpPr>
            <a:spLocks noGrp="1"/>
          </p:cNvSpPr>
          <p:nvPr>
            <p:ph type="title"/>
          </p:nvPr>
        </p:nvSpPr>
        <p:spPr/>
        <p:txBody>
          <a:bodyPr>
            <a:normAutofit/>
          </a:bodyPr>
          <a:lstStyle/>
          <a:p>
            <a:r>
              <a:rPr lang="da-DK" sz="3000" dirty="0" err="1">
                <a:latin typeface="Elephant" panose="02020904090505020303" pitchFamily="18" charset="0"/>
              </a:rPr>
              <a:t>Rubric</a:t>
            </a:r>
            <a:r>
              <a:rPr lang="da-DK" sz="3000" dirty="0">
                <a:latin typeface="Elephant" panose="02020904090505020303" pitchFamily="18" charset="0"/>
              </a:rPr>
              <a:t> – et hjælperedskab.</a:t>
            </a:r>
          </a:p>
        </p:txBody>
      </p:sp>
      <p:sp>
        <p:nvSpPr>
          <p:cNvPr id="3" name="Pladsholder til indhold 2">
            <a:extLst>
              <a:ext uri="{FF2B5EF4-FFF2-40B4-BE49-F238E27FC236}">
                <a16:creationId xmlns:a16="http://schemas.microsoft.com/office/drawing/2014/main" id="{2A133CEF-A0BC-4512-B426-3353757E5017}"/>
              </a:ext>
            </a:extLst>
          </p:cNvPr>
          <p:cNvSpPr>
            <a:spLocks noGrp="1"/>
          </p:cNvSpPr>
          <p:nvPr>
            <p:ph idx="1"/>
          </p:nvPr>
        </p:nvSpPr>
        <p:spPr/>
        <p:txBody>
          <a:bodyPr>
            <a:normAutofit/>
          </a:bodyPr>
          <a:lstStyle/>
          <a:p>
            <a:pPr marL="0" indent="0">
              <a:buNone/>
            </a:pPr>
            <a:r>
              <a:rPr lang="da-DK" dirty="0"/>
              <a:t>Der benyttes </a:t>
            </a:r>
            <a:r>
              <a:rPr lang="da-DK" dirty="0" err="1"/>
              <a:t>rubrics</a:t>
            </a:r>
            <a:r>
              <a:rPr lang="da-DK" dirty="0"/>
              <a:t> – et hjælpeskema.</a:t>
            </a:r>
          </a:p>
          <a:p>
            <a:r>
              <a:rPr lang="da-DK" dirty="0"/>
              <a:t>Et arbejdsredskab til bedømmelse af projektet og til brug for vejledningen.</a:t>
            </a:r>
          </a:p>
          <a:p>
            <a:r>
              <a:rPr lang="da-DK" dirty="0"/>
              <a:t>Knytter sig til målbeskrivelserne i fagbeskrivelserne. </a:t>
            </a:r>
          </a:p>
          <a:p>
            <a:r>
              <a:rPr lang="da-DK" dirty="0"/>
              <a:t>Ligger på uddannelsernes respektive hjemmesider og på de relevante fag i </a:t>
            </a:r>
            <a:r>
              <a:rPr lang="da-DK" dirty="0" err="1"/>
              <a:t>ItsLearning</a:t>
            </a:r>
            <a:r>
              <a:rPr lang="da-DK" dirty="0"/>
              <a:t>.  </a:t>
            </a:r>
          </a:p>
          <a:p>
            <a:endParaRPr lang="da-DK" dirty="0"/>
          </a:p>
          <a:p>
            <a:r>
              <a:rPr lang="da-DK" dirty="0">
                <a:hlinkClick r:id="rId3"/>
              </a:rPr>
              <a:t>https://mitsdu.dk/-/media/mitsdu/filer/mit_studie/bachelor/jura/ba_ka_projekt/candjur+kandidatrubric+09032021.pdf</a:t>
            </a:r>
            <a:r>
              <a:rPr lang="da-DK" dirty="0"/>
              <a:t> </a:t>
            </a:r>
          </a:p>
          <a:p>
            <a:pPr marL="0" indent="0">
              <a:buNone/>
            </a:pPr>
            <a:endParaRPr lang="da-DK" dirty="0"/>
          </a:p>
        </p:txBody>
      </p:sp>
      <p:sp>
        <p:nvSpPr>
          <p:cNvPr id="4" name="Pladsholder til slidenummer 3">
            <a:extLst>
              <a:ext uri="{FF2B5EF4-FFF2-40B4-BE49-F238E27FC236}">
                <a16:creationId xmlns:a16="http://schemas.microsoft.com/office/drawing/2014/main" id="{A7F4933D-2739-4B76-81BA-E0CA9BE2CB26}"/>
              </a:ext>
            </a:extLst>
          </p:cNvPr>
          <p:cNvSpPr>
            <a:spLocks noGrp="1"/>
          </p:cNvSpPr>
          <p:nvPr>
            <p:ph type="sldNum" sz="quarter" idx="12"/>
          </p:nvPr>
        </p:nvSpPr>
        <p:spPr/>
        <p:txBody>
          <a:bodyPr/>
          <a:lstStyle/>
          <a:p>
            <a:fld id="{47ACE8BD-FCC4-4BD9-8FD4-0E0A8FD79FDD}" type="slidenum">
              <a:rPr lang="da-DK" smtClean="0"/>
              <a:t>14</a:t>
            </a:fld>
            <a:endParaRPr lang="da-DK"/>
          </a:p>
        </p:txBody>
      </p:sp>
    </p:spTree>
    <p:extLst>
      <p:ext uri="{BB962C8B-B14F-4D97-AF65-F5344CB8AC3E}">
        <p14:creationId xmlns:p14="http://schemas.microsoft.com/office/powerpoint/2010/main" val="25681056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3F16AC-6816-4664-84EF-B92D3DF763FF}"/>
              </a:ext>
            </a:extLst>
          </p:cNvPr>
          <p:cNvSpPr>
            <a:spLocks noGrp="1"/>
          </p:cNvSpPr>
          <p:nvPr>
            <p:ph type="title"/>
          </p:nvPr>
        </p:nvSpPr>
        <p:spPr/>
        <p:txBody>
          <a:bodyPr/>
          <a:lstStyle/>
          <a:p>
            <a:r>
              <a:rPr lang="da-DK" dirty="0"/>
              <a:t>Biblioteket</a:t>
            </a:r>
          </a:p>
        </p:txBody>
      </p:sp>
      <p:sp>
        <p:nvSpPr>
          <p:cNvPr id="3" name="Pladsholder til indhold 2">
            <a:extLst>
              <a:ext uri="{FF2B5EF4-FFF2-40B4-BE49-F238E27FC236}">
                <a16:creationId xmlns:a16="http://schemas.microsoft.com/office/drawing/2014/main" id="{72FC0B3A-A6D1-4FC3-ABD8-7D8C247DA085}"/>
              </a:ext>
            </a:extLst>
          </p:cNvPr>
          <p:cNvSpPr>
            <a:spLocks noGrp="1"/>
          </p:cNvSpPr>
          <p:nvPr>
            <p:ph idx="1"/>
          </p:nvPr>
        </p:nvSpPr>
        <p:spPr/>
        <p:txBody>
          <a:bodyPr/>
          <a:lstStyle/>
          <a:p>
            <a:pPr marL="0" indent="0">
              <a:buNone/>
            </a:pPr>
            <a:r>
              <a:rPr lang="da-DK" dirty="0">
                <a:solidFill>
                  <a:srgbClr val="000000"/>
                </a:solidFill>
                <a:latin typeface="Lyon Display Web"/>
              </a:rPr>
              <a:t>B</a:t>
            </a:r>
            <a:r>
              <a:rPr lang="da-DK" b="0" i="0" dirty="0">
                <a:solidFill>
                  <a:srgbClr val="000000"/>
                </a:solidFill>
                <a:effectLst/>
                <a:latin typeface="Lyon Display Web"/>
              </a:rPr>
              <a:t>iblioteket </a:t>
            </a:r>
            <a:r>
              <a:rPr lang="da-DK" dirty="0">
                <a:solidFill>
                  <a:srgbClr val="000000"/>
                </a:solidFill>
                <a:latin typeface="Lyon Display Web"/>
              </a:rPr>
              <a:t>kan</a:t>
            </a:r>
            <a:r>
              <a:rPr lang="da-DK" b="0" i="0" dirty="0">
                <a:solidFill>
                  <a:srgbClr val="000000"/>
                </a:solidFill>
                <a:effectLst/>
                <a:latin typeface="Lyon Display Web"/>
              </a:rPr>
              <a:t> hjælpe med litteratursøgningen. </a:t>
            </a:r>
          </a:p>
          <a:p>
            <a:pPr marL="0" indent="0">
              <a:buNone/>
            </a:pPr>
            <a:endParaRPr lang="da-DK" dirty="0">
              <a:solidFill>
                <a:srgbClr val="000000"/>
              </a:solidFill>
              <a:latin typeface="Lyon Display Web"/>
            </a:endParaRPr>
          </a:p>
          <a:p>
            <a:pPr marL="0" indent="0">
              <a:buNone/>
            </a:pPr>
            <a:r>
              <a:rPr lang="da-DK" b="0" i="0" dirty="0">
                <a:solidFill>
                  <a:srgbClr val="000000"/>
                </a:solidFill>
                <a:effectLst/>
                <a:latin typeface="Lyon Display Web"/>
              </a:rPr>
              <a:t>På følgende </a:t>
            </a:r>
            <a:r>
              <a:rPr lang="da-DK" b="0" i="0" u="sng" dirty="0">
                <a:solidFill>
                  <a:srgbClr val="000000"/>
                </a:solidFill>
                <a:effectLst/>
                <a:latin typeface="Lyon Display Web"/>
                <a:hlinkClick r:id="rId3"/>
              </a:rPr>
              <a:t>hjemmeside</a:t>
            </a:r>
            <a:r>
              <a:rPr lang="da-DK" b="0" i="0" dirty="0">
                <a:solidFill>
                  <a:srgbClr val="000000"/>
                </a:solidFill>
                <a:effectLst/>
                <a:latin typeface="Lyon Display Web"/>
              </a:rPr>
              <a:t> kan I finde en introduktionsvideo til hvordan I bruger bibliotekets database til at søge efter litteratur. </a:t>
            </a:r>
            <a:br>
              <a:rPr lang="da-DK" dirty="0"/>
            </a:br>
            <a:br>
              <a:rPr lang="da-DK" dirty="0"/>
            </a:br>
            <a:r>
              <a:rPr lang="da-DK" b="0" i="0" dirty="0">
                <a:solidFill>
                  <a:srgbClr val="000000"/>
                </a:solidFill>
                <a:effectLst/>
                <a:latin typeface="Lyon Display Web"/>
              </a:rPr>
              <a:t>Der er samtidig mulighed for at få vejledning til litteratursøgningen. På følgende </a:t>
            </a:r>
            <a:r>
              <a:rPr lang="da-DK" b="0" i="0" u="sng" dirty="0">
                <a:solidFill>
                  <a:srgbClr val="000000"/>
                </a:solidFill>
                <a:effectLst/>
                <a:latin typeface="Lyon Display Web"/>
                <a:hlinkClick r:id="rId4"/>
              </a:rPr>
              <a:t>link</a:t>
            </a:r>
            <a:r>
              <a:rPr lang="da-DK" b="0" i="0" dirty="0">
                <a:solidFill>
                  <a:srgbClr val="000000"/>
                </a:solidFill>
                <a:effectLst/>
                <a:latin typeface="Lyon Display Web"/>
              </a:rPr>
              <a:t> kan I booke en aftale med en vejleder, som kan hjælpe med informationssøgningen indenfor de juridiske emner.  </a:t>
            </a:r>
            <a:endParaRPr lang="da-DK" dirty="0"/>
          </a:p>
        </p:txBody>
      </p:sp>
      <p:sp>
        <p:nvSpPr>
          <p:cNvPr id="4" name="Pladsholder til sidefod 3">
            <a:extLst>
              <a:ext uri="{FF2B5EF4-FFF2-40B4-BE49-F238E27FC236}">
                <a16:creationId xmlns:a16="http://schemas.microsoft.com/office/drawing/2014/main" id="{E2A48029-45EF-40AC-BAF1-6F66A215F3BA}"/>
              </a:ext>
            </a:extLst>
          </p:cNvPr>
          <p:cNvSpPr>
            <a:spLocks noGrp="1"/>
          </p:cNvSpPr>
          <p:nvPr>
            <p:ph type="ftr" sz="quarter" idx="11"/>
          </p:nvPr>
        </p:nvSpPr>
        <p:spPr/>
        <p:txBody>
          <a:bodyPr/>
          <a:lstStyle/>
          <a:p>
            <a:pPr>
              <a:defRPr/>
            </a:pPr>
            <a:endParaRPr lang="da-DK" dirty="0"/>
          </a:p>
        </p:txBody>
      </p:sp>
      <p:sp>
        <p:nvSpPr>
          <p:cNvPr id="5" name="Pladsholder til slidenummer 4">
            <a:extLst>
              <a:ext uri="{FF2B5EF4-FFF2-40B4-BE49-F238E27FC236}">
                <a16:creationId xmlns:a16="http://schemas.microsoft.com/office/drawing/2014/main" id="{CBB9EE4E-F3AE-41BA-9F82-58BC8415F87D}"/>
              </a:ext>
            </a:extLst>
          </p:cNvPr>
          <p:cNvSpPr>
            <a:spLocks noGrp="1"/>
          </p:cNvSpPr>
          <p:nvPr>
            <p:ph type="sldNum" sz="quarter" idx="12"/>
          </p:nvPr>
        </p:nvSpPr>
        <p:spPr/>
        <p:txBody>
          <a:bodyPr/>
          <a:lstStyle/>
          <a:p>
            <a:pPr>
              <a:defRPr/>
            </a:pPr>
            <a:fld id="{79D7F6E5-B367-4E9C-9CA9-62FF49E6CF08}" type="slidenum">
              <a:rPr lang="en-US" smtClean="0"/>
              <a:pPr>
                <a:defRPr/>
              </a:pPr>
              <a:t>15</a:t>
            </a:fld>
            <a:endParaRPr lang="en-US" dirty="0"/>
          </a:p>
        </p:txBody>
      </p:sp>
    </p:spTree>
    <p:extLst>
      <p:ext uri="{BB962C8B-B14F-4D97-AF65-F5344CB8AC3E}">
        <p14:creationId xmlns:p14="http://schemas.microsoft.com/office/powerpoint/2010/main" val="20529286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el 1"/>
          <p:cNvSpPr>
            <a:spLocks noGrp="1"/>
          </p:cNvSpPr>
          <p:nvPr>
            <p:ph type="title"/>
          </p:nvPr>
        </p:nvSpPr>
        <p:spPr>
          <a:xfrm>
            <a:off x="457200" y="274638"/>
            <a:ext cx="8229600" cy="798258"/>
          </a:xfrm>
        </p:spPr>
        <p:txBody>
          <a:bodyPr/>
          <a:lstStyle/>
          <a:p>
            <a:pPr algn="ctr"/>
            <a:r>
              <a:rPr lang="da-DK" altLang="da-DK" i="1" dirty="0"/>
              <a:t>Vigtige datoer</a:t>
            </a:r>
          </a:p>
        </p:txBody>
      </p:sp>
      <p:sp>
        <p:nvSpPr>
          <p:cNvPr id="5123" name="Pladsholder til indhold 2"/>
          <p:cNvSpPr>
            <a:spLocks noGrp="1"/>
          </p:cNvSpPr>
          <p:nvPr>
            <p:ph idx="1"/>
          </p:nvPr>
        </p:nvSpPr>
        <p:spPr>
          <a:xfrm>
            <a:off x="457200" y="1072896"/>
            <a:ext cx="8229600" cy="5053267"/>
          </a:xfrm>
        </p:spPr>
        <p:txBody>
          <a:bodyPr/>
          <a:lstStyle/>
          <a:p>
            <a:pPr marL="0" indent="0" algn="just">
              <a:buNone/>
            </a:pPr>
            <a:r>
              <a:rPr lang="da-DK" sz="2000" b="1" dirty="0">
                <a:solidFill>
                  <a:srgbClr val="FF0000"/>
                </a:solidFill>
              </a:rPr>
              <a:t>Tilmelding til faget:</a:t>
            </a:r>
          </a:p>
          <a:p>
            <a:pPr algn="just"/>
            <a:r>
              <a:rPr lang="da-DK" sz="1800" b="1" dirty="0">
                <a:solidFill>
                  <a:srgbClr val="000000"/>
                </a:solidFill>
                <a:latin typeface="Lyon Display Web"/>
              </a:rPr>
              <a:t>Tilmeld dig faget</a:t>
            </a:r>
            <a:r>
              <a:rPr lang="da-DK" sz="1800" dirty="0">
                <a:solidFill>
                  <a:srgbClr val="000000"/>
                </a:solidFill>
                <a:latin typeface="Lyon Display Web"/>
              </a:rPr>
              <a:t> </a:t>
            </a:r>
            <a:r>
              <a:rPr lang="da-DK" sz="1800" i="1" dirty="0">
                <a:solidFill>
                  <a:srgbClr val="000000"/>
                </a:solidFill>
                <a:latin typeface="Lyon Display Web"/>
              </a:rPr>
              <a:t>Speciale</a:t>
            </a:r>
            <a:r>
              <a:rPr lang="da-DK" sz="1800" dirty="0">
                <a:solidFill>
                  <a:srgbClr val="000000"/>
                </a:solidFill>
                <a:latin typeface="Lyon Display Web"/>
              </a:rPr>
              <a:t> </a:t>
            </a:r>
            <a:r>
              <a:rPr lang="da-DK" sz="1800" b="1" i="0" u="sng" dirty="0">
                <a:solidFill>
                  <a:srgbClr val="000000"/>
                </a:solidFill>
                <a:effectLst/>
                <a:latin typeface="Lyon Display Web"/>
              </a:rPr>
              <a:t>20.-30. november / 20.-30. maj</a:t>
            </a:r>
          </a:p>
          <a:p>
            <a:pPr marL="0" indent="0" algn="just">
              <a:buNone/>
            </a:pPr>
            <a:endParaRPr lang="da-DK" sz="1800" b="1" dirty="0">
              <a:solidFill>
                <a:srgbClr val="000000"/>
              </a:solidFill>
              <a:latin typeface="Lyon Display Web"/>
            </a:endParaRPr>
          </a:p>
          <a:p>
            <a:pPr marL="0" indent="0" algn="just">
              <a:buNone/>
            </a:pPr>
            <a:r>
              <a:rPr lang="da-DK" sz="2000" b="1" dirty="0">
                <a:solidFill>
                  <a:srgbClr val="FF0000"/>
                </a:solidFill>
              </a:rPr>
              <a:t>Indlevering af emneblanket:</a:t>
            </a:r>
            <a:endParaRPr lang="da-DK" sz="2000" dirty="0"/>
          </a:p>
          <a:p>
            <a:pPr algn="just"/>
            <a:r>
              <a:rPr lang="da-DK" altLang="da-DK" sz="1800" dirty="0"/>
              <a:t>Indlevering af </a:t>
            </a:r>
            <a:r>
              <a:rPr lang="da-DK" altLang="da-DK" sz="1800" b="1" dirty="0"/>
              <a:t>emnevalg/vejlederønske</a:t>
            </a:r>
          </a:p>
          <a:p>
            <a:pPr algn="just"/>
            <a:r>
              <a:rPr lang="da-DK" altLang="da-DK" sz="1800" i="1" dirty="0"/>
              <a:t>Ikke krav om at titel, indhold eller problemformulering er på plads; men som minimum emnekreds/fagområde </a:t>
            </a:r>
          </a:p>
          <a:p>
            <a:pPr algn="just"/>
            <a:r>
              <a:rPr lang="da-DK" altLang="da-DK" sz="1800" dirty="0"/>
              <a:t>Fredag i </a:t>
            </a:r>
            <a:r>
              <a:rPr lang="da-DK" altLang="da-DK" sz="1800" b="1" u="sng" dirty="0"/>
              <a:t>uge 47 / uge 21 kl.12.00</a:t>
            </a:r>
          </a:p>
          <a:p>
            <a:pPr algn="just"/>
            <a:r>
              <a:rPr lang="da-DK" altLang="da-DK" sz="1800" dirty="0"/>
              <a:t>Selvom man har ønsket et emne til tiden, får man først tildelt en vejleder </a:t>
            </a:r>
            <a:r>
              <a:rPr lang="da-DK" altLang="da-DK" sz="1800" b="1" u="sng" dirty="0"/>
              <a:t>uge 51-52 / uge 25-26 </a:t>
            </a:r>
          </a:p>
          <a:p>
            <a:pPr algn="just"/>
            <a:endParaRPr lang="da-DK" altLang="da-DK" sz="1800" dirty="0"/>
          </a:p>
          <a:p>
            <a:pPr marL="0" indent="0" algn="just">
              <a:buNone/>
            </a:pPr>
            <a:r>
              <a:rPr lang="da-DK" altLang="da-DK" sz="1800" b="1" dirty="0">
                <a:solidFill>
                  <a:srgbClr val="FF0000"/>
                </a:solidFill>
              </a:rPr>
              <a:t>Indgåelse af vejlederaftale:</a:t>
            </a:r>
          </a:p>
          <a:p>
            <a:pPr marL="0" indent="0" algn="just">
              <a:buNone/>
            </a:pPr>
            <a:r>
              <a:rPr lang="da-DK" altLang="da-DK" sz="1800" dirty="0"/>
              <a:t>Indgåelse af </a:t>
            </a:r>
            <a:r>
              <a:rPr lang="da-DK" altLang="da-DK" sz="1800" b="1" dirty="0"/>
              <a:t>vejlederaftale sidste </a:t>
            </a:r>
            <a:r>
              <a:rPr lang="da-DK" altLang="da-DK" sz="1800" b="1" u="sng" dirty="0"/>
              <a:t>hverdag i februar / september</a:t>
            </a:r>
          </a:p>
          <a:p>
            <a:pPr marL="0" indent="0" algn="just">
              <a:buNone/>
            </a:pPr>
            <a:endParaRPr lang="da-DK" altLang="da-DK" sz="1800" b="1" u="sng" dirty="0"/>
          </a:p>
          <a:p>
            <a:pPr marL="0" indent="0" algn="just">
              <a:buNone/>
            </a:pPr>
            <a:r>
              <a:rPr lang="da-DK" altLang="da-DK" sz="1800" b="1" dirty="0">
                <a:solidFill>
                  <a:srgbClr val="FF0000"/>
                </a:solidFill>
              </a:rPr>
              <a:t>Aflevering</a:t>
            </a:r>
            <a:r>
              <a:rPr lang="da-DK" altLang="da-DK" sz="1800" dirty="0"/>
              <a:t>: første hverdag i juni eller første hverdag i januar</a:t>
            </a:r>
            <a:endParaRPr lang="da-DK" altLang="da-DK" sz="1800" b="1" i="1" u="sng" dirty="0"/>
          </a:p>
          <a:p>
            <a:pPr marL="0" indent="0" algn="ctr">
              <a:buNone/>
            </a:pPr>
            <a:r>
              <a:rPr lang="da-DK" altLang="da-DK" sz="1800" b="1" i="1" u="sng" dirty="0"/>
              <a:t>DU har selv ansvaret!</a:t>
            </a:r>
          </a:p>
          <a:p>
            <a:pPr algn="just"/>
            <a:endParaRPr lang="da-DK" altLang="da-DK" sz="1800" dirty="0"/>
          </a:p>
          <a:p>
            <a:pPr marL="0" indent="0">
              <a:buNone/>
            </a:pPr>
            <a:endParaRPr lang="da-DK" altLang="da-DK" sz="2000" dirty="0"/>
          </a:p>
          <a:p>
            <a:endParaRPr lang="da-DK" altLang="da-DK" dirty="0"/>
          </a:p>
        </p:txBody>
      </p:sp>
      <p:sp>
        <p:nvSpPr>
          <p:cNvPr id="5124" name="Pladsholder til sidefod 1"/>
          <p:cNvSpPr>
            <a:spLocks noGrp="1"/>
          </p:cNvSpPr>
          <p:nvPr>
            <p:ph type="ftr" sz="quarter" idx="11"/>
          </p:nvPr>
        </p:nvSpPr>
        <p:spPr bwMode="auto">
          <a:xfrm>
            <a:off x="1533525" y="6572250"/>
            <a:ext cx="2895600" cy="22043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1pPr>
            <a:lvl2pPr marL="742950" indent="-285750"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2pPr>
            <a:lvl3pPr marL="11430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3pPr>
            <a:lvl4pPr marL="16002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4pPr>
            <a:lvl5pPr marL="2057400" indent="-228600" eaLnBrk="0" hangingPunct="0">
              <a:spcBef>
                <a:spcPct val="20000"/>
              </a:spcBef>
              <a:buClr>
                <a:srgbClr val="7F7F7F"/>
              </a:buClr>
              <a:buFont typeface="Wingdings" pitchFamily="18" charset="2"/>
              <a:buChar char="§"/>
              <a:defRPr>
                <a:solidFill>
                  <a:schemeClr val="tx1"/>
                </a:solidFill>
                <a:latin typeface="Gill Sans MT" pitchFamily="18" charset="-18"/>
                <a:ea typeface="ＭＳ Ｐゴシック" pitchFamily="18" charset="-128"/>
              </a:defRPr>
            </a:lvl5pPr>
            <a:lvl6pPr marL="25146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6pPr>
            <a:lvl7pPr marL="29718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7pPr>
            <a:lvl8pPr marL="34290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8pPr>
            <a:lvl9pPr marL="38862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9pPr>
          </a:lstStyle>
          <a:p>
            <a:pPr eaLnBrk="1" hangingPunct="1">
              <a:spcBef>
                <a:spcPct val="0"/>
              </a:spcBef>
              <a:buClrTx/>
              <a:buFontTx/>
              <a:buNone/>
            </a:pPr>
            <a:endParaRPr lang="da-DK" altLang="da-DK" sz="1000" dirty="0">
              <a:solidFill>
                <a:srgbClr val="898989"/>
              </a:solidFill>
              <a:ea typeface="ヒラギノ角ゴ ProN W3" pitchFamily="18" charset="-128"/>
              <a:sym typeface="Gill Sans" pitchFamily="18" charset="0"/>
            </a:endParaRPr>
          </a:p>
        </p:txBody>
      </p:sp>
      <p:sp>
        <p:nvSpPr>
          <p:cNvPr id="5125" name="Pladsholder til diasnumm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1pPr>
            <a:lvl2pPr marL="742950" indent="-285750"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2pPr>
            <a:lvl3pPr marL="11430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3pPr>
            <a:lvl4pPr marL="16002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4pPr>
            <a:lvl5pPr marL="2057400" indent="-228600" eaLnBrk="0" hangingPunct="0">
              <a:spcBef>
                <a:spcPct val="20000"/>
              </a:spcBef>
              <a:buClr>
                <a:srgbClr val="7F7F7F"/>
              </a:buClr>
              <a:buFont typeface="Wingdings" pitchFamily="18" charset="2"/>
              <a:buChar char="§"/>
              <a:defRPr>
                <a:solidFill>
                  <a:schemeClr val="tx1"/>
                </a:solidFill>
                <a:latin typeface="Gill Sans MT" pitchFamily="18" charset="-18"/>
                <a:ea typeface="ＭＳ Ｐゴシック" pitchFamily="18" charset="-128"/>
              </a:defRPr>
            </a:lvl5pPr>
            <a:lvl6pPr marL="25146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6pPr>
            <a:lvl7pPr marL="29718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7pPr>
            <a:lvl8pPr marL="34290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8pPr>
            <a:lvl9pPr marL="38862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9pPr>
          </a:lstStyle>
          <a:p>
            <a:pPr eaLnBrk="1" hangingPunct="1">
              <a:spcBef>
                <a:spcPct val="0"/>
              </a:spcBef>
              <a:buClrTx/>
              <a:buFontTx/>
              <a:buNone/>
            </a:pPr>
            <a:fld id="{0ECE40D8-55CB-488C-B624-DE611FBF514F}" type="slidenum">
              <a:rPr lang="en-US" altLang="da-DK" sz="1000" smtClean="0">
                <a:solidFill>
                  <a:srgbClr val="898989"/>
                </a:solidFill>
                <a:ea typeface="ヒラギノ角ゴ ProN W3" pitchFamily="18" charset="-128"/>
                <a:sym typeface="Gill Sans" pitchFamily="18" charset="0"/>
              </a:rPr>
              <a:pPr eaLnBrk="1" hangingPunct="1">
                <a:spcBef>
                  <a:spcPct val="0"/>
                </a:spcBef>
                <a:buClrTx/>
                <a:buFontTx/>
                <a:buNone/>
              </a:pPr>
              <a:t>16</a:t>
            </a:fld>
            <a:endParaRPr lang="en-US" altLang="da-DK" sz="1000">
              <a:solidFill>
                <a:srgbClr val="898989"/>
              </a:solidFill>
              <a:ea typeface="ヒラギノ角ゴ ProN W3" pitchFamily="18" charset="-128"/>
              <a:sym typeface="Gill Sans" pitchFamily="18" charset="0"/>
            </a:endParaRPr>
          </a:p>
        </p:txBody>
      </p:sp>
    </p:spTree>
    <p:extLst>
      <p:ext uri="{BB962C8B-B14F-4D97-AF65-F5344CB8AC3E}">
        <p14:creationId xmlns:p14="http://schemas.microsoft.com/office/powerpoint/2010/main" val="501588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p:txBody>
          <a:bodyPr anchor="t"/>
          <a:lstStyle/>
          <a:p>
            <a:pPr eaLnBrk="1" hangingPunct="1"/>
            <a:r>
              <a:rPr lang="da-DK" altLang="da-DK" sz="4000" dirty="0"/>
              <a:t>Hvor finder jeg information?</a:t>
            </a:r>
            <a:endParaRPr lang="da-DK" altLang="da-DK" dirty="0"/>
          </a:p>
        </p:txBody>
      </p:sp>
      <p:sp>
        <p:nvSpPr>
          <p:cNvPr id="4099" name="Pladsholder til indhold 2"/>
          <p:cNvSpPr>
            <a:spLocks noGrp="1"/>
          </p:cNvSpPr>
          <p:nvPr>
            <p:ph idx="1"/>
          </p:nvPr>
        </p:nvSpPr>
        <p:spPr/>
        <p:txBody>
          <a:bodyPr/>
          <a:lstStyle/>
          <a:p>
            <a:pPr eaLnBrk="1" hangingPunct="1"/>
            <a:r>
              <a:rPr lang="da-DK" altLang="da-DK" sz="2000" b="1" dirty="0"/>
              <a:t>Vejledningen via studiet hjemmeside</a:t>
            </a:r>
          </a:p>
          <a:p>
            <a:pPr marL="0" indent="0">
              <a:buNone/>
            </a:pPr>
            <a:endParaRPr lang="da-DK" altLang="da-DK" sz="2000" b="1" dirty="0"/>
          </a:p>
          <a:p>
            <a:pPr eaLnBrk="1" hangingPunct="1"/>
            <a:r>
              <a:rPr lang="da-DK" altLang="da-DK" sz="2000" b="1" dirty="0"/>
              <a:t>Fagbeskrivelsen</a:t>
            </a:r>
          </a:p>
          <a:p>
            <a:pPr eaLnBrk="1" hangingPunct="1"/>
            <a:endParaRPr lang="da-DK" altLang="da-DK" sz="2000" b="1" dirty="0"/>
          </a:p>
          <a:p>
            <a:pPr eaLnBrk="1" hangingPunct="1"/>
            <a:r>
              <a:rPr lang="da-DK" altLang="da-DK" sz="2000" b="1" dirty="0"/>
              <a:t>Studieordningen</a:t>
            </a:r>
          </a:p>
          <a:p>
            <a:pPr eaLnBrk="1" hangingPunct="1"/>
            <a:endParaRPr lang="da-DK" altLang="da-DK" sz="2000" b="1" dirty="0"/>
          </a:p>
          <a:p>
            <a:r>
              <a:rPr lang="da-DK" sz="2000" b="1" dirty="0"/>
              <a:t>Faglige spørgsmål – vejleder eller fagansvarlig</a:t>
            </a:r>
          </a:p>
          <a:p>
            <a:endParaRPr lang="da-DK" sz="2000" b="1" dirty="0"/>
          </a:p>
          <a:p>
            <a:r>
              <a:rPr lang="da-DK" sz="2000" b="1" dirty="0"/>
              <a:t>Administrative og formalia spørgsmål – studiekontakten</a:t>
            </a:r>
          </a:p>
          <a:p>
            <a:pPr eaLnBrk="1" hangingPunct="1"/>
            <a:endParaRPr lang="da-DK" altLang="da-DK" sz="1600" dirty="0"/>
          </a:p>
          <a:p>
            <a:pPr eaLnBrk="1" hangingPunct="1"/>
            <a:endParaRPr lang="da-DK" altLang="da-DK" sz="1600" dirty="0"/>
          </a:p>
          <a:p>
            <a:pPr eaLnBrk="1" hangingPunct="1"/>
            <a:endParaRPr lang="da-DK" altLang="da-DK" sz="1600" dirty="0"/>
          </a:p>
        </p:txBody>
      </p:sp>
      <p:sp>
        <p:nvSpPr>
          <p:cNvPr id="4100" name="Pladsholder til sidefod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1pPr>
            <a:lvl2pPr marL="742950" indent="-285750"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2pPr>
            <a:lvl3pPr marL="11430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3pPr>
            <a:lvl4pPr marL="16002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4pPr>
            <a:lvl5pPr marL="2057400" indent="-228600" eaLnBrk="0" hangingPunct="0">
              <a:spcBef>
                <a:spcPct val="20000"/>
              </a:spcBef>
              <a:buClr>
                <a:srgbClr val="7F7F7F"/>
              </a:buClr>
              <a:buFont typeface="Wingdings" pitchFamily="18" charset="2"/>
              <a:buChar char="§"/>
              <a:defRPr>
                <a:solidFill>
                  <a:schemeClr val="tx1"/>
                </a:solidFill>
                <a:latin typeface="Gill Sans MT" pitchFamily="18" charset="-18"/>
                <a:ea typeface="ＭＳ Ｐゴシック" pitchFamily="18" charset="-128"/>
              </a:defRPr>
            </a:lvl5pPr>
            <a:lvl6pPr marL="25146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6pPr>
            <a:lvl7pPr marL="29718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7pPr>
            <a:lvl8pPr marL="34290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8pPr>
            <a:lvl9pPr marL="38862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9pPr>
          </a:lstStyle>
          <a:p>
            <a:pPr eaLnBrk="1" hangingPunct="1">
              <a:spcBef>
                <a:spcPct val="0"/>
              </a:spcBef>
              <a:buClrTx/>
              <a:buFontTx/>
              <a:buNone/>
            </a:pPr>
            <a:endParaRPr lang="da-DK" altLang="da-DK" sz="1000" dirty="0">
              <a:solidFill>
                <a:srgbClr val="898989"/>
              </a:solidFill>
              <a:ea typeface="ヒラギノ角ゴ ProN W3" pitchFamily="18" charset="-128"/>
              <a:sym typeface="Gill Sans" pitchFamily="18" charset="0"/>
            </a:endParaRPr>
          </a:p>
        </p:txBody>
      </p:sp>
      <p:sp>
        <p:nvSpPr>
          <p:cNvPr id="4101" name="Pladsholder til diasnumm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1pPr>
            <a:lvl2pPr marL="742950" indent="-285750"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2pPr>
            <a:lvl3pPr marL="11430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3pPr>
            <a:lvl4pPr marL="16002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4pPr>
            <a:lvl5pPr marL="2057400" indent="-228600" eaLnBrk="0" hangingPunct="0">
              <a:spcBef>
                <a:spcPct val="20000"/>
              </a:spcBef>
              <a:buClr>
                <a:srgbClr val="7F7F7F"/>
              </a:buClr>
              <a:buFont typeface="Wingdings" pitchFamily="18" charset="2"/>
              <a:buChar char="§"/>
              <a:defRPr>
                <a:solidFill>
                  <a:schemeClr val="tx1"/>
                </a:solidFill>
                <a:latin typeface="Gill Sans MT" pitchFamily="18" charset="-18"/>
                <a:ea typeface="ＭＳ Ｐゴシック" pitchFamily="18" charset="-128"/>
              </a:defRPr>
            </a:lvl5pPr>
            <a:lvl6pPr marL="25146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6pPr>
            <a:lvl7pPr marL="29718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7pPr>
            <a:lvl8pPr marL="34290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8pPr>
            <a:lvl9pPr marL="38862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9pPr>
          </a:lstStyle>
          <a:p>
            <a:pPr eaLnBrk="1" hangingPunct="1">
              <a:spcBef>
                <a:spcPct val="0"/>
              </a:spcBef>
              <a:buClrTx/>
              <a:buFontTx/>
              <a:buNone/>
            </a:pPr>
            <a:fld id="{0AC280C2-6364-46CE-834B-2337E6DB97E5}" type="slidenum">
              <a:rPr lang="en-US" altLang="da-DK" sz="1000" smtClean="0">
                <a:solidFill>
                  <a:srgbClr val="898989"/>
                </a:solidFill>
                <a:ea typeface="ヒラギノ角ゴ ProN W3" pitchFamily="18" charset="-128"/>
                <a:sym typeface="Gill Sans" pitchFamily="18" charset="0"/>
              </a:rPr>
              <a:pPr eaLnBrk="1" hangingPunct="1">
                <a:spcBef>
                  <a:spcPct val="0"/>
                </a:spcBef>
                <a:buClrTx/>
                <a:buFontTx/>
                <a:buNone/>
              </a:pPr>
              <a:t>17</a:t>
            </a:fld>
            <a:endParaRPr lang="en-US" altLang="da-DK" sz="1000">
              <a:solidFill>
                <a:srgbClr val="898989"/>
              </a:solidFill>
              <a:ea typeface="ヒラギノ角ゴ ProN W3" pitchFamily="18" charset="-128"/>
              <a:sym typeface="Gill Sans" pitchFamily="18" charset="0"/>
            </a:endParaRPr>
          </a:p>
        </p:txBody>
      </p:sp>
    </p:spTree>
    <p:extLst>
      <p:ext uri="{BB962C8B-B14F-4D97-AF65-F5344CB8AC3E}">
        <p14:creationId xmlns:p14="http://schemas.microsoft.com/office/powerpoint/2010/main" val="39027821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nchor="t"/>
          <a:lstStyle/>
          <a:p>
            <a:r>
              <a:rPr lang="da-DK" altLang="da-DK" sz="4000">
                <a:cs typeface="Times New Roman" pitchFamily="18" charset="0"/>
              </a:rPr>
              <a:t>Litteratur om det at skrive speciale</a:t>
            </a:r>
            <a:br>
              <a:rPr lang="da-DK" altLang="da-DK" sz="4000">
                <a:latin typeface="AGaramond" pitchFamily="18" charset="0"/>
                <a:cs typeface="Times New Roman" pitchFamily="18" charset="0"/>
              </a:rPr>
            </a:br>
            <a:endParaRPr lang="da-DK" altLang="da-DK" sz="4000">
              <a:latin typeface="AGaramond" pitchFamily="18" charset="0"/>
              <a:cs typeface="Times New Roman" pitchFamily="18" charset="0"/>
            </a:endParaRPr>
          </a:p>
        </p:txBody>
      </p:sp>
      <p:sp>
        <p:nvSpPr>
          <p:cNvPr id="14339" name="Pladsholder til indhold 2"/>
          <p:cNvSpPr>
            <a:spLocks noGrp="1"/>
          </p:cNvSpPr>
          <p:nvPr>
            <p:ph idx="1"/>
          </p:nvPr>
        </p:nvSpPr>
        <p:spPr/>
        <p:txBody>
          <a:bodyPr/>
          <a:lstStyle/>
          <a:p>
            <a:pPr algn="just"/>
            <a:endParaRPr lang="da-DK" altLang="da-DK" sz="2000" dirty="0"/>
          </a:p>
          <a:p>
            <a:pPr algn="just"/>
            <a:r>
              <a:rPr lang="da-DK" altLang="da-DK" sz="2000" i="1" dirty="0"/>
              <a:t>Thomas Riis &amp; Jan </a:t>
            </a:r>
            <a:r>
              <a:rPr lang="da-DK" altLang="da-DK" sz="2000" i="1" dirty="0" err="1"/>
              <a:t>Trzachowski</a:t>
            </a:r>
            <a:r>
              <a:rPr lang="da-DK" altLang="da-DK" sz="2000" i="1" dirty="0"/>
              <a:t> (red.)</a:t>
            </a:r>
            <a:r>
              <a:rPr lang="da-DK" altLang="da-DK" sz="2000" dirty="0"/>
              <a:t>: Skriftlig Jura</a:t>
            </a:r>
          </a:p>
          <a:p>
            <a:pPr algn="just"/>
            <a:endParaRPr lang="da-DK" altLang="da-DK" sz="2000" dirty="0"/>
          </a:p>
          <a:p>
            <a:pPr algn="just"/>
            <a:r>
              <a:rPr lang="da-DK" altLang="da-DK" sz="2000" i="1" dirty="0"/>
              <a:t>Ole Bruun Nielsen</a:t>
            </a:r>
            <a:r>
              <a:rPr lang="da-DK" altLang="da-DK" sz="2000" dirty="0"/>
              <a:t>: Juraspecialet</a:t>
            </a:r>
          </a:p>
          <a:p>
            <a:pPr algn="just"/>
            <a:endParaRPr lang="da-DK" altLang="da-DK" sz="2000" dirty="0"/>
          </a:p>
          <a:p>
            <a:pPr algn="just"/>
            <a:r>
              <a:rPr lang="da-DK" altLang="da-DK" sz="2000" dirty="0"/>
              <a:t>Det findes også generel litteratur om samfundsøkonomiske specialer og metode</a:t>
            </a:r>
          </a:p>
          <a:p>
            <a:pPr algn="just"/>
            <a:endParaRPr lang="da-DK" altLang="da-DK" sz="2000" dirty="0"/>
          </a:p>
        </p:txBody>
      </p:sp>
      <p:sp>
        <p:nvSpPr>
          <p:cNvPr id="14340" name="Pladsholder til sidefod 1"/>
          <p:cNvSpPr>
            <a:spLocks noGrp="1"/>
          </p:cNvSpPr>
          <p:nvPr>
            <p:ph type="ftr" sz="quarter" idx="11"/>
          </p:nvPr>
        </p:nvSpPr>
        <p:spPr bwMode="auto">
          <a:xfrm>
            <a:off x="1533525" y="6626679"/>
            <a:ext cx="2895600" cy="2857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1pPr>
            <a:lvl2pPr marL="742950" indent="-285750"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2pPr>
            <a:lvl3pPr marL="11430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3pPr>
            <a:lvl4pPr marL="16002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4pPr>
            <a:lvl5pPr marL="2057400" indent="-228600" eaLnBrk="0" hangingPunct="0">
              <a:spcBef>
                <a:spcPct val="20000"/>
              </a:spcBef>
              <a:buClr>
                <a:srgbClr val="7F7F7F"/>
              </a:buClr>
              <a:buFont typeface="Wingdings" pitchFamily="18" charset="2"/>
              <a:buChar char="§"/>
              <a:defRPr>
                <a:solidFill>
                  <a:schemeClr val="tx1"/>
                </a:solidFill>
                <a:latin typeface="Gill Sans MT" pitchFamily="18" charset="-18"/>
                <a:ea typeface="ＭＳ Ｐゴシック" pitchFamily="18" charset="-128"/>
              </a:defRPr>
            </a:lvl5pPr>
            <a:lvl6pPr marL="25146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6pPr>
            <a:lvl7pPr marL="29718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7pPr>
            <a:lvl8pPr marL="34290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8pPr>
            <a:lvl9pPr marL="38862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9pPr>
          </a:lstStyle>
          <a:p>
            <a:pPr eaLnBrk="1" hangingPunct="1">
              <a:spcBef>
                <a:spcPct val="0"/>
              </a:spcBef>
              <a:buClrTx/>
              <a:buFontTx/>
              <a:buNone/>
            </a:pPr>
            <a:endParaRPr lang="da-DK" altLang="da-DK" sz="1000" dirty="0">
              <a:solidFill>
                <a:srgbClr val="898989"/>
              </a:solidFill>
              <a:ea typeface="ヒラギノ角ゴ ProN W3" pitchFamily="18" charset="-128"/>
              <a:sym typeface="Gill Sans" pitchFamily="18" charset="0"/>
            </a:endParaRPr>
          </a:p>
        </p:txBody>
      </p:sp>
      <p:sp>
        <p:nvSpPr>
          <p:cNvPr id="14341" name="Pladsholder til diasnumm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1pPr>
            <a:lvl2pPr marL="742950" indent="-285750"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2pPr>
            <a:lvl3pPr marL="11430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3pPr>
            <a:lvl4pPr marL="16002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4pPr>
            <a:lvl5pPr marL="2057400" indent="-228600" eaLnBrk="0" hangingPunct="0">
              <a:spcBef>
                <a:spcPct val="20000"/>
              </a:spcBef>
              <a:buClr>
                <a:srgbClr val="7F7F7F"/>
              </a:buClr>
              <a:buFont typeface="Wingdings" pitchFamily="18" charset="2"/>
              <a:buChar char="§"/>
              <a:defRPr>
                <a:solidFill>
                  <a:schemeClr val="tx1"/>
                </a:solidFill>
                <a:latin typeface="Gill Sans MT" pitchFamily="18" charset="-18"/>
                <a:ea typeface="ＭＳ Ｐゴシック" pitchFamily="18" charset="-128"/>
              </a:defRPr>
            </a:lvl5pPr>
            <a:lvl6pPr marL="25146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6pPr>
            <a:lvl7pPr marL="29718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7pPr>
            <a:lvl8pPr marL="34290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8pPr>
            <a:lvl9pPr marL="38862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9pPr>
          </a:lstStyle>
          <a:p>
            <a:pPr eaLnBrk="1" hangingPunct="1">
              <a:spcBef>
                <a:spcPct val="0"/>
              </a:spcBef>
              <a:buClrTx/>
              <a:buFontTx/>
              <a:buNone/>
            </a:pPr>
            <a:fld id="{85C14BC3-E6B8-42BA-B914-E1B11D99C63D}" type="slidenum">
              <a:rPr lang="en-US" altLang="da-DK" sz="1000" smtClean="0">
                <a:solidFill>
                  <a:srgbClr val="898989"/>
                </a:solidFill>
                <a:ea typeface="ヒラギノ角ゴ ProN W3" pitchFamily="18" charset="-128"/>
                <a:sym typeface="Gill Sans" pitchFamily="18" charset="0"/>
              </a:rPr>
              <a:pPr eaLnBrk="1" hangingPunct="1">
                <a:spcBef>
                  <a:spcPct val="0"/>
                </a:spcBef>
                <a:buClrTx/>
                <a:buFontTx/>
                <a:buNone/>
              </a:pPr>
              <a:t>18</a:t>
            </a:fld>
            <a:endParaRPr lang="en-US" altLang="da-DK" sz="1000">
              <a:solidFill>
                <a:srgbClr val="898989"/>
              </a:solidFill>
              <a:ea typeface="ヒラギノ角ゴ ProN W3" pitchFamily="18" charset="-128"/>
              <a:sym typeface="Gill Sans" pitchFamily="18" charset="0"/>
            </a:endParaRPr>
          </a:p>
        </p:txBody>
      </p:sp>
    </p:spTree>
    <p:extLst>
      <p:ext uri="{BB962C8B-B14F-4D97-AF65-F5344CB8AC3E}">
        <p14:creationId xmlns:p14="http://schemas.microsoft.com/office/powerpoint/2010/main" val="14159227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nchor="t"/>
          <a:lstStyle/>
          <a:p>
            <a:r>
              <a:rPr lang="da-DK" altLang="da-DK" sz="4000" dirty="0">
                <a:cs typeface="Times New Roman" pitchFamily="18" charset="0"/>
              </a:rPr>
              <a:t>Hjælp og vejledning</a:t>
            </a:r>
            <a:br>
              <a:rPr lang="da-DK" altLang="da-DK" sz="4000" dirty="0">
                <a:latin typeface="AGaramond" pitchFamily="18" charset="0"/>
                <a:cs typeface="Times New Roman" pitchFamily="18" charset="0"/>
              </a:rPr>
            </a:br>
            <a:endParaRPr lang="da-DK" altLang="da-DK" sz="4000" dirty="0">
              <a:latin typeface="AGaramond" pitchFamily="18" charset="0"/>
              <a:cs typeface="Times New Roman" pitchFamily="18" charset="0"/>
            </a:endParaRPr>
          </a:p>
        </p:txBody>
      </p:sp>
      <p:sp>
        <p:nvSpPr>
          <p:cNvPr id="14339" name="Pladsholder til indhold 2"/>
          <p:cNvSpPr>
            <a:spLocks noGrp="1"/>
          </p:cNvSpPr>
          <p:nvPr>
            <p:ph idx="1"/>
          </p:nvPr>
        </p:nvSpPr>
        <p:spPr/>
        <p:txBody>
          <a:bodyPr/>
          <a:lstStyle/>
          <a:p>
            <a:pPr algn="just"/>
            <a:endParaRPr lang="da-DK" altLang="da-DK" sz="2000" dirty="0"/>
          </a:p>
          <a:p>
            <a:pPr algn="just"/>
            <a:r>
              <a:rPr lang="da-DK" altLang="da-DK" sz="2000" i="1" dirty="0"/>
              <a:t>Studievejledningen</a:t>
            </a:r>
          </a:p>
          <a:p>
            <a:pPr lvl="1" algn="just"/>
            <a:r>
              <a:rPr lang="da-DK" altLang="da-DK" sz="2000" i="1" dirty="0" err="1"/>
              <a:t>Tlf</a:t>
            </a:r>
            <a:r>
              <a:rPr lang="da-DK" altLang="da-DK" sz="2000" i="1" dirty="0"/>
              <a:t>: 6550 2290 eller via www.spoc.sdu.dk</a:t>
            </a:r>
          </a:p>
          <a:p>
            <a:pPr marL="457200" lvl="1" indent="0" algn="just">
              <a:buNone/>
            </a:pPr>
            <a:endParaRPr lang="da-DK" altLang="da-DK" sz="2000" i="1" dirty="0"/>
          </a:p>
          <a:p>
            <a:pPr marL="400050" algn="just"/>
            <a:r>
              <a:rPr lang="da-DK" altLang="da-DK" sz="2000" i="1" dirty="0"/>
              <a:t>Malene Lyngbo Møller</a:t>
            </a:r>
          </a:p>
          <a:p>
            <a:pPr marL="800100" lvl="1" algn="just"/>
            <a:r>
              <a:rPr lang="da-DK" altLang="da-DK" sz="2000" i="1" dirty="0"/>
              <a:t>malm@sam.sdu.dk</a:t>
            </a:r>
            <a:endParaRPr lang="da-DK" altLang="da-DK" sz="2000" dirty="0"/>
          </a:p>
          <a:p>
            <a:pPr algn="just"/>
            <a:endParaRPr lang="da-DK" altLang="da-DK" sz="2000" dirty="0"/>
          </a:p>
        </p:txBody>
      </p:sp>
      <p:sp>
        <p:nvSpPr>
          <p:cNvPr id="14340" name="Pladsholder til sidefod 1"/>
          <p:cNvSpPr>
            <a:spLocks noGrp="1"/>
          </p:cNvSpPr>
          <p:nvPr>
            <p:ph type="ftr" sz="quarter" idx="11"/>
          </p:nvPr>
        </p:nvSpPr>
        <p:spPr bwMode="auto">
          <a:xfrm>
            <a:off x="1533525" y="6626679"/>
            <a:ext cx="2895600" cy="2857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1pPr>
            <a:lvl2pPr marL="742950" indent="-285750"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2pPr>
            <a:lvl3pPr marL="11430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3pPr>
            <a:lvl4pPr marL="16002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4pPr>
            <a:lvl5pPr marL="2057400" indent="-228600" eaLnBrk="0" hangingPunct="0">
              <a:spcBef>
                <a:spcPct val="20000"/>
              </a:spcBef>
              <a:buClr>
                <a:srgbClr val="7F7F7F"/>
              </a:buClr>
              <a:buFont typeface="Wingdings" pitchFamily="18" charset="2"/>
              <a:buChar char="§"/>
              <a:defRPr>
                <a:solidFill>
                  <a:schemeClr val="tx1"/>
                </a:solidFill>
                <a:latin typeface="Gill Sans MT" pitchFamily="18" charset="-18"/>
                <a:ea typeface="ＭＳ Ｐゴシック" pitchFamily="18" charset="-128"/>
              </a:defRPr>
            </a:lvl5pPr>
            <a:lvl6pPr marL="25146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6pPr>
            <a:lvl7pPr marL="29718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7pPr>
            <a:lvl8pPr marL="34290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8pPr>
            <a:lvl9pPr marL="38862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9pPr>
          </a:lstStyle>
          <a:p>
            <a:pPr eaLnBrk="1" hangingPunct="1">
              <a:spcBef>
                <a:spcPct val="0"/>
              </a:spcBef>
              <a:buClrTx/>
              <a:buFontTx/>
              <a:buNone/>
            </a:pPr>
            <a:endParaRPr lang="da-DK" altLang="da-DK" sz="1000" dirty="0">
              <a:solidFill>
                <a:srgbClr val="898989"/>
              </a:solidFill>
              <a:ea typeface="ヒラギノ角ゴ ProN W3" pitchFamily="18" charset="-128"/>
              <a:sym typeface="Gill Sans" pitchFamily="18" charset="0"/>
            </a:endParaRPr>
          </a:p>
        </p:txBody>
      </p:sp>
      <p:sp>
        <p:nvSpPr>
          <p:cNvPr id="14341" name="Pladsholder til diasnumm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1pPr>
            <a:lvl2pPr marL="742950" indent="-285750"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2pPr>
            <a:lvl3pPr marL="11430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3pPr>
            <a:lvl4pPr marL="16002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4pPr>
            <a:lvl5pPr marL="2057400" indent="-228600" eaLnBrk="0" hangingPunct="0">
              <a:spcBef>
                <a:spcPct val="20000"/>
              </a:spcBef>
              <a:buClr>
                <a:srgbClr val="7F7F7F"/>
              </a:buClr>
              <a:buFont typeface="Wingdings" pitchFamily="18" charset="2"/>
              <a:buChar char="§"/>
              <a:defRPr>
                <a:solidFill>
                  <a:schemeClr val="tx1"/>
                </a:solidFill>
                <a:latin typeface="Gill Sans MT" pitchFamily="18" charset="-18"/>
                <a:ea typeface="ＭＳ Ｐゴシック" pitchFamily="18" charset="-128"/>
              </a:defRPr>
            </a:lvl5pPr>
            <a:lvl6pPr marL="25146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6pPr>
            <a:lvl7pPr marL="29718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7pPr>
            <a:lvl8pPr marL="34290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8pPr>
            <a:lvl9pPr marL="38862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9pPr>
          </a:lstStyle>
          <a:p>
            <a:pPr eaLnBrk="1" hangingPunct="1">
              <a:spcBef>
                <a:spcPct val="0"/>
              </a:spcBef>
              <a:buClrTx/>
              <a:buFontTx/>
              <a:buNone/>
            </a:pPr>
            <a:fld id="{85C14BC3-E6B8-42BA-B914-E1B11D99C63D}" type="slidenum">
              <a:rPr lang="en-US" altLang="da-DK" sz="1000" smtClean="0">
                <a:solidFill>
                  <a:srgbClr val="898989"/>
                </a:solidFill>
                <a:ea typeface="ヒラギノ角ゴ ProN W3" pitchFamily="18" charset="-128"/>
                <a:sym typeface="Gill Sans" pitchFamily="18" charset="0"/>
              </a:rPr>
              <a:pPr eaLnBrk="1" hangingPunct="1">
                <a:spcBef>
                  <a:spcPct val="0"/>
                </a:spcBef>
                <a:buClrTx/>
                <a:buFontTx/>
                <a:buNone/>
              </a:pPr>
              <a:t>19</a:t>
            </a:fld>
            <a:endParaRPr lang="en-US" altLang="da-DK" sz="1000">
              <a:solidFill>
                <a:srgbClr val="898989"/>
              </a:solidFill>
              <a:ea typeface="ヒラギノ角ゴ ProN W3" pitchFamily="18" charset="-128"/>
              <a:sym typeface="Gill Sans" pitchFamily="18" charset="0"/>
            </a:endParaRPr>
          </a:p>
        </p:txBody>
      </p:sp>
    </p:spTree>
    <p:extLst>
      <p:ext uri="{BB962C8B-B14F-4D97-AF65-F5344CB8AC3E}">
        <p14:creationId xmlns:p14="http://schemas.microsoft.com/office/powerpoint/2010/main" val="229731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9D9F44-2F40-4918-9654-575647762193}"/>
              </a:ext>
            </a:extLst>
          </p:cNvPr>
          <p:cNvSpPr>
            <a:spLocks noGrp="1"/>
          </p:cNvSpPr>
          <p:nvPr>
            <p:ph type="title"/>
          </p:nvPr>
        </p:nvSpPr>
        <p:spPr/>
        <p:txBody>
          <a:bodyPr/>
          <a:lstStyle/>
          <a:p>
            <a:pPr algn="ctr"/>
            <a:r>
              <a:rPr lang="da-DK" b="1" dirty="0"/>
              <a:t>Zoommødet bliver ikke optaget.</a:t>
            </a:r>
          </a:p>
        </p:txBody>
      </p:sp>
      <p:sp>
        <p:nvSpPr>
          <p:cNvPr id="3" name="Pladsholder til indhold 2">
            <a:extLst>
              <a:ext uri="{FF2B5EF4-FFF2-40B4-BE49-F238E27FC236}">
                <a16:creationId xmlns:a16="http://schemas.microsoft.com/office/drawing/2014/main" id="{1258453D-EAB5-417D-8D7E-0CAF4A9A3971}"/>
              </a:ext>
            </a:extLst>
          </p:cNvPr>
          <p:cNvSpPr>
            <a:spLocks noGrp="1"/>
          </p:cNvSpPr>
          <p:nvPr>
            <p:ph idx="1"/>
          </p:nvPr>
        </p:nvSpPr>
        <p:spPr>
          <a:xfrm>
            <a:off x="121920" y="1304544"/>
            <a:ext cx="8887968" cy="4821619"/>
          </a:xfrm>
        </p:spPr>
        <p:txBody>
          <a:bodyPr/>
          <a:lstStyle/>
          <a:p>
            <a:pPr marL="0" indent="0">
              <a:buNone/>
            </a:pPr>
            <a:r>
              <a:rPr lang="da-DK" b="1" dirty="0"/>
              <a:t>Vi kommer ind på mange forskellige ting i dag:</a:t>
            </a:r>
          </a:p>
          <a:p>
            <a:pPr marL="0" indent="0">
              <a:buNone/>
            </a:pPr>
            <a:r>
              <a:rPr lang="da-DK" dirty="0"/>
              <a:t>Emnevalg, Problemformulering</a:t>
            </a:r>
          </a:p>
          <a:p>
            <a:pPr marL="0" indent="0">
              <a:buNone/>
            </a:pPr>
            <a:r>
              <a:rPr lang="da-DK" dirty="0"/>
              <a:t>Vejledertildeling, At bruge sin vejleder</a:t>
            </a:r>
          </a:p>
          <a:p>
            <a:pPr marL="0" indent="0">
              <a:buNone/>
            </a:pPr>
            <a:r>
              <a:rPr lang="da-DK" dirty="0"/>
              <a:t>Forsvar</a:t>
            </a:r>
          </a:p>
          <a:p>
            <a:pPr marL="0" indent="0">
              <a:buNone/>
            </a:pPr>
            <a:r>
              <a:rPr lang="da-DK" dirty="0"/>
              <a:t>Speciale i grupper</a:t>
            </a:r>
          </a:p>
          <a:p>
            <a:pPr marL="0" indent="0">
              <a:buNone/>
            </a:pPr>
            <a:r>
              <a:rPr lang="da-DK" dirty="0"/>
              <a:t>Bedømmelse af specialer, </a:t>
            </a:r>
            <a:r>
              <a:rPr lang="da-DK" dirty="0" err="1"/>
              <a:t>Rubric</a:t>
            </a:r>
            <a:endParaRPr lang="da-DK" dirty="0"/>
          </a:p>
          <a:p>
            <a:pPr marL="0" indent="0">
              <a:buNone/>
            </a:pPr>
            <a:r>
              <a:rPr lang="da-DK" dirty="0"/>
              <a:t>Brug biblioteket, Vigtige datoer, Hvor finder jeg yderligere information?</a:t>
            </a:r>
          </a:p>
          <a:p>
            <a:pPr marL="0" indent="0">
              <a:buNone/>
            </a:pPr>
            <a:r>
              <a:rPr lang="da-DK" dirty="0"/>
              <a:t>Og til sidst et separat PP-sæt om eksamensuregelmæssigheder</a:t>
            </a:r>
          </a:p>
          <a:p>
            <a:pPr marL="0" indent="0">
              <a:buNone/>
            </a:pPr>
            <a:endParaRPr lang="da-DK" dirty="0"/>
          </a:p>
          <a:p>
            <a:pPr marL="0" indent="0" algn="ctr">
              <a:buNone/>
            </a:pPr>
            <a:r>
              <a:rPr lang="da-DK" dirty="0"/>
              <a:t>Stil gerne spørgsmål </a:t>
            </a:r>
            <a:r>
              <a:rPr lang="da-DK" dirty="0">
                <a:sym typeface="Wingdings" panose="05000000000000000000" pitchFamily="2" charset="2"/>
              </a:rPr>
              <a:t></a:t>
            </a:r>
            <a:endParaRPr lang="da-DK" dirty="0"/>
          </a:p>
        </p:txBody>
      </p:sp>
      <p:sp>
        <p:nvSpPr>
          <p:cNvPr id="4" name="Pladsholder til slidenummer 3">
            <a:extLst>
              <a:ext uri="{FF2B5EF4-FFF2-40B4-BE49-F238E27FC236}">
                <a16:creationId xmlns:a16="http://schemas.microsoft.com/office/drawing/2014/main" id="{2A892A77-8350-4EA6-8FE4-864F3E789F39}"/>
              </a:ext>
            </a:extLst>
          </p:cNvPr>
          <p:cNvSpPr>
            <a:spLocks noGrp="1"/>
          </p:cNvSpPr>
          <p:nvPr>
            <p:ph type="sldNum" sz="quarter" idx="12"/>
          </p:nvPr>
        </p:nvSpPr>
        <p:spPr/>
        <p:txBody>
          <a:bodyPr/>
          <a:lstStyle/>
          <a:p>
            <a:fld id="{47ACE8BD-FCC4-4BD9-8FD4-0E0A8FD79FDD}" type="slidenum">
              <a:rPr lang="da-DK" smtClean="0"/>
              <a:t>2</a:t>
            </a:fld>
            <a:endParaRPr lang="da-DK"/>
          </a:p>
        </p:txBody>
      </p:sp>
    </p:spTree>
    <p:extLst>
      <p:ext uri="{BB962C8B-B14F-4D97-AF65-F5344CB8AC3E}">
        <p14:creationId xmlns:p14="http://schemas.microsoft.com/office/powerpoint/2010/main" val="80808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058C6C-43E2-46B2-8050-45A1E5342D73}"/>
              </a:ext>
            </a:extLst>
          </p:cNvPr>
          <p:cNvSpPr>
            <a:spLocks noGrp="1"/>
          </p:cNvSpPr>
          <p:nvPr>
            <p:ph type="title"/>
          </p:nvPr>
        </p:nvSpPr>
        <p:spPr/>
        <p:txBody>
          <a:bodyPr>
            <a:normAutofit/>
          </a:bodyPr>
          <a:lstStyle/>
          <a:p>
            <a:r>
              <a:rPr lang="da-DK" sz="3000" dirty="0">
                <a:latin typeface="Elephant" panose="02020904090505020303" pitchFamily="18" charset="0"/>
              </a:rPr>
              <a:t>Indledende overvejelser.</a:t>
            </a:r>
          </a:p>
        </p:txBody>
      </p:sp>
      <p:sp>
        <p:nvSpPr>
          <p:cNvPr id="3" name="Pladsholder til indhold 2">
            <a:extLst>
              <a:ext uri="{FF2B5EF4-FFF2-40B4-BE49-F238E27FC236}">
                <a16:creationId xmlns:a16="http://schemas.microsoft.com/office/drawing/2014/main" id="{2075D4A8-3BB6-42C9-A537-33AF722CC271}"/>
              </a:ext>
            </a:extLst>
          </p:cNvPr>
          <p:cNvSpPr>
            <a:spLocks noGrp="1"/>
          </p:cNvSpPr>
          <p:nvPr>
            <p:ph idx="1"/>
          </p:nvPr>
        </p:nvSpPr>
        <p:spPr/>
        <p:txBody>
          <a:bodyPr/>
          <a:lstStyle/>
          <a:p>
            <a:pPr marL="0" indent="0">
              <a:buNone/>
            </a:pPr>
            <a:endParaRPr lang="da-DK" dirty="0"/>
          </a:p>
          <a:p>
            <a:pPr marL="0" indent="0">
              <a:buNone/>
            </a:pPr>
            <a:r>
              <a:rPr lang="da-DK" b="1" dirty="0"/>
              <a:t>Hvilket emne, vil jeg gerne skrive om?</a:t>
            </a:r>
          </a:p>
          <a:p>
            <a:pPr marL="0" indent="0">
              <a:buNone/>
            </a:pPr>
            <a:endParaRPr lang="da-DK" b="1" dirty="0"/>
          </a:p>
          <a:p>
            <a:pPr marL="0" indent="0">
              <a:buNone/>
            </a:pPr>
            <a:r>
              <a:rPr lang="da-DK" b="1" dirty="0"/>
              <a:t>Hvem vil jeg gerne have som vejleder?</a:t>
            </a:r>
          </a:p>
        </p:txBody>
      </p:sp>
      <p:sp>
        <p:nvSpPr>
          <p:cNvPr id="4" name="Pladsholder til slidenummer 3">
            <a:extLst>
              <a:ext uri="{FF2B5EF4-FFF2-40B4-BE49-F238E27FC236}">
                <a16:creationId xmlns:a16="http://schemas.microsoft.com/office/drawing/2014/main" id="{609C3175-98E9-4F43-9674-1CE89E99BFFE}"/>
              </a:ext>
            </a:extLst>
          </p:cNvPr>
          <p:cNvSpPr>
            <a:spLocks noGrp="1"/>
          </p:cNvSpPr>
          <p:nvPr>
            <p:ph type="sldNum" sz="quarter" idx="12"/>
          </p:nvPr>
        </p:nvSpPr>
        <p:spPr/>
        <p:txBody>
          <a:bodyPr/>
          <a:lstStyle/>
          <a:p>
            <a:fld id="{47ACE8BD-FCC4-4BD9-8FD4-0E0A8FD79FDD}" type="slidenum">
              <a:rPr lang="da-DK" smtClean="0"/>
              <a:t>3</a:t>
            </a:fld>
            <a:endParaRPr lang="da-DK"/>
          </a:p>
        </p:txBody>
      </p:sp>
    </p:spTree>
    <p:extLst>
      <p:ext uri="{BB962C8B-B14F-4D97-AF65-F5344CB8AC3E}">
        <p14:creationId xmlns:p14="http://schemas.microsoft.com/office/powerpoint/2010/main" val="4252075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6D24C2-84DA-4951-83F0-4F54005F9ABB}"/>
              </a:ext>
            </a:extLst>
          </p:cNvPr>
          <p:cNvSpPr>
            <a:spLocks noGrp="1"/>
          </p:cNvSpPr>
          <p:nvPr>
            <p:ph type="title"/>
          </p:nvPr>
        </p:nvSpPr>
        <p:spPr/>
        <p:txBody>
          <a:bodyPr>
            <a:normAutofit/>
          </a:bodyPr>
          <a:lstStyle/>
          <a:p>
            <a:r>
              <a:rPr lang="da-DK" sz="3000" dirty="0">
                <a:latin typeface="Elephant" panose="02020904090505020303" pitchFamily="18" charset="0"/>
              </a:rPr>
              <a:t>Emnevalg.</a:t>
            </a:r>
          </a:p>
        </p:txBody>
      </p:sp>
      <p:sp>
        <p:nvSpPr>
          <p:cNvPr id="3" name="Pladsholder til indhold 2">
            <a:extLst>
              <a:ext uri="{FF2B5EF4-FFF2-40B4-BE49-F238E27FC236}">
                <a16:creationId xmlns:a16="http://schemas.microsoft.com/office/drawing/2014/main" id="{07C1EAB4-2F1B-4F46-AE1C-8E718AC035AC}"/>
              </a:ext>
            </a:extLst>
          </p:cNvPr>
          <p:cNvSpPr>
            <a:spLocks noGrp="1"/>
          </p:cNvSpPr>
          <p:nvPr>
            <p:ph idx="1"/>
          </p:nvPr>
        </p:nvSpPr>
        <p:spPr>
          <a:xfrm>
            <a:off x="457200" y="1303020"/>
            <a:ext cx="8412480" cy="4823143"/>
          </a:xfrm>
        </p:spPr>
        <p:txBody>
          <a:bodyPr>
            <a:normAutofit fontScale="77500" lnSpcReduction="20000"/>
          </a:bodyPr>
          <a:lstStyle/>
          <a:p>
            <a:pPr marL="0" indent="0">
              <a:spcAft>
                <a:spcPts val="750"/>
              </a:spcAft>
              <a:buNone/>
            </a:pPr>
            <a:r>
              <a:rPr lang="da-DK" sz="2300" b="1" dirty="0">
                <a:solidFill>
                  <a:srgbClr val="FF0000"/>
                </a:solidFill>
              </a:rPr>
              <a:t>O</a:t>
            </a:r>
            <a:r>
              <a:rPr lang="da-GL" sz="2300" b="1" dirty="0">
                <a:solidFill>
                  <a:srgbClr val="FF0000"/>
                </a:solidFill>
              </a:rPr>
              <a:t>v</a:t>
            </a:r>
            <a:r>
              <a:rPr lang="da-DK" sz="2300" b="1" dirty="0">
                <a:solidFill>
                  <a:srgbClr val="FF0000"/>
                </a:solidFill>
              </a:rPr>
              <a:t>e</a:t>
            </a:r>
            <a:r>
              <a:rPr lang="da-GL" sz="2300" b="1" dirty="0">
                <a:solidFill>
                  <a:srgbClr val="FF0000"/>
                </a:solidFill>
              </a:rPr>
              <a:t>r</a:t>
            </a:r>
            <a:r>
              <a:rPr lang="da-DK" sz="2300" b="1" dirty="0">
                <a:solidFill>
                  <a:srgbClr val="FF0000"/>
                </a:solidFill>
              </a:rPr>
              <a:t>v</a:t>
            </a:r>
            <a:r>
              <a:rPr lang="da-GL" sz="2300" b="1" dirty="0">
                <a:solidFill>
                  <a:srgbClr val="FF0000"/>
                </a:solidFill>
              </a:rPr>
              <a:t>e</a:t>
            </a:r>
            <a:r>
              <a:rPr lang="da-DK" sz="2300" b="1" dirty="0">
                <a:solidFill>
                  <a:srgbClr val="FF0000"/>
                </a:solidFill>
              </a:rPr>
              <a:t>j</a:t>
            </a:r>
            <a:r>
              <a:rPr lang="da-GL" sz="2300" b="1" dirty="0">
                <a:solidFill>
                  <a:srgbClr val="FF0000"/>
                </a:solidFill>
              </a:rPr>
              <a:t>e</a:t>
            </a:r>
            <a:r>
              <a:rPr lang="da-DK" sz="2300" b="1" dirty="0">
                <a:solidFill>
                  <a:srgbClr val="FF0000"/>
                </a:solidFill>
              </a:rPr>
              <a:t>l</a:t>
            </a:r>
            <a:r>
              <a:rPr lang="da-GL" sz="2300" b="1" dirty="0">
                <a:solidFill>
                  <a:srgbClr val="FF0000"/>
                </a:solidFill>
              </a:rPr>
              <a:t>s</a:t>
            </a:r>
            <a:r>
              <a:rPr lang="da-DK" sz="2300" b="1" dirty="0">
                <a:solidFill>
                  <a:srgbClr val="FF0000"/>
                </a:solidFill>
              </a:rPr>
              <a:t>e</a:t>
            </a:r>
            <a:r>
              <a:rPr lang="da-GL" sz="2300" b="1" dirty="0">
                <a:solidFill>
                  <a:srgbClr val="FF0000"/>
                </a:solidFill>
              </a:rPr>
              <a:t>r</a:t>
            </a:r>
            <a:r>
              <a:rPr lang="da-DK" sz="2300" b="1" dirty="0">
                <a:solidFill>
                  <a:srgbClr val="FF0000"/>
                </a:solidFill>
              </a:rPr>
              <a:t>.</a:t>
            </a:r>
            <a:endParaRPr lang="da-GL" sz="2300" b="1" dirty="0">
              <a:solidFill>
                <a:srgbClr val="FF0000"/>
              </a:solidFill>
            </a:endParaRPr>
          </a:p>
          <a:p>
            <a:pPr marL="184275" indent="-257175">
              <a:spcAft>
                <a:spcPts val="750"/>
              </a:spcAft>
            </a:pPr>
            <a:r>
              <a:rPr lang="da-GL" sz="2300" dirty="0"/>
              <a:t>Tilstrækkelig bredt</a:t>
            </a:r>
            <a:r>
              <a:rPr lang="da-DK" sz="2300" dirty="0"/>
              <a:t>.</a:t>
            </a:r>
            <a:endParaRPr lang="da-GL" sz="2300" dirty="0"/>
          </a:p>
          <a:p>
            <a:pPr marL="184275" indent="-257175">
              <a:spcAft>
                <a:spcPts val="750"/>
              </a:spcAft>
            </a:pPr>
            <a:r>
              <a:rPr lang="da-GL" sz="2300" dirty="0"/>
              <a:t>Skal kunne fylde det krævede antal anslag</a:t>
            </a:r>
            <a:r>
              <a:rPr lang="da-DK" sz="2300" dirty="0"/>
              <a:t>.</a:t>
            </a:r>
            <a:endParaRPr lang="da-GL" sz="2300" dirty="0"/>
          </a:p>
          <a:p>
            <a:pPr marL="184275" indent="-257175">
              <a:spcAft>
                <a:spcPts val="750"/>
              </a:spcAft>
            </a:pPr>
            <a:r>
              <a:rPr lang="da-DK" sz="2300" dirty="0"/>
              <a:t>T</a:t>
            </a:r>
            <a:r>
              <a:rPr lang="da-GL" sz="2300" dirty="0"/>
              <a:t>i</a:t>
            </a:r>
            <a:r>
              <a:rPr lang="da-DK" sz="2300" dirty="0"/>
              <a:t>l</a:t>
            </a:r>
            <a:r>
              <a:rPr lang="da-GL" sz="2300" dirty="0"/>
              <a:t>s</a:t>
            </a:r>
            <a:r>
              <a:rPr lang="da-DK" sz="2300" dirty="0"/>
              <a:t>t</a:t>
            </a:r>
            <a:r>
              <a:rPr lang="da-GL" sz="2300" dirty="0"/>
              <a:t>r</a:t>
            </a:r>
            <a:r>
              <a:rPr lang="da-DK" sz="2300" dirty="0"/>
              <a:t>æ</a:t>
            </a:r>
            <a:r>
              <a:rPr lang="da-GL" sz="2300" dirty="0"/>
              <a:t>k</a:t>
            </a:r>
            <a:r>
              <a:rPr lang="da-DK" sz="2300" dirty="0"/>
              <a:t>k</a:t>
            </a:r>
            <a:r>
              <a:rPr lang="da-GL" sz="2300" dirty="0"/>
              <a:t>e</a:t>
            </a:r>
            <a:r>
              <a:rPr lang="da-DK" sz="2300" dirty="0"/>
              <a:t>l</a:t>
            </a:r>
            <a:r>
              <a:rPr lang="da-GL" sz="2300" dirty="0"/>
              <a:t>i</a:t>
            </a:r>
            <a:r>
              <a:rPr lang="da-DK" sz="2300" dirty="0"/>
              <a:t>g</a:t>
            </a:r>
            <a:r>
              <a:rPr lang="da-GL" sz="2300" dirty="0"/>
              <a:t> </a:t>
            </a:r>
            <a:r>
              <a:rPr lang="da-DK" sz="2300" dirty="0"/>
              <a:t>d</a:t>
            </a:r>
            <a:r>
              <a:rPr lang="da-GL" sz="2300" dirty="0"/>
              <a:t>y</a:t>
            </a:r>
            <a:r>
              <a:rPr lang="da-DK" sz="2300" dirty="0"/>
              <a:t>b</a:t>
            </a:r>
            <a:r>
              <a:rPr lang="da-GL" sz="2300" dirty="0"/>
              <a:t>de</a:t>
            </a:r>
            <a:r>
              <a:rPr lang="da-DK" sz="2300" dirty="0"/>
              <a:t>.</a:t>
            </a:r>
            <a:endParaRPr lang="da-GL" sz="2300" dirty="0"/>
          </a:p>
          <a:p>
            <a:pPr marL="184275" indent="-257175">
              <a:spcAft>
                <a:spcPts val="750"/>
              </a:spcAft>
            </a:pPr>
            <a:r>
              <a:rPr lang="da-GL" sz="2300" dirty="0"/>
              <a:t>Afgrænsning af emne</a:t>
            </a:r>
            <a:r>
              <a:rPr lang="da-DK" sz="2300" dirty="0"/>
              <a:t>.</a:t>
            </a:r>
          </a:p>
          <a:p>
            <a:pPr marL="184275" indent="-257175">
              <a:spcAft>
                <a:spcPts val="750"/>
              </a:spcAft>
            </a:pPr>
            <a:endParaRPr lang="da-DK" sz="2300" dirty="0"/>
          </a:p>
          <a:p>
            <a:pPr algn="just">
              <a:defRPr/>
            </a:pPr>
            <a:r>
              <a:rPr lang="da-DK" altLang="da-DK" sz="2300" i="1" dirty="0"/>
              <a:t>Ikke</a:t>
            </a:r>
            <a:r>
              <a:rPr lang="da-DK" altLang="da-DK" sz="2300" dirty="0"/>
              <a:t> et krav at emnet skal være »nyt« - noget der ikke er skrevet om før; men overvej altid en vinkling (ikke for smalt – ikke for bredt… nogen nyt eller aktuelt, en diskussion i teorien, egne praktiske erfaringer)</a:t>
            </a:r>
          </a:p>
          <a:p>
            <a:pPr algn="just">
              <a:defRPr/>
            </a:pPr>
            <a:endParaRPr lang="da-DK" altLang="da-DK" sz="2300" dirty="0"/>
          </a:p>
          <a:p>
            <a:pPr algn="just">
              <a:defRPr/>
            </a:pPr>
            <a:r>
              <a:rPr lang="da-DK" altLang="da-DK" sz="2300" dirty="0"/>
              <a:t>Emnet skal give mulighed for at opfylde fagbeskrivelsens krav – dvs. fx + analyse (demonstrere anvendelse af metode) ikke kun redegørelse</a:t>
            </a:r>
          </a:p>
          <a:p>
            <a:pPr algn="just">
              <a:defRPr/>
            </a:pPr>
            <a:endParaRPr lang="da-DK" altLang="da-DK" sz="2300" dirty="0"/>
          </a:p>
          <a:p>
            <a:pPr algn="just">
              <a:defRPr/>
            </a:pPr>
            <a:r>
              <a:rPr lang="da-DK" altLang="da-DK" sz="2300" dirty="0"/>
              <a:t>Skriv om noget der interesserer dig… (ikke alene noget du tror interesserer en eventuelt mulig kommende arbejdsgiver) </a:t>
            </a:r>
          </a:p>
          <a:p>
            <a:pPr marL="184275" indent="-257175">
              <a:spcAft>
                <a:spcPts val="750"/>
              </a:spcAft>
            </a:pPr>
            <a:endParaRPr lang="da-GL" sz="2025" dirty="0"/>
          </a:p>
          <a:p>
            <a:pPr marL="0" indent="0">
              <a:spcAft>
                <a:spcPts val="750"/>
              </a:spcAft>
              <a:buNone/>
            </a:pPr>
            <a:endParaRPr lang="da-DK" dirty="0"/>
          </a:p>
        </p:txBody>
      </p:sp>
      <p:sp>
        <p:nvSpPr>
          <p:cNvPr id="4" name="Pladsholder til slidenummer 3">
            <a:extLst>
              <a:ext uri="{FF2B5EF4-FFF2-40B4-BE49-F238E27FC236}">
                <a16:creationId xmlns:a16="http://schemas.microsoft.com/office/drawing/2014/main" id="{9E87F643-F1A7-4B02-AC5C-C60581FC57A1}"/>
              </a:ext>
            </a:extLst>
          </p:cNvPr>
          <p:cNvSpPr>
            <a:spLocks noGrp="1"/>
          </p:cNvSpPr>
          <p:nvPr>
            <p:ph type="sldNum" sz="quarter" idx="12"/>
          </p:nvPr>
        </p:nvSpPr>
        <p:spPr/>
        <p:txBody>
          <a:bodyPr/>
          <a:lstStyle/>
          <a:p>
            <a:fld id="{47ACE8BD-FCC4-4BD9-8FD4-0E0A8FD79FDD}" type="slidenum">
              <a:rPr lang="da-DK" smtClean="0"/>
              <a:t>4</a:t>
            </a:fld>
            <a:endParaRPr lang="da-DK"/>
          </a:p>
        </p:txBody>
      </p:sp>
    </p:spTree>
    <p:extLst>
      <p:ext uri="{BB962C8B-B14F-4D97-AF65-F5344CB8AC3E}">
        <p14:creationId xmlns:p14="http://schemas.microsoft.com/office/powerpoint/2010/main" val="160152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24804C-B880-4951-B9EF-96466277D95E}"/>
              </a:ext>
            </a:extLst>
          </p:cNvPr>
          <p:cNvSpPr>
            <a:spLocks noGrp="1"/>
          </p:cNvSpPr>
          <p:nvPr>
            <p:ph type="title"/>
          </p:nvPr>
        </p:nvSpPr>
        <p:spPr/>
        <p:txBody>
          <a:bodyPr/>
          <a:lstStyle/>
          <a:p>
            <a:r>
              <a:rPr lang="da-DK" sz="1600" dirty="0"/>
              <a:t>Fra problem til konklusion</a:t>
            </a:r>
            <a:br>
              <a:rPr lang="da-DK" sz="1600" dirty="0"/>
            </a:br>
            <a:r>
              <a:rPr lang="da-DK" sz="1600" dirty="0"/>
              <a:t>Hvad er problemet? Om problemformuleringer og konklusioner</a:t>
            </a:r>
            <a:br>
              <a:rPr lang="da-DK" sz="1600" dirty="0"/>
            </a:br>
            <a:r>
              <a:rPr lang="da-DK" sz="1600" dirty="0"/>
              <a:t>Hammerslev, O., 2020, Skriftlig jura: Den juridiske fremstilling. Riis, T. &amp; </a:t>
            </a:r>
            <a:r>
              <a:rPr lang="da-DK" sz="1600" dirty="0" err="1"/>
              <a:t>Trazskowski</a:t>
            </a:r>
            <a:r>
              <a:rPr lang="da-DK" sz="1600" dirty="0"/>
              <a:t>, J. (red.). 2. udg. Ex </a:t>
            </a:r>
            <a:r>
              <a:rPr lang="da-DK" sz="1600" dirty="0" err="1"/>
              <a:t>Tuto</a:t>
            </a:r>
            <a:r>
              <a:rPr lang="da-DK" sz="1600" dirty="0"/>
              <a:t> Publishing, s. 245-260</a:t>
            </a:r>
            <a:br>
              <a:rPr lang="da-DK" sz="1600" dirty="0"/>
            </a:br>
            <a:endParaRPr lang="da-DK" sz="1600" dirty="0"/>
          </a:p>
        </p:txBody>
      </p:sp>
      <p:sp>
        <p:nvSpPr>
          <p:cNvPr id="3" name="Pladsholder til indhold 2">
            <a:extLst>
              <a:ext uri="{FF2B5EF4-FFF2-40B4-BE49-F238E27FC236}">
                <a16:creationId xmlns:a16="http://schemas.microsoft.com/office/drawing/2014/main" id="{2E78CC40-1012-458C-BF41-005E36AB831D}"/>
              </a:ext>
            </a:extLst>
          </p:cNvPr>
          <p:cNvSpPr>
            <a:spLocks noGrp="1"/>
          </p:cNvSpPr>
          <p:nvPr>
            <p:ph idx="1"/>
          </p:nvPr>
        </p:nvSpPr>
        <p:spPr>
          <a:xfrm>
            <a:off x="331470" y="1577340"/>
            <a:ext cx="8183880" cy="4149567"/>
          </a:xfrm>
        </p:spPr>
        <p:txBody>
          <a:bodyPr>
            <a:noAutofit/>
          </a:bodyPr>
          <a:lstStyle/>
          <a:p>
            <a:r>
              <a:rPr lang="da-DK" sz="1800" dirty="0"/>
              <a:t>Hvorfor problemformulering?</a:t>
            </a:r>
          </a:p>
          <a:p>
            <a:pPr lvl="1"/>
            <a:r>
              <a:rPr lang="da-DK" sz="1800" dirty="0"/>
              <a:t>Strukturerer projektet/skaber naturlig disposition </a:t>
            </a:r>
          </a:p>
          <a:p>
            <a:r>
              <a:rPr lang="da-DK" sz="1800" dirty="0"/>
              <a:t>Opstår på baggrund af praktisk eller teoretisk problem – hvad bidrager projektet med ift. det, der tidligere er forsket i?</a:t>
            </a:r>
          </a:p>
          <a:p>
            <a:r>
              <a:rPr lang="da-DK" sz="1800" dirty="0"/>
              <a:t>Det gode spørgsmål/de gode spørgsmål</a:t>
            </a:r>
          </a:p>
          <a:p>
            <a:pPr lvl="1"/>
            <a:r>
              <a:rPr lang="da-DK" sz="1800" dirty="0"/>
              <a:t>Hvad, Hvorfor, Hvordan, Hvilke etc. – I bruger dem bredt</a:t>
            </a:r>
          </a:p>
          <a:p>
            <a:pPr lvl="2"/>
            <a:r>
              <a:rPr lang="da-DK" sz="1800" dirty="0"/>
              <a:t>Bagvedliggende videnskabsteoretiske konsekvenser</a:t>
            </a:r>
          </a:p>
          <a:p>
            <a:pPr lvl="1"/>
            <a:r>
              <a:rPr lang="da-DK" sz="1800" dirty="0"/>
              <a:t>Skal kunne sættes spørgsmålstegn bagefter!</a:t>
            </a:r>
          </a:p>
          <a:p>
            <a:pPr lvl="1"/>
            <a:r>
              <a:rPr lang="da-DK" sz="1800" dirty="0"/>
              <a:t>Relateret til taksonomiske niveauer</a:t>
            </a:r>
          </a:p>
          <a:p>
            <a:pPr lvl="1"/>
            <a:r>
              <a:rPr lang="da-DK" sz="1800" dirty="0"/>
              <a:t>Godt, relevant og indholdsmæssigt interessant spørgsmål, der er sprogligt præcist, tydeligt og kortest muligt formulere</a:t>
            </a:r>
          </a:p>
          <a:p>
            <a:r>
              <a:rPr lang="da-DK" sz="1800" dirty="0"/>
              <a:t>Dialektisk proces mellem problemformulering og faktisk arbejde</a:t>
            </a:r>
          </a:p>
          <a:p>
            <a:r>
              <a:rPr lang="da-DK" sz="1800" dirty="0"/>
              <a:t>Hvem er interessenterne? (Hvem finansierer? Hvem er målgruppen? Etc.)</a:t>
            </a:r>
          </a:p>
          <a:p>
            <a:r>
              <a:rPr lang="da-DK" sz="1800" dirty="0"/>
              <a:t>Konklusionen – SKAL svare på problemet! Ellers skal problemet laves om</a:t>
            </a:r>
          </a:p>
        </p:txBody>
      </p:sp>
    </p:spTree>
    <p:extLst>
      <p:ext uri="{BB962C8B-B14F-4D97-AF65-F5344CB8AC3E}">
        <p14:creationId xmlns:p14="http://schemas.microsoft.com/office/powerpoint/2010/main" val="1746597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el 1"/>
          <p:cNvSpPr>
            <a:spLocks noGrp="1"/>
          </p:cNvSpPr>
          <p:nvPr>
            <p:ph type="title"/>
          </p:nvPr>
        </p:nvSpPr>
        <p:spPr/>
        <p:txBody>
          <a:bodyPr anchor="t"/>
          <a:lstStyle/>
          <a:p>
            <a:pPr eaLnBrk="1" hangingPunct="1"/>
            <a:r>
              <a:rPr lang="da-DK" altLang="da-DK" sz="4000"/>
              <a:t>Skriveprocessen 1</a:t>
            </a:r>
            <a:endParaRPr lang="da-DK" altLang="da-DK"/>
          </a:p>
        </p:txBody>
      </p:sp>
      <p:sp>
        <p:nvSpPr>
          <p:cNvPr id="11267" name="Pladsholder til indhold 2"/>
          <p:cNvSpPr>
            <a:spLocks noGrp="1"/>
          </p:cNvSpPr>
          <p:nvPr>
            <p:ph idx="1"/>
          </p:nvPr>
        </p:nvSpPr>
        <p:spPr/>
        <p:txBody>
          <a:bodyPr/>
          <a:lstStyle/>
          <a:p>
            <a:pPr algn="just" eaLnBrk="1" hangingPunct="1">
              <a:buFontTx/>
              <a:buNone/>
            </a:pPr>
            <a:r>
              <a:rPr lang="da-DK" altLang="da-DK" sz="2000" dirty="0"/>
              <a:t>Problemformulering:</a:t>
            </a:r>
          </a:p>
          <a:p>
            <a:pPr algn="just" eaLnBrk="1" hangingPunct="1"/>
            <a:r>
              <a:rPr lang="da-DK" altLang="da-DK" sz="2000" i="1" dirty="0"/>
              <a:t>Hvad er problemstillingen? (Hv-ord)</a:t>
            </a:r>
          </a:p>
          <a:p>
            <a:pPr algn="just" eaLnBrk="1" hangingPunct="1">
              <a:buFontTx/>
              <a:buNone/>
            </a:pPr>
            <a:r>
              <a:rPr lang="da-DK" altLang="da-DK" sz="2000" dirty="0"/>
              <a:t>	- hvad er det, som jeg vil undersøge/analysere/belyse?</a:t>
            </a:r>
          </a:p>
          <a:p>
            <a:pPr algn="just" eaLnBrk="1" hangingPunct="1">
              <a:buFontTx/>
              <a:buNone/>
            </a:pPr>
            <a:r>
              <a:rPr lang="da-DK" altLang="da-DK" sz="2000" dirty="0"/>
              <a:t>	- og hvorfor?</a:t>
            </a:r>
          </a:p>
          <a:p>
            <a:pPr algn="just" eaLnBrk="1" hangingPunct="1">
              <a:buFontTx/>
              <a:buChar char="-"/>
            </a:pPr>
            <a:r>
              <a:rPr lang="da-DK" altLang="da-DK" sz="2000" dirty="0"/>
              <a:t>FX: </a:t>
            </a:r>
          </a:p>
          <a:p>
            <a:pPr lvl="1" algn="just">
              <a:buFontTx/>
              <a:buChar char="-"/>
            </a:pPr>
            <a:r>
              <a:rPr lang="da-DK" altLang="da-DK" sz="2000" dirty="0"/>
              <a:t>Hvilke barrierer har borgerne i Vollsmose for at opsøge retshjælp</a:t>
            </a:r>
          </a:p>
          <a:p>
            <a:pPr lvl="1" algn="just">
              <a:buFontTx/>
              <a:buChar char="-"/>
            </a:pPr>
            <a:r>
              <a:rPr lang="da-DK" altLang="da-DK" sz="2000" dirty="0"/>
              <a:t>Hvordan foregår klientmøder mellem </a:t>
            </a:r>
            <a:r>
              <a:rPr lang="da-DK" altLang="da-DK" sz="2000" dirty="0" err="1"/>
              <a:t>retshjælpere</a:t>
            </a:r>
            <a:r>
              <a:rPr lang="da-DK" altLang="da-DK" sz="2000" dirty="0"/>
              <a:t> og borgere? </a:t>
            </a:r>
          </a:p>
          <a:p>
            <a:pPr lvl="1" algn="just">
              <a:buFontTx/>
              <a:buChar char="-"/>
            </a:pPr>
            <a:r>
              <a:rPr lang="da-DK" altLang="da-DK" sz="2000" dirty="0"/>
              <a:t>Hvilke kønsbarrierer er indlejret i advokatstanden, siden der er så få kvindelige partnere i de store advokathuse? </a:t>
            </a:r>
          </a:p>
          <a:p>
            <a:pPr algn="just" eaLnBrk="1" hangingPunct="1">
              <a:buFontTx/>
              <a:buNone/>
            </a:pPr>
            <a:endParaRPr lang="da-DK" altLang="da-DK" sz="2000" dirty="0"/>
          </a:p>
          <a:p>
            <a:pPr algn="just" eaLnBrk="1" hangingPunct="1"/>
            <a:r>
              <a:rPr lang="da-DK" altLang="da-DK" sz="2000" i="1" dirty="0"/>
              <a:t>Hvordan vil jeg gøre det?  </a:t>
            </a:r>
            <a:r>
              <a:rPr lang="da-DK" altLang="da-DK" sz="2000" dirty="0"/>
              <a:t>metode… – der bør i enhver afhandling være et metodeafsnit/metodebeskrivelse</a:t>
            </a:r>
          </a:p>
          <a:p>
            <a:pPr algn="just" eaLnBrk="1" hangingPunct="1"/>
            <a:endParaRPr lang="da-DK" altLang="da-DK" sz="2000" i="1" dirty="0"/>
          </a:p>
          <a:p>
            <a:pPr marL="0" indent="0" algn="just" eaLnBrk="1" hangingPunct="1">
              <a:buNone/>
            </a:pPr>
            <a:endParaRPr lang="da-DK" altLang="da-DK" sz="2000" i="1" dirty="0"/>
          </a:p>
        </p:txBody>
      </p:sp>
      <p:sp>
        <p:nvSpPr>
          <p:cNvPr id="11268" name="Pladsholder til sidefod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1pPr>
            <a:lvl2pPr marL="742950" indent="-285750"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2pPr>
            <a:lvl3pPr marL="11430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3pPr>
            <a:lvl4pPr marL="16002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4pPr>
            <a:lvl5pPr marL="2057400" indent="-228600" eaLnBrk="0" hangingPunct="0">
              <a:spcBef>
                <a:spcPct val="20000"/>
              </a:spcBef>
              <a:buClr>
                <a:srgbClr val="7F7F7F"/>
              </a:buClr>
              <a:buFont typeface="Wingdings" pitchFamily="18" charset="2"/>
              <a:buChar char="§"/>
              <a:defRPr>
                <a:solidFill>
                  <a:schemeClr val="tx1"/>
                </a:solidFill>
                <a:latin typeface="Gill Sans MT" pitchFamily="18" charset="-18"/>
                <a:ea typeface="ＭＳ Ｐゴシック" pitchFamily="18" charset="-128"/>
              </a:defRPr>
            </a:lvl5pPr>
            <a:lvl6pPr marL="25146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6pPr>
            <a:lvl7pPr marL="29718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7pPr>
            <a:lvl8pPr marL="34290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8pPr>
            <a:lvl9pPr marL="38862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9pPr>
          </a:lstStyle>
          <a:p>
            <a:pPr eaLnBrk="1" hangingPunct="1">
              <a:spcBef>
                <a:spcPct val="0"/>
              </a:spcBef>
              <a:buClrTx/>
              <a:buFontTx/>
              <a:buNone/>
            </a:pPr>
            <a:endParaRPr lang="da-DK" altLang="da-DK" sz="1000" dirty="0">
              <a:solidFill>
                <a:srgbClr val="898989"/>
              </a:solidFill>
              <a:ea typeface="ヒラギノ角ゴ ProN W3" pitchFamily="18" charset="-128"/>
              <a:sym typeface="Gill Sans" pitchFamily="18" charset="0"/>
            </a:endParaRPr>
          </a:p>
        </p:txBody>
      </p:sp>
      <p:sp>
        <p:nvSpPr>
          <p:cNvPr id="11269" name="Pladsholder til diasnumm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1pPr>
            <a:lvl2pPr marL="742950" indent="-285750"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2pPr>
            <a:lvl3pPr marL="11430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3pPr>
            <a:lvl4pPr marL="16002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4pPr>
            <a:lvl5pPr marL="2057400" indent="-228600" eaLnBrk="0" hangingPunct="0">
              <a:spcBef>
                <a:spcPct val="20000"/>
              </a:spcBef>
              <a:buClr>
                <a:srgbClr val="7F7F7F"/>
              </a:buClr>
              <a:buFont typeface="Wingdings" pitchFamily="18" charset="2"/>
              <a:buChar char="§"/>
              <a:defRPr>
                <a:solidFill>
                  <a:schemeClr val="tx1"/>
                </a:solidFill>
                <a:latin typeface="Gill Sans MT" pitchFamily="18" charset="-18"/>
                <a:ea typeface="ＭＳ Ｐゴシック" pitchFamily="18" charset="-128"/>
              </a:defRPr>
            </a:lvl5pPr>
            <a:lvl6pPr marL="25146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6pPr>
            <a:lvl7pPr marL="29718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7pPr>
            <a:lvl8pPr marL="34290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8pPr>
            <a:lvl9pPr marL="38862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9pPr>
          </a:lstStyle>
          <a:p>
            <a:pPr eaLnBrk="1" hangingPunct="1">
              <a:spcBef>
                <a:spcPct val="0"/>
              </a:spcBef>
              <a:buClrTx/>
              <a:buFontTx/>
              <a:buNone/>
            </a:pPr>
            <a:fld id="{EA4F649F-56FC-4158-A645-95D5B275CF23}" type="slidenum">
              <a:rPr lang="en-US" altLang="da-DK" sz="1000" smtClean="0">
                <a:solidFill>
                  <a:srgbClr val="898989"/>
                </a:solidFill>
                <a:ea typeface="ヒラギノ角ゴ ProN W3" pitchFamily="18" charset="-128"/>
                <a:sym typeface="Gill Sans" pitchFamily="18" charset="0"/>
              </a:rPr>
              <a:pPr eaLnBrk="1" hangingPunct="1">
                <a:spcBef>
                  <a:spcPct val="0"/>
                </a:spcBef>
                <a:buClrTx/>
                <a:buFontTx/>
                <a:buNone/>
              </a:pPr>
              <a:t>6</a:t>
            </a:fld>
            <a:endParaRPr lang="en-US" altLang="da-DK" sz="1000">
              <a:solidFill>
                <a:srgbClr val="898989"/>
              </a:solidFill>
              <a:ea typeface="ヒラギノ角ゴ ProN W3" pitchFamily="18" charset="-128"/>
              <a:sym typeface="Gill Sans" pitchFamily="18" charset="0"/>
            </a:endParaRPr>
          </a:p>
        </p:txBody>
      </p:sp>
    </p:spTree>
    <p:extLst>
      <p:ext uri="{BB962C8B-B14F-4D97-AF65-F5344CB8AC3E}">
        <p14:creationId xmlns:p14="http://schemas.microsoft.com/office/powerpoint/2010/main" val="1834789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p:cNvSpPr>
            <a:spLocks noGrp="1"/>
          </p:cNvSpPr>
          <p:nvPr>
            <p:ph type="title"/>
          </p:nvPr>
        </p:nvSpPr>
        <p:spPr/>
        <p:txBody>
          <a:bodyPr anchor="t"/>
          <a:lstStyle/>
          <a:p>
            <a:r>
              <a:rPr lang="da-DK" altLang="da-DK" sz="4000"/>
              <a:t>Skriveprocessen 2</a:t>
            </a:r>
            <a:endParaRPr lang="da-DK" altLang="da-DK"/>
          </a:p>
        </p:txBody>
      </p:sp>
      <p:sp>
        <p:nvSpPr>
          <p:cNvPr id="12291" name="Pladsholder til indhold 2"/>
          <p:cNvSpPr>
            <a:spLocks noGrp="1"/>
          </p:cNvSpPr>
          <p:nvPr>
            <p:ph idx="1"/>
          </p:nvPr>
        </p:nvSpPr>
        <p:spPr/>
        <p:txBody>
          <a:bodyPr/>
          <a:lstStyle/>
          <a:p>
            <a:pPr algn="just"/>
            <a:r>
              <a:rPr lang="da-DK" altLang="da-DK" sz="2000" dirty="0"/>
              <a:t>Lav disposition og/eller foreløbig indholdsfortegnelse – hjælp til dig selv!</a:t>
            </a:r>
          </a:p>
          <a:p>
            <a:pPr algn="just"/>
            <a:r>
              <a:rPr lang="da-DK" altLang="da-DK" sz="2000" dirty="0"/>
              <a:t>Få noget ned på papiret fra start – lad være med læse al litteraturen inden du begynder at skrive</a:t>
            </a:r>
          </a:p>
          <a:p>
            <a:pPr algn="just"/>
            <a:r>
              <a:rPr lang="da-DK" altLang="da-DK" sz="2000" dirty="0"/>
              <a:t>Sæt mål – men lad være have fokus på antal af anslag; før til sidst – max 140.000</a:t>
            </a:r>
          </a:p>
          <a:p>
            <a:pPr algn="just"/>
            <a:r>
              <a:rPr lang="da-DK" altLang="da-DK" sz="2000" dirty="0"/>
              <a:t>Afsæt tid til sidst i forløbet til korrekturlæsning mv.</a:t>
            </a:r>
          </a:p>
          <a:p>
            <a:pPr algn="just"/>
            <a:r>
              <a:rPr lang="da-DK" altLang="da-DK" sz="2000" dirty="0"/>
              <a:t>Sørg for sammenhæng – mellem problemformulering og konklusion – og »rød tråd« gennem opgaven.</a:t>
            </a:r>
          </a:p>
          <a:p>
            <a:pPr algn="just"/>
            <a:endParaRPr lang="da-DK" altLang="da-DK" sz="2000" dirty="0"/>
          </a:p>
          <a:p>
            <a:pPr algn="just"/>
            <a:r>
              <a:rPr lang="da-DK" altLang="da-DK" sz="2000" dirty="0"/>
              <a:t>Cand.merc.(</a:t>
            </a:r>
            <a:r>
              <a:rPr lang="da-DK" altLang="da-DK" sz="2000" dirty="0" err="1"/>
              <a:t>jur</a:t>
            </a:r>
            <a:r>
              <a:rPr lang="da-DK" altLang="da-DK" sz="2000" dirty="0"/>
              <a:t>): S</a:t>
            </a:r>
            <a:r>
              <a:rPr lang="da-DK" sz="1600" b="0" i="0" dirty="0">
                <a:solidFill>
                  <a:srgbClr val="333333"/>
                </a:solidFill>
                <a:effectLst/>
                <a:latin typeface="Helvetica Neue"/>
              </a:rPr>
              <a:t>pecialet skal skrives med en vægtning af 15 erhvervsøkonomiske ECTS og 15 juridiske ECTS. </a:t>
            </a:r>
            <a:endParaRPr lang="da-DK" altLang="da-DK" sz="2000" dirty="0"/>
          </a:p>
        </p:txBody>
      </p:sp>
      <p:sp>
        <p:nvSpPr>
          <p:cNvPr id="12292" name="Pladsholder til sidefod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1pPr>
            <a:lvl2pPr marL="742950" indent="-285750"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2pPr>
            <a:lvl3pPr marL="11430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3pPr>
            <a:lvl4pPr marL="16002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4pPr>
            <a:lvl5pPr marL="2057400" indent="-228600" eaLnBrk="0" hangingPunct="0">
              <a:spcBef>
                <a:spcPct val="20000"/>
              </a:spcBef>
              <a:buClr>
                <a:srgbClr val="7F7F7F"/>
              </a:buClr>
              <a:buFont typeface="Wingdings" pitchFamily="18" charset="2"/>
              <a:buChar char="§"/>
              <a:defRPr>
                <a:solidFill>
                  <a:schemeClr val="tx1"/>
                </a:solidFill>
                <a:latin typeface="Gill Sans MT" pitchFamily="18" charset="-18"/>
                <a:ea typeface="ＭＳ Ｐゴシック" pitchFamily="18" charset="-128"/>
              </a:defRPr>
            </a:lvl5pPr>
            <a:lvl6pPr marL="25146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6pPr>
            <a:lvl7pPr marL="29718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7pPr>
            <a:lvl8pPr marL="34290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8pPr>
            <a:lvl9pPr marL="38862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9pPr>
          </a:lstStyle>
          <a:p>
            <a:pPr eaLnBrk="1" hangingPunct="1">
              <a:spcBef>
                <a:spcPct val="0"/>
              </a:spcBef>
              <a:buClrTx/>
              <a:buFontTx/>
              <a:buNone/>
            </a:pPr>
            <a:endParaRPr lang="da-DK" altLang="da-DK" sz="1000" dirty="0">
              <a:solidFill>
                <a:srgbClr val="898989"/>
              </a:solidFill>
              <a:ea typeface="ヒラギノ角ゴ ProN W3" pitchFamily="18" charset="-128"/>
              <a:sym typeface="Gill Sans" pitchFamily="18" charset="0"/>
            </a:endParaRPr>
          </a:p>
        </p:txBody>
      </p:sp>
      <p:sp>
        <p:nvSpPr>
          <p:cNvPr id="12293" name="Pladsholder til diasnumm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1pPr>
            <a:lvl2pPr marL="742950" indent="-285750"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2pPr>
            <a:lvl3pPr marL="11430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3pPr>
            <a:lvl4pPr marL="16002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4pPr>
            <a:lvl5pPr marL="2057400" indent="-228600" eaLnBrk="0" hangingPunct="0">
              <a:spcBef>
                <a:spcPct val="20000"/>
              </a:spcBef>
              <a:buClr>
                <a:srgbClr val="7F7F7F"/>
              </a:buClr>
              <a:buFont typeface="Wingdings" pitchFamily="18" charset="2"/>
              <a:buChar char="§"/>
              <a:defRPr>
                <a:solidFill>
                  <a:schemeClr val="tx1"/>
                </a:solidFill>
                <a:latin typeface="Gill Sans MT" pitchFamily="18" charset="-18"/>
                <a:ea typeface="ＭＳ Ｐゴシック" pitchFamily="18" charset="-128"/>
              </a:defRPr>
            </a:lvl5pPr>
            <a:lvl6pPr marL="25146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6pPr>
            <a:lvl7pPr marL="29718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7pPr>
            <a:lvl8pPr marL="34290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8pPr>
            <a:lvl9pPr marL="38862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9pPr>
          </a:lstStyle>
          <a:p>
            <a:pPr eaLnBrk="1" hangingPunct="1">
              <a:spcBef>
                <a:spcPct val="0"/>
              </a:spcBef>
              <a:buClrTx/>
              <a:buFontTx/>
              <a:buNone/>
            </a:pPr>
            <a:fld id="{65CA3F40-17B7-4699-BF20-BDC23AD77327}" type="slidenum">
              <a:rPr lang="en-US" altLang="da-DK" sz="1000" smtClean="0">
                <a:solidFill>
                  <a:srgbClr val="898989"/>
                </a:solidFill>
                <a:ea typeface="ヒラギノ角ゴ ProN W3" pitchFamily="18" charset="-128"/>
                <a:sym typeface="Gill Sans" pitchFamily="18" charset="0"/>
              </a:rPr>
              <a:pPr eaLnBrk="1" hangingPunct="1">
                <a:spcBef>
                  <a:spcPct val="0"/>
                </a:spcBef>
                <a:buClrTx/>
                <a:buFontTx/>
                <a:buNone/>
              </a:pPr>
              <a:t>7</a:t>
            </a:fld>
            <a:endParaRPr lang="en-US" altLang="da-DK" sz="1000">
              <a:solidFill>
                <a:srgbClr val="898989"/>
              </a:solidFill>
              <a:ea typeface="ヒラギノ角ゴ ProN W3" pitchFamily="18" charset="-128"/>
              <a:sym typeface="Gill Sans" pitchFamily="18" charset="0"/>
            </a:endParaRPr>
          </a:p>
        </p:txBody>
      </p:sp>
    </p:spTree>
    <p:extLst>
      <p:ext uri="{BB962C8B-B14F-4D97-AF65-F5344CB8AC3E}">
        <p14:creationId xmlns:p14="http://schemas.microsoft.com/office/powerpoint/2010/main" val="2721115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Skriveprocessen 3: Vejledning </a:t>
            </a:r>
          </a:p>
        </p:txBody>
      </p:sp>
      <p:sp>
        <p:nvSpPr>
          <p:cNvPr id="3" name="Pladsholder til indhold 2"/>
          <p:cNvSpPr>
            <a:spLocks noGrp="1"/>
          </p:cNvSpPr>
          <p:nvPr>
            <p:ph idx="1"/>
          </p:nvPr>
        </p:nvSpPr>
        <p:spPr/>
        <p:txBody>
          <a:bodyPr/>
          <a:lstStyle/>
          <a:p>
            <a:pPr marL="0" indent="0" algn="ctr">
              <a:buNone/>
            </a:pPr>
            <a:r>
              <a:rPr lang="da-DK" altLang="da-DK" i="1" dirty="0"/>
              <a:t>Hvordan bruger jeg vejlederen undervejs?</a:t>
            </a:r>
          </a:p>
          <a:p>
            <a:pPr marL="0" indent="0" algn="ctr">
              <a:buNone/>
            </a:pPr>
            <a:endParaRPr lang="da-DK" altLang="da-DK" i="1" dirty="0"/>
          </a:p>
          <a:p>
            <a:pPr lvl="1" algn="just">
              <a:buFont typeface="Wingdings" pitchFamily="2" charset="2"/>
              <a:buChar char="Ø"/>
            </a:pPr>
            <a:r>
              <a:rPr lang="da-DK" altLang="da-DK" sz="2000" dirty="0"/>
              <a:t>vejlederen skal ikke læse korrektur</a:t>
            </a:r>
          </a:p>
          <a:p>
            <a:pPr lvl="1" algn="just">
              <a:buFont typeface="Wingdings" pitchFamily="2" charset="2"/>
              <a:buChar char="Ø"/>
            </a:pPr>
            <a:r>
              <a:rPr lang="da-DK" altLang="da-DK" sz="2000" dirty="0"/>
              <a:t>ikke anvise litteratur</a:t>
            </a:r>
          </a:p>
          <a:p>
            <a:pPr lvl="1" algn="just">
              <a:buFont typeface="Wingdings" pitchFamily="2" charset="2"/>
              <a:buChar char="Ø"/>
            </a:pPr>
            <a:r>
              <a:rPr lang="da-DK" altLang="da-DK" sz="2000" dirty="0"/>
              <a:t>ikke godkende konklusioner</a:t>
            </a:r>
          </a:p>
          <a:p>
            <a:pPr lvl="1" algn="just">
              <a:buFont typeface="Wingdings" pitchFamily="2" charset="2"/>
              <a:buChar char="Ø"/>
            </a:pPr>
            <a:r>
              <a:rPr lang="da-DK" altLang="da-DK" sz="2000" dirty="0"/>
              <a:t>ikke følge op på din tidsplan mv.</a:t>
            </a:r>
          </a:p>
          <a:p>
            <a:pPr lvl="1" algn="just">
              <a:buFont typeface="Wingdings" pitchFamily="2" charset="2"/>
              <a:buChar char="Ø"/>
            </a:pPr>
            <a:r>
              <a:rPr lang="da-DK" altLang="da-DK" sz="2000" dirty="0"/>
              <a:t>vejlederen kan læse afsnit/sider og kommentere derpå</a:t>
            </a:r>
          </a:p>
          <a:p>
            <a:pPr lvl="1" algn="just">
              <a:buFont typeface="Wingdings" pitchFamily="2" charset="2"/>
              <a:buChar char="Ø"/>
            </a:pPr>
            <a:r>
              <a:rPr lang="da-DK" altLang="da-DK" sz="2000" dirty="0"/>
              <a:t>godkende problemformulering</a:t>
            </a:r>
          </a:p>
          <a:p>
            <a:pPr lvl="1" algn="just">
              <a:buFont typeface="Wingdings" pitchFamily="2" charset="2"/>
              <a:buChar char="Ø"/>
            </a:pPr>
            <a:r>
              <a:rPr lang="da-DK" altLang="da-DK" sz="2000" dirty="0"/>
              <a:t>hjælpe med konkrete problemer med stoffet mv., hvis du »sidder fast«</a:t>
            </a:r>
          </a:p>
          <a:p>
            <a:pPr lvl="1" algn="just">
              <a:buFont typeface="Wingdings" pitchFamily="2" charset="2"/>
              <a:buChar char="Ø"/>
            </a:pPr>
            <a:r>
              <a:rPr lang="da-DK" altLang="da-DK" sz="2000" dirty="0"/>
              <a:t>sparring om indholdet af opgaven, disposition mv.</a:t>
            </a:r>
          </a:p>
          <a:p>
            <a:endParaRPr lang="da-DK" dirty="0"/>
          </a:p>
        </p:txBody>
      </p:sp>
      <p:sp>
        <p:nvSpPr>
          <p:cNvPr id="4" name="Pladsholder til sidefod 3"/>
          <p:cNvSpPr>
            <a:spLocks noGrp="1"/>
          </p:cNvSpPr>
          <p:nvPr>
            <p:ph type="ftr" sz="quarter" idx="11"/>
          </p:nvPr>
        </p:nvSpPr>
        <p:spPr>
          <a:xfrm>
            <a:off x="1533525" y="6626678"/>
            <a:ext cx="2895600" cy="285750"/>
          </a:xfrm>
        </p:spPr>
        <p:txBody>
          <a:bodyPr/>
          <a:lstStyle/>
          <a:p>
            <a:pPr>
              <a:defRPr/>
            </a:pPr>
            <a:endParaRPr lang="da-DK" dirty="0"/>
          </a:p>
        </p:txBody>
      </p:sp>
      <p:sp>
        <p:nvSpPr>
          <p:cNvPr id="5" name="Pladsholder til diasnummer 4"/>
          <p:cNvSpPr>
            <a:spLocks noGrp="1"/>
          </p:cNvSpPr>
          <p:nvPr>
            <p:ph type="sldNum" sz="quarter" idx="12"/>
          </p:nvPr>
        </p:nvSpPr>
        <p:spPr/>
        <p:txBody>
          <a:bodyPr/>
          <a:lstStyle/>
          <a:p>
            <a:pPr>
              <a:defRPr/>
            </a:pPr>
            <a:fld id="{79D7F6E5-B367-4E9C-9CA9-62FF49E6CF08}" type="slidenum">
              <a:rPr lang="en-US" smtClean="0"/>
              <a:pPr>
                <a:defRPr/>
              </a:pPr>
              <a:t>8</a:t>
            </a:fld>
            <a:endParaRPr lang="en-US" dirty="0"/>
          </a:p>
        </p:txBody>
      </p:sp>
    </p:spTree>
    <p:extLst>
      <p:ext uri="{BB962C8B-B14F-4D97-AF65-F5344CB8AC3E}">
        <p14:creationId xmlns:p14="http://schemas.microsoft.com/office/powerpoint/2010/main" val="3274456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C06D6C-7E5B-4F1D-BFD9-A0931411C90F}"/>
              </a:ext>
            </a:extLst>
          </p:cNvPr>
          <p:cNvSpPr>
            <a:spLocks noGrp="1"/>
          </p:cNvSpPr>
          <p:nvPr>
            <p:ph type="title"/>
          </p:nvPr>
        </p:nvSpPr>
        <p:spPr/>
        <p:txBody>
          <a:bodyPr>
            <a:normAutofit/>
          </a:bodyPr>
          <a:lstStyle/>
          <a:p>
            <a:r>
              <a:rPr lang="da-DK" sz="3000" dirty="0">
                <a:latin typeface="Elephant" panose="02020904090505020303" pitchFamily="18" charset="0"/>
              </a:rPr>
              <a:t>Vejleder.</a:t>
            </a:r>
          </a:p>
        </p:txBody>
      </p:sp>
      <p:sp>
        <p:nvSpPr>
          <p:cNvPr id="3" name="Pladsholder til indhold 2">
            <a:extLst>
              <a:ext uri="{FF2B5EF4-FFF2-40B4-BE49-F238E27FC236}">
                <a16:creationId xmlns:a16="http://schemas.microsoft.com/office/drawing/2014/main" id="{FF4182EE-2D07-4696-989E-0B58116EAC43}"/>
              </a:ext>
            </a:extLst>
          </p:cNvPr>
          <p:cNvSpPr>
            <a:spLocks noGrp="1"/>
          </p:cNvSpPr>
          <p:nvPr>
            <p:ph idx="1"/>
          </p:nvPr>
        </p:nvSpPr>
        <p:spPr/>
        <p:txBody>
          <a:bodyPr>
            <a:normAutofit/>
          </a:bodyPr>
          <a:lstStyle/>
          <a:p>
            <a:pPr marL="0" indent="0">
              <a:spcBef>
                <a:spcPts val="900"/>
              </a:spcBef>
              <a:spcAft>
                <a:spcPts val="900"/>
              </a:spcAft>
              <a:buNone/>
            </a:pPr>
            <a:r>
              <a:rPr lang="da-GL" b="1" dirty="0">
                <a:solidFill>
                  <a:srgbClr val="FF0000"/>
                </a:solidFill>
              </a:rPr>
              <a:t>Vejledningsform</a:t>
            </a:r>
            <a:r>
              <a:rPr lang="da-DK" b="1" dirty="0">
                <a:solidFill>
                  <a:srgbClr val="FF0000"/>
                </a:solidFill>
              </a:rPr>
              <a:t>.</a:t>
            </a:r>
            <a:endParaRPr lang="da-GL" b="1" dirty="0">
              <a:solidFill>
                <a:srgbClr val="FF0000"/>
              </a:solidFill>
            </a:endParaRPr>
          </a:p>
          <a:p>
            <a:pPr marL="41513" indent="-214313">
              <a:spcBef>
                <a:spcPts val="900"/>
              </a:spcBef>
              <a:spcAft>
                <a:spcPts val="900"/>
              </a:spcAft>
            </a:pPr>
            <a:r>
              <a:rPr lang="da-DK" sz="1950" dirty="0"/>
              <a:t>Kan v</a:t>
            </a:r>
            <a:r>
              <a:rPr lang="da-GL" sz="1950" dirty="0"/>
              <a:t>ariere</a:t>
            </a:r>
            <a:r>
              <a:rPr lang="da-DK" sz="1950" dirty="0"/>
              <a:t>.</a:t>
            </a:r>
            <a:endParaRPr lang="da-GL" sz="1950" dirty="0"/>
          </a:p>
          <a:p>
            <a:pPr marL="41513" indent="-214313">
              <a:spcBef>
                <a:spcPts val="900"/>
              </a:spcBef>
              <a:spcAft>
                <a:spcPts val="900"/>
              </a:spcAft>
            </a:pPr>
            <a:r>
              <a:rPr lang="da-DK" sz="1950" dirty="0"/>
              <a:t>Kan være fysiske v</a:t>
            </a:r>
            <a:r>
              <a:rPr lang="da-GL" sz="1950" dirty="0"/>
              <a:t>ejledningsmøde</a:t>
            </a:r>
            <a:r>
              <a:rPr lang="da-DK" sz="1950" dirty="0"/>
              <a:t>r m</a:t>
            </a:r>
            <a:r>
              <a:rPr lang="da-GL" sz="1950" dirty="0"/>
              <a:t>e</a:t>
            </a:r>
            <a:r>
              <a:rPr lang="da-DK" sz="1950" dirty="0"/>
              <a:t>l</a:t>
            </a:r>
            <a:r>
              <a:rPr lang="da-GL" sz="1950" dirty="0"/>
              <a:t>l</a:t>
            </a:r>
            <a:r>
              <a:rPr lang="da-DK" sz="1950" dirty="0"/>
              <a:t>e</a:t>
            </a:r>
            <a:r>
              <a:rPr lang="da-GL" sz="1950" dirty="0"/>
              <a:t>m </a:t>
            </a:r>
            <a:r>
              <a:rPr lang="da-DK" sz="1950" dirty="0"/>
              <a:t>v</a:t>
            </a:r>
            <a:r>
              <a:rPr lang="da-GL" sz="1950" dirty="0"/>
              <a:t>e</a:t>
            </a:r>
            <a:r>
              <a:rPr lang="da-DK" sz="1950" dirty="0"/>
              <a:t>j</a:t>
            </a:r>
            <a:r>
              <a:rPr lang="da-GL" sz="1950" dirty="0"/>
              <a:t>l</a:t>
            </a:r>
            <a:r>
              <a:rPr lang="da-DK" sz="1950" dirty="0"/>
              <a:t>e</a:t>
            </a:r>
            <a:r>
              <a:rPr lang="da-GL" sz="1950" dirty="0"/>
              <a:t>d</a:t>
            </a:r>
            <a:r>
              <a:rPr lang="da-DK" sz="1950" dirty="0"/>
              <a:t>e</a:t>
            </a:r>
            <a:r>
              <a:rPr lang="da-GL" sz="1950" dirty="0"/>
              <a:t>r </a:t>
            </a:r>
            <a:r>
              <a:rPr lang="da-DK" sz="1950" dirty="0"/>
              <a:t>o</a:t>
            </a:r>
            <a:r>
              <a:rPr lang="da-GL" sz="1950" dirty="0"/>
              <a:t>g </a:t>
            </a:r>
            <a:r>
              <a:rPr lang="da-DK" sz="1950" dirty="0"/>
              <a:t>studerende.</a:t>
            </a:r>
            <a:endParaRPr lang="da-GL" sz="1950" dirty="0"/>
          </a:p>
          <a:p>
            <a:pPr marL="41513" indent="-214313">
              <a:spcBef>
                <a:spcPts val="900"/>
              </a:spcBef>
              <a:spcAft>
                <a:spcPts val="900"/>
              </a:spcAft>
            </a:pPr>
            <a:r>
              <a:rPr lang="da-DK" sz="1950" dirty="0"/>
              <a:t>E</a:t>
            </a:r>
            <a:r>
              <a:rPr lang="da-GL" sz="1950" dirty="0"/>
              <a:t>vt. klyngevejle</a:t>
            </a:r>
            <a:r>
              <a:rPr lang="da-DK" sz="1950" dirty="0"/>
              <a:t>d</a:t>
            </a:r>
            <a:r>
              <a:rPr lang="da-GL" sz="1950" dirty="0"/>
              <a:t>ning – fælles møde for flere </a:t>
            </a:r>
            <a:r>
              <a:rPr lang="da-DK" sz="1950" dirty="0"/>
              <a:t>studerende.</a:t>
            </a:r>
            <a:endParaRPr lang="da-GL" sz="1950" dirty="0"/>
          </a:p>
          <a:p>
            <a:pPr marL="41513" indent="-214313">
              <a:spcBef>
                <a:spcPts val="900"/>
              </a:spcBef>
              <a:spcAft>
                <a:spcPts val="900"/>
              </a:spcAft>
            </a:pPr>
            <a:r>
              <a:rPr lang="da-DK" sz="1950" i="1" dirty="0"/>
              <a:t>Kan</a:t>
            </a:r>
            <a:r>
              <a:rPr lang="da-DK" sz="1950" dirty="0"/>
              <a:t> være f</a:t>
            </a:r>
            <a:r>
              <a:rPr lang="da-GL" sz="1950" dirty="0"/>
              <a:t>aste vejledningsdage</a:t>
            </a:r>
            <a:r>
              <a:rPr lang="da-DK" sz="1950" dirty="0"/>
              <a:t>.</a:t>
            </a:r>
            <a:endParaRPr lang="da-GL" sz="1950" dirty="0"/>
          </a:p>
          <a:p>
            <a:pPr marL="41513" indent="-214313">
              <a:spcBef>
                <a:spcPts val="900"/>
              </a:spcBef>
              <a:spcAft>
                <a:spcPts val="900"/>
              </a:spcAft>
            </a:pPr>
            <a:r>
              <a:rPr lang="da-DK" sz="1950" i="1" dirty="0"/>
              <a:t>Kan </a:t>
            </a:r>
            <a:r>
              <a:rPr lang="da-DK" sz="1950" dirty="0"/>
              <a:t>være pr. m</a:t>
            </a:r>
            <a:r>
              <a:rPr lang="da-GL" sz="1950" dirty="0"/>
              <a:t>ail/</a:t>
            </a:r>
            <a:r>
              <a:rPr lang="da-DK" sz="1950" dirty="0"/>
              <a:t>på </a:t>
            </a:r>
            <a:r>
              <a:rPr lang="da-GL" sz="1950" dirty="0"/>
              <a:t>telefon</a:t>
            </a:r>
            <a:r>
              <a:rPr lang="da-DK" sz="1950" dirty="0"/>
              <a:t> eller zoom.</a:t>
            </a:r>
            <a:endParaRPr lang="da-GL" sz="1950" dirty="0"/>
          </a:p>
          <a:p>
            <a:pPr marL="0" indent="0">
              <a:buNone/>
            </a:pPr>
            <a:endParaRPr lang="da-DK" dirty="0"/>
          </a:p>
        </p:txBody>
      </p:sp>
      <p:sp>
        <p:nvSpPr>
          <p:cNvPr id="4" name="Pladsholder til slidenummer 3">
            <a:extLst>
              <a:ext uri="{FF2B5EF4-FFF2-40B4-BE49-F238E27FC236}">
                <a16:creationId xmlns:a16="http://schemas.microsoft.com/office/drawing/2014/main" id="{BDDBB178-3CEB-4209-93FA-EA4AFB64DCDC}"/>
              </a:ext>
            </a:extLst>
          </p:cNvPr>
          <p:cNvSpPr>
            <a:spLocks noGrp="1"/>
          </p:cNvSpPr>
          <p:nvPr>
            <p:ph type="sldNum" sz="quarter" idx="12"/>
          </p:nvPr>
        </p:nvSpPr>
        <p:spPr/>
        <p:txBody>
          <a:bodyPr/>
          <a:lstStyle/>
          <a:p>
            <a:fld id="{47ACE8BD-FCC4-4BD9-8FD4-0E0A8FD79FDD}" type="slidenum">
              <a:rPr lang="da-DK" smtClean="0"/>
              <a:t>9</a:t>
            </a:fld>
            <a:endParaRPr lang="da-DK"/>
          </a:p>
        </p:txBody>
      </p:sp>
    </p:spTree>
    <p:extLst>
      <p:ext uri="{BB962C8B-B14F-4D97-AF65-F5344CB8AC3E}">
        <p14:creationId xmlns:p14="http://schemas.microsoft.com/office/powerpoint/2010/main" val="210383741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 name="MMPROD_NEXTUNIQUEID" val="10009"/>
  <p:tag name="MMPROD_UIDATA" val="&lt;database version=&quot;11.0&quot;&gt;&lt;object type=&quot;1&quot; unique_id=&quot;10001&quot;&gt;&lt;object type=&quot;8&quot; unique_id=&quot;10472&quot;&gt;&lt;/object&gt;&lt;object type=&quot;2&quot; unique_id=&quot;10473&quot;&gt;&lt;object type=&quot;3&quot; unique_id=&quot;10474&quot;&gt;&lt;property id=&quot;20148&quot; value=&quot;5&quot;/&gt;&lt;property id=&quot;20300&quot; value=&quot;Slide 1&quot;/&gt;&lt;property id=&quot;20307&quot; value=&quot;258&quot;/&gt;&lt;/object&gt;&lt;object type=&quot;3&quot; unique_id=&quot;10475&quot;&gt;&lt;property id=&quot;20148&quot; value=&quot;5&quot;/&gt;&lt;property id=&quot;20300&quot; value=&quot;Slide 2 - &amp;quot;Disposition&amp;quot;&quot;/&gt;&lt;property id=&quot;20307&quot; value=&quot;259&quot;/&gt;&lt;/object&gt;&lt;object type=&quot;3&quot; unique_id=&quot;10476&quot;&gt;&lt;property id=&quot;20148&quot; value=&quot;5&quot;/&gt;&lt;property id=&quot;20300&quot; value=&quot;Slide 3 - &amp;quot;Information&amp;quot;&quot;/&gt;&lt;property id=&quot;20307&quot; value=&quot;260&quot;/&gt;&lt;/object&gt;&lt;object type=&quot;3&quot; unique_id=&quot;10477&quot;&gt;&lt;property id=&quot;20148&quot; value=&quot;5&quot;/&gt;&lt;property id=&quot;20300&quot; value=&quot;Slide 4 - &amp;quot;Tilmeldingsforløbet&amp;quot;&quot;/&gt;&lt;property id=&quot;20307&quot; value=&quot;261&quot;/&gt;&lt;/object&gt;&lt;object type=&quot;3&quot; unique_id=&quot;10478&quot;&gt;&lt;property id=&quot;20148&quot; value=&quot;5&quot;/&gt;&lt;property id=&quot;20300&quot; value=&quot;Slide 5 - &amp;quot;Valg af vejleder&amp;quot;&quot;/&gt;&lt;property id=&quot;20307&quot; value=&quot;262&quot;/&gt;&lt;/object&gt;&lt;object type=&quot;3&quot; unique_id=&quot;10479&quot;&gt;&lt;property id=&quot;20148&quot; value=&quot;5&quot;/&gt;&lt;property id=&quot;20300&quot; value=&quot;Slide 6 - &amp;quot;Aflevering &amp;quot;&quot;/&gt;&lt;property id=&quot;20307&quot; value=&quot;263&quot;/&gt;&lt;/object&gt;&lt;object type=&quot;3&quot; unique_id=&quot;10480&quot;&gt;&lt;property id=&quot;20148&quot; value=&quot;5&quot;/&gt;&lt;property id=&quot;20300&quot; value=&quot;Slide 7 - &amp;quot;2./3. forsøg&amp;quot;&quot;/&gt;&lt;property id=&quot;20307&quot; value=&quot;264&quot;/&gt;&lt;/object&gt;&lt;object type=&quot;3&quot; unique_id=&quot;10481&quot;&gt;&lt;property id=&quot;20148&quot; value=&quot;5&quot;/&gt;&lt;property id=&quot;20300&quot; value=&quot;Slide 8 - &amp;quot;Udskydelse af specialeskrivningen&amp;quot;&quot;/&gt;&lt;property id=&quot;20307&quot; value=&quot;257&quot;/&gt;&lt;/object&gt;&lt;object type=&quot;3&quot; unique_id=&quot;10482&quot;&gt;&lt;property id=&quot;20148&quot; value=&quot;5&quot;/&gt;&lt;property id=&quot;20300&quot; value=&quot;Slide 9 - &amp;quot;Valg af emne&amp;quot;&quot;/&gt;&lt;property id=&quot;20307&quot; value=&quot;265&quot;/&gt;&lt;/object&gt;&lt;object type=&quot;3&quot; unique_id=&quot;10483&quot;&gt;&lt;property id=&quot;20148&quot; value=&quot;5&quot;/&gt;&lt;property id=&quot;20300&quot; value=&quot;Slide 10 - &amp;quot;Målbeskrivelsen&amp;quot;&quot;/&gt;&lt;property id=&quot;20307&quot; value=&quot;266&quot;/&gt;&lt;/object&gt;&lt;object type=&quot;3&quot; unique_id=&quot;10484&quot;&gt;&lt;property id=&quot;20148&quot; value=&quot;5&quot;/&gt;&lt;property id=&quot;20300&quot; value=&quot;Slide 11 - &amp;quot;Skriveprocessen 1&amp;quot;&quot;/&gt;&lt;property id=&quot;20307&quot; value=&quot;267&quot;/&gt;&lt;/object&gt;&lt;object type=&quot;3&quot; unique_id=&quot;10485&quot;&gt;&lt;property id=&quot;20148&quot; value=&quot;5&quot;/&gt;&lt;property id=&quot;20300&quot; value=&quot;Slide 12 - &amp;quot;Skriveprocessen 2&amp;quot;&quot;/&gt;&lt;property id=&quot;20307&quot; value=&quot;268&quot;/&gt;&lt;/object&gt;&lt;object type=&quot;3&quot; unique_id=&quot;10486&quot;&gt;&lt;property id=&quot;20148&quot; value=&quot;5&quot;/&gt;&lt;property id=&quot;20300&quot; value=&quot;Slide 14 - &amp;quot;Forsvar - bedømmelse&amp;quot;&quot;/&gt;&lt;property id=&quot;20307&quot; value=&quot;269&quot;/&gt;&lt;/object&gt;&lt;object type=&quot;3&quot; unique_id=&quot;10487&quot;&gt;&lt;property id=&quot;20148&quot; value=&quot;5&quot;/&gt;&lt;property id=&quot;20300&quot; value=&quot;Slide 15 - &amp;quot;Litteratur om det at skrive speciale &amp;quot;&quot;/&gt;&lt;property id=&quot;20307&quot; value=&quot;270&quot;/&gt;&lt;/object&gt;&lt;object type=&quot;3&quot; unique_id=&quot;10488&quot;&gt;&lt;property id=&quot;20148&quot; value=&quot;5&quot;/&gt;&lt;property id=&quot;20300&quot; value=&quot;Slide 16 - &amp;quot; Spørgsmål???&amp;quot;&quot;/&gt;&lt;property id=&quot;20307&quot; value=&quot;271&quot;/&gt;&lt;/object&gt;&lt;object type=&quot;3&quot; unique_id=&quot;25421&quot;&gt;&lt;property id=&quot;20148&quot; value=&quot;5&quot;/&gt;&lt;property id=&quot;20300&quot; value=&quot;Slide 13 - &amp;quot;Skriveprocessen 3 &amp;quot;&quot;/&gt;&lt;property id=&quot;20307&quot; value=&quot;272&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Skabelon nyt logo - Kopi">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lassisk kontor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Skabelon nyt logo - Kopi</Template>
  <TotalTime>3941</TotalTime>
  <Pages>0</Pages>
  <Words>1438</Words>
  <Characters>0</Characters>
  <Application>Microsoft Office PowerPoint</Application>
  <PresentationFormat>On-screen Show (4:3)</PresentationFormat>
  <Lines>0</Lines>
  <Paragraphs>193</Paragraphs>
  <Slides>19</Slides>
  <Notes>19</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31" baseType="lpstr">
      <vt:lpstr>AGaramond</vt:lpstr>
      <vt:lpstr>Arial</vt:lpstr>
      <vt:lpstr>Elephant</vt:lpstr>
      <vt:lpstr>Gill Sans</vt:lpstr>
      <vt:lpstr>Gill Sans MT</vt:lpstr>
      <vt:lpstr>Helvetica Neue</vt:lpstr>
      <vt:lpstr>Lyon Display Web</vt:lpstr>
      <vt:lpstr>Times New Roman</vt:lpstr>
      <vt:lpstr>Wingdings</vt:lpstr>
      <vt:lpstr>ヒラギノ角ゴ ProN W3</vt:lpstr>
      <vt:lpstr>Skabelon nyt logo - Kopi</vt:lpstr>
      <vt:lpstr>think-cell Slide</vt:lpstr>
      <vt:lpstr>PowerPoint Presentation</vt:lpstr>
      <vt:lpstr>Zoommødet bliver ikke optaget.</vt:lpstr>
      <vt:lpstr>Indledende overvejelser.</vt:lpstr>
      <vt:lpstr>Emnevalg.</vt:lpstr>
      <vt:lpstr>Fra problem til konklusion Hvad er problemet? Om problemformuleringer og konklusioner Hammerslev, O., 2020, Skriftlig jura: Den juridiske fremstilling. Riis, T. &amp; Trazskowski, J. (red.). 2. udg. Ex Tuto Publishing, s. 245-260 </vt:lpstr>
      <vt:lpstr>Skriveprocessen 1</vt:lpstr>
      <vt:lpstr>Skriveprocessen 2</vt:lpstr>
      <vt:lpstr>Skriveprocessen 3: Vejledning </vt:lpstr>
      <vt:lpstr>Vejleder.</vt:lpstr>
      <vt:lpstr>Forsvar - bedømmelse</vt:lpstr>
      <vt:lpstr>Speciale i grupper.</vt:lpstr>
      <vt:lpstr>Bedømmelsen af speciale</vt:lpstr>
      <vt:lpstr>Bedømmelsen af speciale. </vt:lpstr>
      <vt:lpstr>Rubric – et hjælperedskab.</vt:lpstr>
      <vt:lpstr>Biblioteket</vt:lpstr>
      <vt:lpstr>Vigtige datoer</vt:lpstr>
      <vt:lpstr>Hvor finder jeg information?</vt:lpstr>
      <vt:lpstr>Litteratur om det at skrive speciale </vt:lpstr>
      <vt:lpstr>Hjælp og vejledning </vt:lpstr>
    </vt:vector>
  </TitlesOfParts>
  <Company>Syddansk Universitet - Samfundsvidenskab</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Jakob Juul-Sandberg</dc:creator>
  <cp:lastModifiedBy>Nina Dietz Legind</cp:lastModifiedBy>
  <cp:revision>73</cp:revision>
  <cp:lastPrinted>2024-05-14T09:34:09Z</cp:lastPrinted>
  <dcterms:created xsi:type="dcterms:W3CDTF">2016-11-04T11:22:40Z</dcterms:created>
  <dcterms:modified xsi:type="dcterms:W3CDTF">2024-05-14T09:34:26Z</dcterms:modified>
</cp:coreProperties>
</file>