
<file path=[Content_Types].xml><?xml version="1.0" encoding="utf-8"?>
<Types xmlns="http://schemas.openxmlformats.org/package/2006/content-types">
  <Default Extension="bin" ContentType="image/x-e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10"/>
  </p:notesMasterIdLst>
  <p:sldIdLst>
    <p:sldId id="256" r:id="rId4"/>
    <p:sldId id="257" r:id="rId5"/>
    <p:sldId id="258" r:id="rId6"/>
    <p:sldId id="260" r:id="rId7"/>
    <p:sldId id="261"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Forfatte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44" autoAdjust="0"/>
    <p:restoredTop sz="94662" autoAdjust="0"/>
  </p:normalViewPr>
  <p:slideViewPr>
    <p:cSldViewPr snapToGrid="0" showGuides="1">
      <p:cViewPr varScale="1">
        <p:scale>
          <a:sx n="55" d="100"/>
          <a:sy n="55" d="100"/>
        </p:scale>
        <p:origin x="259" y="1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8/10/relationships/authors" Target="author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CD72A38B-F9FA-4036-A084-652409E98F08}" type="datetimeFigureOut">
              <a:rPr lang="en-GB"/>
              <a:pPr/>
              <a:t>13/05/2024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49436F85-577F-4A92-A47F-D540A2BCC821}" type="slidenum">
              <a:rPr lang="en-GB"/>
              <a:pPr/>
              <a:t>‹#›</a:t>
            </a:fld>
            <a:endParaRPr lang="en-GB" dirty="0"/>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vid fors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9384" y="1760373"/>
            <a:ext cx="10069011" cy="4070408"/>
          </a:xfrm>
        </p:spPr>
        <p:txBody>
          <a:bodyPr anchor="t" anchorCtr="0"/>
          <a:lstStyle>
            <a:lvl1pPr algn="l">
              <a:lnSpc>
                <a:spcPct val="90000"/>
              </a:lnSpc>
              <a:defRPr sz="9400">
                <a:solidFill>
                  <a:schemeClr val="tx1"/>
                </a:solidFill>
              </a:defRPr>
            </a:lvl1pPr>
          </a:lstStyle>
          <a:p>
            <a:r>
              <a:rPr lang="da-DK" dirty="0"/>
              <a:t>Klik for at tilføje overskrift</a:t>
            </a:r>
            <a:endParaRPr lang="da-DK"/>
          </a:p>
        </p:txBody>
      </p:sp>
      <p:sp>
        <p:nvSpPr>
          <p:cNvPr id="13" name="Date Placeholder 14">
            <a:extLst>
              <a:ext uri="{FF2B5EF4-FFF2-40B4-BE49-F238E27FC236}">
                <a16:creationId xmlns:a16="http://schemas.microsoft.com/office/drawing/2014/main" id="{5161ABAB-6DB4-433A-ACC8-A0EC0AACAD0C}"/>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E1C219BB-60AD-EC47-B335-CCD227FE0730}" type="datetime1">
              <a:rPr lang="da-DK" smtClean="0"/>
              <a:t>13-05-2024</a:t>
            </a:fld>
            <a:endParaRPr lang="da-DK" dirty="0"/>
          </a:p>
        </p:txBody>
      </p:sp>
      <p:sp>
        <p:nvSpPr>
          <p:cNvPr id="14" name="Date Placeholder 14">
            <a:extLst>
              <a:ext uri="{FF2B5EF4-FFF2-40B4-BE49-F238E27FC236}">
                <a16:creationId xmlns:a16="http://schemas.microsoft.com/office/drawing/2014/main" id="{BC3A8B03-9EA5-416E-BD54-B87E6C4A6781}"/>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Tree>
    <p:extLst>
      <p:ext uri="{BB962C8B-B14F-4D97-AF65-F5344CB8AC3E}">
        <p14:creationId xmlns:p14="http://schemas.microsoft.com/office/powerpoint/2010/main" val="319033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lede og indhold">
    <p:spTree>
      <p:nvGrpSpPr>
        <p:cNvPr id="1" name=""/>
        <p:cNvGrpSpPr/>
        <p:nvPr/>
      </p:nvGrpSpPr>
      <p:grpSpPr>
        <a:xfrm>
          <a:off x="0" y="0"/>
          <a:ext cx="0" cy="0"/>
          <a:chOff x="0" y="0"/>
          <a:chExt cx="0" cy="0"/>
        </a:xfrm>
      </p:grpSpPr>
      <p:sp>
        <p:nvSpPr>
          <p:cNvPr id="10" name="Pladsholder til billede 3"/>
          <p:cNvSpPr>
            <a:spLocks noGrp="1"/>
          </p:cNvSpPr>
          <p:nvPr>
            <p:ph type="pic" sz="quarter" idx="13" hasCustomPrompt="1"/>
          </p:nvPr>
        </p:nvSpPr>
        <p:spPr>
          <a:xfrm>
            <a:off x="0" y="0"/>
            <a:ext cx="6099300" cy="6858000"/>
          </a:xfrm>
          <a:solidFill>
            <a:schemeClr val="bg1"/>
          </a:solidFill>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8" name="Titel 1"/>
          <p:cNvSpPr>
            <a:spLocks noGrp="1"/>
          </p:cNvSpPr>
          <p:nvPr>
            <p:ph type="title" hasCustomPrompt="1"/>
          </p:nvPr>
        </p:nvSpPr>
        <p:spPr>
          <a:xfrm>
            <a:off x="6692401" y="1076109"/>
            <a:ext cx="4680000" cy="1822734"/>
          </a:xfrm>
        </p:spPr>
        <p:txBody>
          <a:bodyPr/>
          <a:lstStyle>
            <a:lvl1pPr>
              <a:defRPr/>
            </a:lvl1pPr>
          </a:lstStyle>
          <a:p>
            <a:r>
              <a:rPr lang="da-DK" dirty="0"/>
              <a:t>Klik for at tilføje overskrift, maksimalt 3 linjer</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6692400"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0" name="Logo black">
            <a:extLst>
              <a:ext uri="{FF2B5EF4-FFF2-40B4-BE49-F238E27FC236}">
                <a16:creationId xmlns:a16="http://schemas.microsoft.com/office/drawing/2014/main" id="{1421C492-A651-4EE4-BB8B-C6886E7B5C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92400" y="6294893"/>
            <a:ext cx="784800" cy="211840"/>
          </a:xfrm>
          <a:prstGeom prst="rect">
            <a:avLst/>
          </a:prstGeom>
        </p:spPr>
      </p:pic>
      <p:sp>
        <p:nvSpPr>
          <p:cNvPr id="30" name="Date Placeholder 14">
            <a:extLst>
              <a:ext uri="{FF2B5EF4-FFF2-40B4-BE49-F238E27FC236}">
                <a16:creationId xmlns:a16="http://schemas.microsoft.com/office/drawing/2014/main" id="{2C4B35A0-F8F7-420F-9E06-CC0AAAA0B84F}"/>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22" name="TextBox 21">
            <a:extLst>
              <a:ext uri="{FF2B5EF4-FFF2-40B4-BE49-F238E27FC236}">
                <a16:creationId xmlns:a16="http://schemas.microsoft.com/office/drawing/2014/main" id="{7C94981C-CC58-4018-9B19-5053EFA6B6A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23072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lede og tekst (CV)">
    <p:spTree>
      <p:nvGrpSpPr>
        <p:cNvPr id="1" name=""/>
        <p:cNvGrpSpPr/>
        <p:nvPr/>
      </p:nvGrpSpPr>
      <p:grpSpPr>
        <a:xfrm>
          <a:off x="0" y="0"/>
          <a:ext cx="0" cy="0"/>
          <a:chOff x="0" y="0"/>
          <a:chExt cx="0" cy="0"/>
        </a:xfrm>
      </p:grpSpPr>
      <p:sp>
        <p:nvSpPr>
          <p:cNvPr id="7" name="Titel 1"/>
          <p:cNvSpPr>
            <a:spLocks noGrp="1"/>
          </p:cNvSpPr>
          <p:nvPr>
            <p:ph type="title" hasCustomPrompt="1"/>
          </p:nvPr>
        </p:nvSpPr>
        <p:spPr>
          <a:xfrm>
            <a:off x="6710399" y="1700213"/>
            <a:ext cx="4677070" cy="1436392"/>
          </a:xfrm>
        </p:spPr>
        <p:txBody>
          <a:bodyPr/>
          <a:lstStyle>
            <a:lvl1pPr>
              <a:defRPr sz="4800"/>
            </a:lvl1pPr>
          </a:lstStyle>
          <a:p>
            <a:r>
              <a:rPr lang="da-DK" dirty="0"/>
              <a:t>Overskrift i </a:t>
            </a:r>
            <a:r>
              <a:rPr lang="da-DK" dirty="0" err="1"/>
              <a:t>maks</a:t>
            </a:r>
            <a:r>
              <a:rPr lang="da-DK" dirty="0"/>
              <a:t> 2 linjer</a:t>
            </a:r>
            <a:endParaRPr lang="da-DK"/>
          </a:p>
        </p:txBody>
      </p:sp>
      <p:sp>
        <p:nvSpPr>
          <p:cNvPr id="15" name="Text Placeholder 4">
            <a:extLst>
              <a:ext uri="{FF2B5EF4-FFF2-40B4-BE49-F238E27FC236}">
                <a16:creationId xmlns:a16="http://schemas.microsoft.com/office/drawing/2014/main" id="{6FAAEFF0-FCE4-48D6-A0D1-A458F3CD3EB3}"/>
              </a:ext>
            </a:extLst>
          </p:cNvPr>
          <p:cNvSpPr>
            <a:spLocks noGrp="1"/>
          </p:cNvSpPr>
          <p:nvPr>
            <p:ph type="body" sz="quarter" idx="19" hasCustomPrompt="1"/>
          </p:nvPr>
        </p:nvSpPr>
        <p:spPr>
          <a:xfrm>
            <a:off x="6692202"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6" name="Text Placeholder 5">
            <a:extLst>
              <a:ext uri="{FF2B5EF4-FFF2-40B4-BE49-F238E27FC236}">
                <a16:creationId xmlns:a16="http://schemas.microsoft.com/office/drawing/2014/main" id="{2F21E6D3-406B-4DA0-9B5A-6A2F208BAF71}"/>
              </a:ext>
            </a:extLst>
          </p:cNvPr>
          <p:cNvSpPr>
            <a:spLocks noGrp="1"/>
          </p:cNvSpPr>
          <p:nvPr>
            <p:ph type="body" sz="quarter" idx="18" hasCustomPrompt="1"/>
          </p:nvPr>
        </p:nvSpPr>
        <p:spPr>
          <a:xfrm>
            <a:off x="6710399" y="452437"/>
            <a:ext cx="4659277" cy="790493"/>
          </a:xfrm>
        </p:spPr>
        <p:txBody>
          <a:bodyPr anchor="b" anchorCtr="0"/>
          <a:lstStyle>
            <a:lvl1pPr marL="0" indent="0">
              <a:buFont typeface="Arial" panose="020B0604020202020204" pitchFamily="34" charset="0"/>
              <a:buNone/>
              <a:defRPr/>
            </a:lvl1pPr>
          </a:lstStyle>
          <a:p>
            <a:pPr lvl="0"/>
            <a:r>
              <a:rPr lang="da-DK" dirty="0"/>
              <a:t>Klik for at indsætte tekst (f.eks. job titel)</a:t>
            </a:r>
            <a:endParaRPr lang="da-DK"/>
          </a:p>
        </p:txBody>
      </p:sp>
      <p:sp>
        <p:nvSpPr>
          <p:cNvPr id="10" name="Pladsholder til billede 3"/>
          <p:cNvSpPr>
            <a:spLocks noGrp="1"/>
          </p:cNvSpPr>
          <p:nvPr>
            <p:ph type="pic" sz="quarter" idx="13" hasCustomPrompt="1"/>
          </p:nvPr>
        </p:nvSpPr>
        <p:spPr>
          <a:xfrm>
            <a:off x="411163" y="1016000"/>
            <a:ext cx="4043879" cy="4804038"/>
          </a:xfrm>
          <a:noFill/>
        </p:spPr>
        <p:txBody>
          <a:bodyPr/>
          <a:lstStyle>
            <a:lvl1pPr marL="0" indent="0" algn="ctr">
              <a:buNone/>
              <a:defRPr sz="1100"/>
            </a:lvl1pPr>
          </a:lstStyle>
          <a:p>
            <a:r>
              <a:rPr lang="da-DK" dirty="0"/>
              <a:t>Vælg pladsholderen og indsæt billede via Templafy/Skyfish eller ikon eller logo via Templafy/Billeder</a:t>
            </a:r>
            <a:endParaRPr lang="da-DK"/>
          </a:p>
        </p:txBody>
      </p:sp>
      <p:sp>
        <p:nvSpPr>
          <p:cNvPr id="18" name="Date Placeholder 14">
            <a:extLst>
              <a:ext uri="{FF2B5EF4-FFF2-40B4-BE49-F238E27FC236}">
                <a16:creationId xmlns:a16="http://schemas.microsoft.com/office/drawing/2014/main" id="{4AC2696B-BD55-4932-A36E-BCC4318F22B0}"/>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4" name="Date Placeholder 3">
            <a:extLst>
              <a:ext uri="{FF2B5EF4-FFF2-40B4-BE49-F238E27FC236}">
                <a16:creationId xmlns:a16="http://schemas.microsoft.com/office/drawing/2014/main" id="{01591D0A-163E-46D9-B4AE-DA2791457328}"/>
              </a:ext>
            </a:extLst>
          </p:cNvPr>
          <p:cNvSpPr>
            <a:spLocks noGrp="1"/>
          </p:cNvSpPr>
          <p:nvPr>
            <p:ph type="dt" sz="half" idx="20"/>
          </p:nvPr>
        </p:nvSpPr>
        <p:spPr/>
        <p:txBody>
          <a:bodyPr/>
          <a:lstStyle/>
          <a:p>
            <a:fld id="{C3B731D4-2B1F-784D-8C58-42EF94E8099B}" type="datetime1">
              <a:rPr lang="da-DK" smtClean="0"/>
              <a:t>13-05-2024</a:t>
            </a:fld>
            <a:endParaRPr lang="da-DK" dirty="0"/>
          </a:p>
        </p:txBody>
      </p:sp>
      <p:sp>
        <p:nvSpPr>
          <p:cNvPr id="11" name="Slide Number Placeholder 10">
            <a:extLst>
              <a:ext uri="{FF2B5EF4-FFF2-40B4-BE49-F238E27FC236}">
                <a16:creationId xmlns:a16="http://schemas.microsoft.com/office/drawing/2014/main" id="{DA9685AE-678B-466E-B97B-590BC795CFDA}"/>
              </a:ext>
            </a:extLst>
          </p:cNvPr>
          <p:cNvSpPr>
            <a:spLocks noGrp="1"/>
          </p:cNvSpPr>
          <p:nvPr>
            <p:ph type="sldNum" sz="quarter" idx="22"/>
          </p:nvPr>
        </p:nvSpPr>
        <p:spPr/>
        <p:txBody>
          <a:bodyPr/>
          <a:lstStyle/>
          <a:p>
            <a:fld id="{45D37B1E-C366-494F-A587-962AD9AABC83}" type="slidenum">
              <a:rPr lang="da-DK" smtClean="0"/>
              <a:pPr/>
              <a:t>‹#›</a:t>
            </a:fld>
            <a:endParaRPr lang="da-DK" dirty="0"/>
          </a:p>
        </p:txBody>
      </p:sp>
      <p:sp>
        <p:nvSpPr>
          <p:cNvPr id="12" name="TextBox 11">
            <a:extLst>
              <a:ext uri="{FF2B5EF4-FFF2-40B4-BE49-F238E27FC236}">
                <a16:creationId xmlns:a16="http://schemas.microsoft.com/office/drawing/2014/main" id="{4E308762-F27B-4C02-A3F6-05048278412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pic>
        <p:nvPicPr>
          <p:cNvPr id="13" name="Logo black">
            <a:extLst>
              <a:ext uri="{FF2B5EF4-FFF2-40B4-BE49-F238E27FC236}">
                <a16:creationId xmlns:a16="http://schemas.microsoft.com/office/drawing/2014/main" id="{16CDF92D-C78F-4CBE-853B-4E3CD39D2A5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Tree>
    <p:extLst>
      <p:ext uri="{BB962C8B-B14F-4D97-AF65-F5344CB8AC3E}">
        <p14:creationId xmlns:p14="http://schemas.microsoft.com/office/powerpoint/2010/main" val="2172234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verskrift og bille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14" name="Picture Placeholder 3">
            <a:extLst>
              <a:ext uri="{FF2B5EF4-FFF2-40B4-BE49-F238E27FC236}">
                <a16:creationId xmlns:a16="http://schemas.microsoft.com/office/drawing/2014/main" id="{BAC5FF5C-5A1F-4EF8-85A8-E1370E4FA7C5}"/>
              </a:ext>
            </a:extLst>
          </p:cNvPr>
          <p:cNvSpPr>
            <a:spLocks noGrp="1"/>
          </p:cNvSpPr>
          <p:nvPr>
            <p:ph type="pic" sz="quarter" idx="14" hasCustomPrompt="1"/>
          </p:nvPr>
        </p:nvSpPr>
        <p:spPr>
          <a:xfrm>
            <a:off x="6415848" y="1000443"/>
            <a:ext cx="4951428" cy="4841557"/>
          </a:xfrm>
        </p:spPr>
        <p:txBody>
          <a:bodyPr/>
          <a:lstStyle>
            <a:lvl1pPr marL="0" indent="0" algn="ctr">
              <a:buNone/>
              <a:defRPr sz="1400"/>
            </a:lvl1pPr>
          </a:lstStyle>
          <a:p>
            <a:r>
              <a:rPr lang="da-DK" dirty="0"/>
              <a:t>Vælg pladsholderen og indsæt billede via Templafy/Skyfish eller ikon eller logo via Templafy/Billeder</a:t>
            </a:r>
            <a:endParaRPr lang="da-DK"/>
          </a:p>
        </p:txBody>
      </p:sp>
      <p:sp>
        <p:nvSpPr>
          <p:cNvPr id="17" name="Date Placeholder 14">
            <a:extLst>
              <a:ext uri="{FF2B5EF4-FFF2-40B4-BE49-F238E27FC236}">
                <a16:creationId xmlns:a16="http://schemas.microsoft.com/office/drawing/2014/main" id="{360EC57D-D72D-43A3-90BC-3ACC9F8BC95A}"/>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05C3703-23C0-D44B-83B8-2C127BABD236}" type="datetime1">
              <a:rPr lang="da-DK" smtClean="0"/>
              <a:t>13-05-2024</a:t>
            </a:fld>
            <a:endParaRPr lang="da-DK" dirty="0"/>
          </a:p>
        </p:txBody>
      </p:sp>
      <p:sp>
        <p:nvSpPr>
          <p:cNvPr id="18" name="Date Placeholder 14">
            <a:extLst>
              <a:ext uri="{FF2B5EF4-FFF2-40B4-BE49-F238E27FC236}">
                <a16:creationId xmlns:a16="http://schemas.microsoft.com/office/drawing/2014/main" id="{36B2A848-B2AD-472A-AC10-0002D162D52D}"/>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4" name="Slide Number Placeholder 3">
            <a:extLst>
              <a:ext uri="{FF2B5EF4-FFF2-40B4-BE49-F238E27FC236}">
                <a16:creationId xmlns:a16="http://schemas.microsoft.com/office/drawing/2014/main" id="{417D6F82-73FC-4F13-BFEC-9200E77E1527}"/>
              </a:ext>
            </a:extLst>
          </p:cNvPr>
          <p:cNvSpPr>
            <a:spLocks noGrp="1"/>
          </p:cNvSpPr>
          <p:nvPr>
            <p:ph type="sldNum" sz="quarter" idx="16"/>
          </p:nvPr>
        </p:nvSpPr>
        <p:spPr/>
        <p:txBody>
          <a:bodyPr/>
          <a:lstStyle/>
          <a:p>
            <a:fld id="{45D37B1E-C366-494F-A587-962AD9AABC83}" type="slidenum">
              <a:rPr lang="da-DK" smtClean="0"/>
              <a:pPr/>
              <a:t>‹#›</a:t>
            </a:fld>
            <a:endParaRPr lang="da-DK" dirty="0"/>
          </a:p>
        </p:txBody>
      </p:sp>
    </p:spTree>
    <p:extLst>
      <p:ext uri="{BB962C8B-B14F-4D97-AF65-F5344CB8AC3E}">
        <p14:creationId xmlns:p14="http://schemas.microsoft.com/office/powerpoint/2010/main" val="3918304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re ikoner">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2FA71C01-3350-42F9-9392-0F3379095A93}"/>
              </a:ext>
            </a:extLst>
          </p:cNvPr>
          <p:cNvSpPr>
            <a:spLocks noGrp="1"/>
          </p:cNvSpPr>
          <p:nvPr>
            <p:ph sz="quarter" idx="13" hasCustomPrompt="1"/>
          </p:nvPr>
        </p:nvSpPr>
        <p:spPr>
          <a:xfrm>
            <a:off x="2932902" y="1700213"/>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11" name="Text Placeholder 10">
            <a:extLst>
              <a:ext uri="{FF2B5EF4-FFF2-40B4-BE49-F238E27FC236}">
                <a16:creationId xmlns:a16="http://schemas.microsoft.com/office/drawing/2014/main" id="{C0A09C85-3CCC-44AB-A808-AA96845B1281}"/>
              </a:ext>
            </a:extLst>
          </p:cNvPr>
          <p:cNvSpPr>
            <a:spLocks noGrp="1"/>
          </p:cNvSpPr>
          <p:nvPr>
            <p:ph type="body" sz="quarter" idx="14" hasCustomPrompt="1"/>
          </p:nvPr>
        </p:nvSpPr>
        <p:spPr>
          <a:xfrm>
            <a:off x="2932902" y="2733129"/>
            <a:ext cx="3564000" cy="756000"/>
          </a:xfrm>
        </p:spPr>
        <p:txBody>
          <a:bodyPr/>
          <a:lstStyle>
            <a:lvl1pPr marL="0" indent="0">
              <a:buFont typeface="Arial" panose="020B0604020202020204" pitchFamily="34" charset="0"/>
              <a:buChar char="​"/>
              <a:defRPr sz="2100" b="1"/>
            </a:lvl1pPr>
            <a:lvl2pPr marL="252000">
              <a:defRPr/>
            </a:lvl2pPr>
            <a:lvl3pPr marL="504000">
              <a:defRPr/>
            </a:lvl3pPr>
          </a:lstStyle>
          <a:p>
            <a:pPr lvl="0"/>
            <a:r>
              <a:rPr lang="da-DK"/>
              <a:t>Klik for at tilføje overskrift</a:t>
            </a:r>
          </a:p>
          <a:p>
            <a:pPr lvl="1"/>
            <a:r>
              <a:rPr lang="da-DK"/>
              <a:t>Second level</a:t>
            </a:r>
          </a:p>
          <a:p>
            <a:pPr lvl="2"/>
            <a:endParaRPr lang="da-DK" dirty="0"/>
          </a:p>
        </p:txBody>
      </p:sp>
      <p:sp>
        <p:nvSpPr>
          <p:cNvPr id="13" name="Content Placeholder 12">
            <a:extLst>
              <a:ext uri="{FF2B5EF4-FFF2-40B4-BE49-F238E27FC236}">
                <a16:creationId xmlns:a16="http://schemas.microsoft.com/office/drawing/2014/main" id="{3F35B7FD-E0E2-4581-BAC7-8858E530AFEA}"/>
              </a:ext>
            </a:extLst>
          </p:cNvPr>
          <p:cNvSpPr>
            <a:spLocks noGrp="1"/>
          </p:cNvSpPr>
          <p:nvPr>
            <p:ph sz="quarter" idx="15" hasCustomPrompt="1"/>
          </p:nvPr>
        </p:nvSpPr>
        <p:spPr>
          <a:xfrm>
            <a:off x="2934000" y="4012975"/>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15" name="Text Placeholder 14">
            <a:extLst>
              <a:ext uri="{FF2B5EF4-FFF2-40B4-BE49-F238E27FC236}">
                <a16:creationId xmlns:a16="http://schemas.microsoft.com/office/drawing/2014/main" id="{52C92166-E723-47D5-9A87-3354EB28C43E}"/>
              </a:ext>
            </a:extLst>
          </p:cNvPr>
          <p:cNvSpPr>
            <a:spLocks noGrp="1"/>
          </p:cNvSpPr>
          <p:nvPr>
            <p:ph type="body" sz="quarter" idx="16" hasCustomPrompt="1"/>
          </p:nvPr>
        </p:nvSpPr>
        <p:spPr>
          <a:xfrm>
            <a:off x="2932112" y="5093240"/>
            <a:ext cx="3564000" cy="756000"/>
          </a:xfrm>
        </p:spPr>
        <p:txBody>
          <a:bodyPr/>
          <a:lstStyle>
            <a:lvl1pPr marL="0" indent="0">
              <a:buFont typeface="Arial" panose="020B0604020202020204" pitchFamily="34" charset="0"/>
              <a:buChar char="​"/>
              <a:defRPr sz="2000" b="1"/>
            </a:lvl1pPr>
            <a:lvl2pPr marL="252000">
              <a:defRPr/>
            </a:lvl2pPr>
            <a:lvl3pPr marL="252000" indent="0">
              <a:buNone/>
              <a:defRPr/>
            </a:lvl3pPr>
          </a:lstStyle>
          <a:p>
            <a:pPr lvl="0"/>
            <a:r>
              <a:rPr lang="da-DK" dirty="0"/>
              <a:t>Klik for at </a:t>
            </a:r>
            <a:r>
              <a:rPr lang="da-DK"/>
              <a:t>tilføje overskrift</a:t>
            </a:r>
          </a:p>
          <a:p>
            <a:pPr lvl="1"/>
            <a:r>
              <a:rPr lang="da-DK"/>
              <a:t>Second level</a:t>
            </a:r>
            <a:endParaRPr lang="da-DK" dirty="0"/>
          </a:p>
        </p:txBody>
      </p:sp>
      <p:sp>
        <p:nvSpPr>
          <p:cNvPr id="17" name="Content Placeholder 16">
            <a:extLst>
              <a:ext uri="{FF2B5EF4-FFF2-40B4-BE49-F238E27FC236}">
                <a16:creationId xmlns:a16="http://schemas.microsoft.com/office/drawing/2014/main" id="{AE23DA26-37CC-4CA7-8253-FD9AB459D2EF}"/>
              </a:ext>
            </a:extLst>
          </p:cNvPr>
          <p:cNvSpPr>
            <a:spLocks noGrp="1"/>
          </p:cNvSpPr>
          <p:nvPr>
            <p:ph sz="quarter" idx="17" hasCustomPrompt="1"/>
          </p:nvPr>
        </p:nvSpPr>
        <p:spPr>
          <a:xfrm>
            <a:off x="7474740" y="1700213"/>
            <a:ext cx="936000" cy="936000"/>
          </a:xfrm>
        </p:spPr>
        <p:txBody>
          <a:bodyPr wrap="none"/>
          <a:lstStyle>
            <a:lvl1pPr marL="0" indent="0">
              <a:buNone/>
              <a:defRPr sz="1000"/>
            </a:lvl1pPr>
            <a:lvl2pPr marL="252000" indent="0">
              <a:buNone/>
              <a:defRPr sz="1000"/>
            </a:lvl2pPr>
          </a:lstStyle>
          <a:p>
            <a:pPr lvl="0"/>
            <a:r>
              <a:rPr lang="da-DK" dirty="0"/>
              <a:t>Indsæt logo: Vælg pladsholderen, indsæt logo via Templafy/Billeder</a:t>
            </a:r>
            <a:endParaRPr lang="da-DK"/>
          </a:p>
        </p:txBody>
      </p:sp>
      <p:sp>
        <p:nvSpPr>
          <p:cNvPr id="19" name="Text Placeholder 18">
            <a:extLst>
              <a:ext uri="{FF2B5EF4-FFF2-40B4-BE49-F238E27FC236}">
                <a16:creationId xmlns:a16="http://schemas.microsoft.com/office/drawing/2014/main" id="{62682726-03AB-4490-8664-993881FA0BB1}"/>
              </a:ext>
            </a:extLst>
          </p:cNvPr>
          <p:cNvSpPr>
            <a:spLocks noGrp="1"/>
          </p:cNvSpPr>
          <p:nvPr>
            <p:ph type="body" sz="quarter" idx="18" hasCustomPrompt="1"/>
          </p:nvPr>
        </p:nvSpPr>
        <p:spPr>
          <a:xfrm>
            <a:off x="7459663" y="2732400"/>
            <a:ext cx="3564000" cy="756000"/>
          </a:xfrm>
        </p:spPr>
        <p:txBody>
          <a:bodyPr/>
          <a:lstStyle>
            <a:lvl1pPr marL="0" indent="0">
              <a:buFont typeface="Arial" panose="020B0604020202020204" pitchFamily="34" charset="0"/>
              <a:buChar char="​"/>
              <a:defRPr sz="2000" b="1"/>
            </a:lvl1pPr>
            <a:lvl2pPr marL="252000">
              <a:defRPr/>
            </a:lvl2pPr>
            <a:lvl3pPr marL="504000">
              <a:defRPr/>
            </a:lvl3pPr>
          </a:lstStyle>
          <a:p>
            <a:pPr lvl="0"/>
            <a:r>
              <a:rPr lang="da-DK" dirty="0"/>
              <a:t>Klik for at </a:t>
            </a:r>
            <a:r>
              <a:rPr lang="da-DK"/>
              <a:t>tilføje overskrift</a:t>
            </a:r>
          </a:p>
          <a:p>
            <a:pPr lvl="1"/>
            <a:r>
              <a:rPr lang="da-DK"/>
              <a:t>Second level</a:t>
            </a:r>
          </a:p>
          <a:p>
            <a:pPr lvl="2"/>
            <a:endParaRPr lang="da-DK" dirty="0"/>
          </a:p>
        </p:txBody>
      </p:sp>
      <p:sp>
        <p:nvSpPr>
          <p:cNvPr id="21" name="Content Placeholder 20">
            <a:extLst>
              <a:ext uri="{FF2B5EF4-FFF2-40B4-BE49-F238E27FC236}">
                <a16:creationId xmlns:a16="http://schemas.microsoft.com/office/drawing/2014/main" id="{762625AB-198B-4F37-9382-C78FD9118D5A}"/>
              </a:ext>
            </a:extLst>
          </p:cNvPr>
          <p:cNvSpPr>
            <a:spLocks noGrp="1"/>
          </p:cNvSpPr>
          <p:nvPr>
            <p:ph sz="quarter" idx="19" hasCustomPrompt="1"/>
          </p:nvPr>
        </p:nvSpPr>
        <p:spPr>
          <a:xfrm>
            <a:off x="7459663" y="4012975"/>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23" name="Text Placeholder 22">
            <a:extLst>
              <a:ext uri="{FF2B5EF4-FFF2-40B4-BE49-F238E27FC236}">
                <a16:creationId xmlns:a16="http://schemas.microsoft.com/office/drawing/2014/main" id="{D8AE7F93-F2C6-4199-8D16-CFB4D977F63E}"/>
              </a:ext>
            </a:extLst>
          </p:cNvPr>
          <p:cNvSpPr>
            <a:spLocks noGrp="1"/>
          </p:cNvSpPr>
          <p:nvPr>
            <p:ph type="body" sz="quarter" idx="20" hasCustomPrompt="1"/>
          </p:nvPr>
        </p:nvSpPr>
        <p:spPr>
          <a:xfrm>
            <a:off x="7473948" y="5093240"/>
            <a:ext cx="3564000" cy="756000"/>
          </a:xfrm>
        </p:spPr>
        <p:txBody>
          <a:bodyPr/>
          <a:lstStyle>
            <a:lvl1pPr marL="0" indent="0">
              <a:buFont typeface="Arial" panose="020B0604020202020204" pitchFamily="34" charset="0"/>
              <a:buChar char="​"/>
              <a:defRPr sz="2000" b="1"/>
            </a:lvl1pPr>
            <a:lvl2pPr marL="252000">
              <a:defRPr/>
            </a:lvl2pPr>
            <a:lvl3pPr marL="504000">
              <a:defRPr/>
            </a:lvl3pPr>
          </a:lstStyle>
          <a:p>
            <a:pPr lvl="0"/>
            <a:r>
              <a:rPr lang="da-DK" dirty="0"/>
              <a:t>Klik for at </a:t>
            </a:r>
            <a:r>
              <a:rPr lang="da-DK"/>
              <a:t>tilføje overskrift</a:t>
            </a:r>
          </a:p>
          <a:p>
            <a:pPr lvl="1"/>
            <a:r>
              <a:rPr lang="da-DK"/>
              <a:t>Second level</a:t>
            </a:r>
            <a:endParaRPr lang="da-DK" dirty="0"/>
          </a:p>
        </p:txBody>
      </p:sp>
      <p:sp>
        <p:nvSpPr>
          <p:cNvPr id="4" name="Date Placeholder 3">
            <a:extLst>
              <a:ext uri="{FF2B5EF4-FFF2-40B4-BE49-F238E27FC236}">
                <a16:creationId xmlns:a16="http://schemas.microsoft.com/office/drawing/2014/main" id="{21133E6A-A4F4-491B-846E-1DACC83D9BB7}"/>
              </a:ext>
            </a:extLst>
          </p:cNvPr>
          <p:cNvSpPr>
            <a:spLocks noGrp="1"/>
          </p:cNvSpPr>
          <p:nvPr>
            <p:ph type="dt" sz="half" idx="11"/>
          </p:nvPr>
        </p:nvSpPr>
        <p:spPr/>
        <p:txBody>
          <a:bodyPr/>
          <a:lstStyle/>
          <a:p>
            <a:fld id="{7B886711-F134-D149-B1FF-0BBB5A4F76AD}" type="datetime1">
              <a:rPr lang="da-DK" smtClean="0"/>
              <a:t>13-05-2024</a:t>
            </a:fld>
            <a:endParaRPr lang="da-DK" dirty="0"/>
          </a:p>
        </p:txBody>
      </p:sp>
      <p:sp>
        <p:nvSpPr>
          <p:cNvPr id="5" name="Slide Number Placeholder 4">
            <a:extLst>
              <a:ext uri="{FF2B5EF4-FFF2-40B4-BE49-F238E27FC236}">
                <a16:creationId xmlns:a16="http://schemas.microsoft.com/office/drawing/2014/main" id="{6C38E8B2-EC82-4BE1-85C6-8F272596913A}"/>
              </a:ext>
            </a:extLst>
          </p:cNvPr>
          <p:cNvSpPr>
            <a:spLocks noGrp="1"/>
          </p:cNvSpPr>
          <p:nvPr>
            <p:ph type="sldNum" sz="quarter" idx="12"/>
          </p:nvPr>
        </p:nvSpPr>
        <p:spPr/>
        <p:txBody>
          <a:bodyPr/>
          <a:lstStyle/>
          <a:p>
            <a:fld id="{45D37B1E-C366-494F-A587-962AD9AABC83}" type="slidenum">
              <a:rPr lang="da-DK" smtClean="0"/>
              <a:pPr/>
              <a:t>‹#›</a:t>
            </a:fld>
            <a:endParaRPr lang="da-DK" dirty="0"/>
          </a:p>
        </p:txBody>
      </p:sp>
    </p:spTree>
    <p:extLst>
      <p:ext uri="{BB962C8B-B14F-4D97-AF65-F5344CB8AC3E}">
        <p14:creationId xmlns:p14="http://schemas.microsoft.com/office/powerpoint/2010/main" val="3582921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verskrift og logo">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6F8A6A9-890A-4EA2-8FA4-EA834B1A12F4}"/>
              </a:ext>
            </a:extLst>
          </p:cNvPr>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11" name="Date Placeholder 14">
            <a:extLst>
              <a:ext uri="{FF2B5EF4-FFF2-40B4-BE49-F238E27FC236}">
                <a16:creationId xmlns:a16="http://schemas.microsoft.com/office/drawing/2014/main" id="{705F52FC-7E26-46C0-8E8B-4445D500B9C7}"/>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7" name="Date Placeholder 6">
            <a:extLst>
              <a:ext uri="{FF2B5EF4-FFF2-40B4-BE49-F238E27FC236}">
                <a16:creationId xmlns:a16="http://schemas.microsoft.com/office/drawing/2014/main" id="{D01B1D99-4B52-4731-AEC4-C722464A7D1B}"/>
              </a:ext>
            </a:extLst>
          </p:cNvPr>
          <p:cNvSpPr>
            <a:spLocks noGrp="1"/>
          </p:cNvSpPr>
          <p:nvPr>
            <p:ph type="dt" sz="half" idx="10"/>
          </p:nvPr>
        </p:nvSpPr>
        <p:spPr/>
        <p:txBody>
          <a:bodyPr/>
          <a:lstStyle/>
          <a:p>
            <a:fld id="{A4321CDD-0F0D-7943-A8B5-0BE988A9EA1B}" type="datetime1">
              <a:rPr lang="da-DK" smtClean="0"/>
              <a:t>13-05-2024</a:t>
            </a:fld>
            <a:endParaRPr lang="da-DK" dirty="0"/>
          </a:p>
        </p:txBody>
      </p:sp>
      <p:sp>
        <p:nvSpPr>
          <p:cNvPr id="12" name="Slide Number Placeholder 11">
            <a:extLst>
              <a:ext uri="{FF2B5EF4-FFF2-40B4-BE49-F238E27FC236}">
                <a16:creationId xmlns:a16="http://schemas.microsoft.com/office/drawing/2014/main" id="{4B452C39-88DE-4155-8ED8-643714B1A9FE}"/>
              </a:ext>
            </a:extLst>
          </p:cNvPr>
          <p:cNvSpPr>
            <a:spLocks noGrp="1"/>
          </p:cNvSpPr>
          <p:nvPr>
            <p:ph type="sldNum" sz="quarter" idx="12"/>
          </p:nvPr>
        </p:nvSpPr>
        <p:spPr/>
        <p:txBody>
          <a:bodyPr/>
          <a:lstStyle/>
          <a:p>
            <a:fld id="{45D37B1E-C366-494F-A587-962AD9AABC83}" type="slidenum">
              <a:rPr lang="da-DK" smtClean="0"/>
              <a:pPr/>
              <a:t>‹#›</a:t>
            </a:fld>
            <a:endParaRPr lang="da-DK" dirty="0"/>
          </a:p>
        </p:txBody>
      </p:sp>
    </p:spTree>
    <p:extLst>
      <p:ext uri="{BB962C8B-B14F-4D97-AF65-F5344CB8AC3E}">
        <p14:creationId xmlns:p14="http://schemas.microsoft.com/office/powerpoint/2010/main" val="1198522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verskrift og indhold 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1A9A-6ADC-4F72-A312-ED1DBEF01BE1}"/>
              </a:ext>
            </a:extLst>
          </p:cNvPr>
          <p:cNvSpPr>
            <a:spLocks noGrp="1"/>
          </p:cNvSpPr>
          <p:nvPr>
            <p:ph type="title" hasCustomPrompt="1"/>
          </p:nvPr>
        </p:nvSpPr>
        <p:spPr>
          <a:xfrm>
            <a:off x="410400" y="1028246"/>
            <a:ext cx="10962000" cy="671967"/>
          </a:xfrm>
        </p:spPr>
        <p:txBody>
          <a:bodyPr/>
          <a:lstStyle>
            <a:lvl1pPr>
              <a:defRPr/>
            </a:lvl1pPr>
          </a:lstStyle>
          <a:p>
            <a:r>
              <a:rPr lang="da-DK" dirty="0"/>
              <a:t>Klik for at tilføje overskrift</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411163" y="1989138"/>
            <a:ext cx="10961237" cy="3864462"/>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2" name="Logo black">
            <a:extLst>
              <a:ext uri="{FF2B5EF4-FFF2-40B4-BE49-F238E27FC236}">
                <a16:creationId xmlns:a16="http://schemas.microsoft.com/office/drawing/2014/main" id="{CAAF367F-3818-457C-9EE1-320E9050AE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3" name="Date Placeholder 2">
            <a:extLst>
              <a:ext uri="{FF2B5EF4-FFF2-40B4-BE49-F238E27FC236}">
                <a16:creationId xmlns:a16="http://schemas.microsoft.com/office/drawing/2014/main" id="{C0F779A9-E4FE-4412-9D9E-BF5BF84D02AB}"/>
              </a:ext>
            </a:extLst>
          </p:cNvPr>
          <p:cNvSpPr>
            <a:spLocks noGrp="1"/>
          </p:cNvSpPr>
          <p:nvPr>
            <p:ph type="dt" sz="half" idx="20"/>
          </p:nvPr>
        </p:nvSpPr>
        <p:spPr/>
        <p:txBody>
          <a:bodyPr/>
          <a:lstStyle/>
          <a:p>
            <a:fld id="{EE4FF6B9-9D09-1C44-8476-D6D8DB30CE19}" type="datetime1">
              <a:rPr lang="da-DK" smtClean="0"/>
              <a:t>13-05-2024</a:t>
            </a:fld>
            <a:endParaRPr lang="da-DK" dirty="0"/>
          </a:p>
        </p:txBody>
      </p:sp>
      <p:sp>
        <p:nvSpPr>
          <p:cNvPr id="5" name="Slide Number Placeholder 4">
            <a:extLst>
              <a:ext uri="{FF2B5EF4-FFF2-40B4-BE49-F238E27FC236}">
                <a16:creationId xmlns:a16="http://schemas.microsoft.com/office/drawing/2014/main" id="{FB5949DE-6D77-480D-A4A9-E2E53BE1CE80}"/>
              </a:ext>
            </a:extLst>
          </p:cNvPr>
          <p:cNvSpPr>
            <a:spLocks noGrp="1"/>
          </p:cNvSpPr>
          <p:nvPr>
            <p:ph type="sldNum" sz="quarter" idx="22"/>
          </p:nvPr>
        </p:nvSpPr>
        <p:spPr/>
        <p:txBody>
          <a:bodyPr/>
          <a:lstStyle/>
          <a:p>
            <a:fld id="{45D37B1E-C366-494F-A587-962AD9AABC83}" type="slidenum">
              <a:rPr lang="da-DK" smtClean="0"/>
              <a:pPr/>
              <a:t>‹#›</a:t>
            </a:fld>
            <a:endParaRPr lang="da-DK" dirty="0"/>
          </a:p>
        </p:txBody>
      </p:sp>
      <p:sp>
        <p:nvSpPr>
          <p:cNvPr id="20" name="TextBox 19">
            <a:extLst>
              <a:ext uri="{FF2B5EF4-FFF2-40B4-BE49-F238E27FC236}">
                <a16:creationId xmlns:a16="http://schemas.microsoft.com/office/drawing/2014/main" id="{E75150F5-CFA6-40F1-B2B7-79337C2232BB}"/>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661292278"/>
      </p:ext>
    </p:extLst>
  </p:cSld>
  <p:clrMapOvr>
    <a:masterClrMapping/>
  </p:clrMapOvr>
  <p:extLst>
    <p:ext uri="{DCECCB84-F9BA-43D5-87BE-67443E8EF086}">
      <p15:sldGuideLst xmlns:p15="http://schemas.microsoft.com/office/powerpoint/2012/main">
        <p15:guide id="1" orient="horz" pos="6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rt forside">
    <p:spTree>
      <p:nvGrpSpPr>
        <p:cNvPr id="1" name=""/>
        <p:cNvGrpSpPr/>
        <p:nvPr/>
      </p:nvGrpSpPr>
      <p:grpSpPr>
        <a:xfrm>
          <a:off x="0" y="0"/>
          <a:ext cx="0" cy="0"/>
          <a:chOff x="0" y="0"/>
          <a:chExt cx="0" cy="0"/>
        </a:xfrm>
      </p:grpSpPr>
      <p:sp>
        <p:nvSpPr>
          <p:cNvPr id="3" name="Background">
            <a:extLst>
              <a:ext uri="{FF2B5EF4-FFF2-40B4-BE49-F238E27FC236}">
                <a16:creationId xmlns:a16="http://schemas.microsoft.com/office/drawing/2014/main" id="{BBCAF46D-9983-4AEE-9B8A-24654CDEDDB0}"/>
              </a:ext>
            </a:extLst>
          </p:cNvPr>
          <p:cNvSpPr/>
          <p:nvPr userDrawn="1"/>
        </p:nvSpPr>
        <p:spPr>
          <a:xfrm>
            <a:off x="0" y="0"/>
            <a:ext cx="12189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a-DK" sz="1600" dirty="0" err="1"/>
          </a:p>
        </p:txBody>
      </p:sp>
      <p:sp>
        <p:nvSpPr>
          <p:cNvPr id="2" name="Title 1"/>
          <p:cNvSpPr>
            <a:spLocks noGrp="1"/>
          </p:cNvSpPr>
          <p:nvPr>
            <p:ph type="ctrTitle" hasCustomPrompt="1"/>
          </p:nvPr>
        </p:nvSpPr>
        <p:spPr>
          <a:xfrm>
            <a:off x="349384" y="1760373"/>
            <a:ext cx="10069011" cy="4070408"/>
          </a:xfrm>
        </p:spPr>
        <p:txBody>
          <a:bodyPr anchor="t" anchorCtr="0"/>
          <a:lstStyle>
            <a:lvl1pPr algn="l">
              <a:lnSpc>
                <a:spcPct val="90000"/>
              </a:lnSpc>
              <a:defRPr sz="9400">
                <a:solidFill>
                  <a:schemeClr val="bg1"/>
                </a:solidFill>
              </a:defRPr>
            </a:lvl1pPr>
          </a:lstStyle>
          <a:p>
            <a:r>
              <a:rPr lang="da-DK" dirty="0"/>
              <a:t>Klik for at tilføje overskrift</a:t>
            </a:r>
            <a:endParaRPr lang="da-DK"/>
          </a:p>
        </p:txBody>
      </p:sp>
      <p:pic>
        <p:nvPicPr>
          <p:cNvPr id="7" name="Logo black">
            <a:extLst>
              <a:ext uri="{FF2B5EF4-FFF2-40B4-BE49-F238E27FC236}">
                <a16:creationId xmlns:a16="http://schemas.microsoft.com/office/drawing/2014/main" id="{E6E48129-FB3C-4F39-A5A1-63313B41D3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200" y="6296400"/>
            <a:ext cx="786874" cy="212400"/>
          </a:xfrm>
          <a:prstGeom prst="rect">
            <a:avLst/>
          </a:prstGeom>
        </p:spPr>
      </p:pic>
      <p:sp>
        <p:nvSpPr>
          <p:cNvPr id="11" name="Date Placeholder 14">
            <a:extLst>
              <a:ext uri="{FF2B5EF4-FFF2-40B4-BE49-F238E27FC236}">
                <a16:creationId xmlns:a16="http://schemas.microsoft.com/office/drawing/2014/main" id="{D4E1389B-CA3B-4709-956D-F396D960BBC8}"/>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10AAC824-7FF3-5D40-8E3D-C535BA2D393F}" type="datetime1">
              <a:rPr lang="da-DK" smtClean="0"/>
              <a:t>13-05-2024</a:t>
            </a:fld>
            <a:endParaRPr lang="da-DK" dirty="0"/>
          </a:p>
        </p:txBody>
      </p:sp>
      <p:sp>
        <p:nvSpPr>
          <p:cNvPr id="14" name="Date Placeholder 14">
            <a:extLst>
              <a:ext uri="{FF2B5EF4-FFF2-40B4-BE49-F238E27FC236}">
                <a16:creationId xmlns:a16="http://schemas.microsoft.com/office/drawing/2014/main" id="{8A94F1C1-AE36-4BBA-B958-8FC614A9472A}"/>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Tree>
    <p:extLst>
      <p:ext uri="{BB962C8B-B14F-4D97-AF65-F5344CB8AC3E}">
        <p14:creationId xmlns:p14="http://schemas.microsoft.com/office/powerpoint/2010/main" val="406752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reaker A">
    <p:bg>
      <p:bgPr>
        <a:solidFill>
          <a:schemeClr val="bg1"/>
        </a:solidFill>
        <a:effectLst/>
      </p:bgPr>
    </p:bg>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BAC5FF5C-5A1F-4EF8-85A8-E1370E4FA7C5}"/>
              </a:ext>
            </a:extLst>
          </p:cNvPr>
          <p:cNvSpPr>
            <a:spLocks noGrp="1"/>
          </p:cNvSpPr>
          <p:nvPr>
            <p:ph type="pic" sz="quarter" idx="14" hasCustomPrompt="1"/>
          </p:nvPr>
        </p:nvSpPr>
        <p:spPr>
          <a:xfrm>
            <a:off x="6415848" y="1000443"/>
            <a:ext cx="4951428" cy="4841557"/>
          </a:xfrm>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4400">
                <a:solidFill>
                  <a:schemeClr val="tx1"/>
                </a:solidFill>
              </a:defRPr>
            </a:lvl1pPr>
          </a:lstStyle>
          <a:p>
            <a:r>
              <a:rPr lang="da-DK" dirty="0"/>
              <a:t>Klik for at tilføje overskrift</a:t>
            </a:r>
            <a:endParaRPr lang="da-DK"/>
          </a:p>
        </p:txBody>
      </p:sp>
      <p:pic>
        <p:nvPicPr>
          <p:cNvPr id="13" name="Logo black">
            <a:extLst>
              <a:ext uri="{FF2B5EF4-FFF2-40B4-BE49-F238E27FC236}">
                <a16:creationId xmlns:a16="http://schemas.microsoft.com/office/drawing/2014/main" id="{8790A71A-B09B-4B5F-9D31-846A17201C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7" name="Date Placeholder 14">
            <a:extLst>
              <a:ext uri="{FF2B5EF4-FFF2-40B4-BE49-F238E27FC236}">
                <a16:creationId xmlns:a16="http://schemas.microsoft.com/office/drawing/2014/main" id="{D63CFED0-47FC-4852-81C1-6B705FD6417D}"/>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Tree>
    <p:extLst>
      <p:ext uri="{BB962C8B-B14F-4D97-AF65-F5344CB8AC3E}">
        <p14:creationId xmlns:p14="http://schemas.microsoft.com/office/powerpoint/2010/main" val="35409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reaker B">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b" anchorCtr="0"/>
          <a:lstStyle>
            <a:lvl1pPr algn="l">
              <a:lnSpc>
                <a:spcPct val="100000"/>
              </a:lnSpc>
              <a:defRPr sz="4400">
                <a:solidFill>
                  <a:schemeClr val="tx1"/>
                </a:solidFill>
              </a:defRPr>
            </a:lvl1pPr>
          </a:lstStyle>
          <a:p>
            <a:r>
              <a:rPr lang="da-DK" dirty="0"/>
              <a:t>Klik for at tilføje overskrift</a:t>
            </a:r>
            <a:endParaRPr lang="da-DK"/>
          </a:p>
        </p:txBody>
      </p:sp>
      <p:sp>
        <p:nvSpPr>
          <p:cNvPr id="14" name="Picture Placeholder 3">
            <a:extLst>
              <a:ext uri="{FF2B5EF4-FFF2-40B4-BE49-F238E27FC236}">
                <a16:creationId xmlns:a16="http://schemas.microsoft.com/office/drawing/2014/main" id="{A915360E-F247-49FB-821B-5399F1326472}"/>
              </a:ext>
            </a:extLst>
          </p:cNvPr>
          <p:cNvSpPr>
            <a:spLocks noGrp="1"/>
          </p:cNvSpPr>
          <p:nvPr>
            <p:ph type="pic" sz="quarter" idx="14" hasCustomPrompt="1"/>
          </p:nvPr>
        </p:nvSpPr>
        <p:spPr>
          <a:xfrm>
            <a:off x="6415848" y="1000443"/>
            <a:ext cx="4951428" cy="4841557"/>
          </a:xfrm>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7" name="Date Placeholder 14">
            <a:extLst>
              <a:ext uri="{FF2B5EF4-FFF2-40B4-BE49-F238E27FC236}">
                <a16:creationId xmlns:a16="http://schemas.microsoft.com/office/drawing/2014/main" id="{FB068F22-0263-44BB-8333-C5643293F39A}"/>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B6C9B2E1-FD4D-2E4F-B536-D53FD770E78C}" type="datetime1">
              <a:rPr lang="da-DK" smtClean="0"/>
              <a:t>13-05-2024</a:t>
            </a:fld>
            <a:endParaRPr lang="da-DK" dirty="0"/>
          </a:p>
        </p:txBody>
      </p:sp>
      <p:sp>
        <p:nvSpPr>
          <p:cNvPr id="8" name="Date Placeholder 14">
            <a:extLst>
              <a:ext uri="{FF2B5EF4-FFF2-40B4-BE49-F238E27FC236}">
                <a16:creationId xmlns:a16="http://schemas.microsoft.com/office/drawing/2014/main" id="{2D08A2CA-4B19-4B39-B540-F97244C446A4}"/>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10" name="TextBox 9">
            <a:extLst>
              <a:ext uri="{FF2B5EF4-FFF2-40B4-BE49-F238E27FC236}">
                <a16:creationId xmlns:a16="http://schemas.microsoft.com/office/drawing/2014/main" id="{7EB9F81D-3EAD-42E8-88EC-432C25D7A8F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1550034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verskrift og indhold 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7" name="Content Placeholder 6">
            <a:extLst>
              <a:ext uri="{FF2B5EF4-FFF2-40B4-BE49-F238E27FC236}">
                <a16:creationId xmlns:a16="http://schemas.microsoft.com/office/drawing/2014/main" id="{A9D41ADC-5992-4476-8E55-8A709AA1B4B5}"/>
              </a:ext>
            </a:extLst>
          </p:cNvPr>
          <p:cNvSpPr>
            <a:spLocks noGrp="1"/>
          </p:cNvSpPr>
          <p:nvPr>
            <p:ph sz="quarter" idx="13" hasCustomPrompt="1"/>
          </p:nvPr>
        </p:nvSpPr>
        <p:spPr>
          <a:xfrm>
            <a:off x="6673356" y="1700212"/>
            <a:ext cx="4693920" cy="4141788"/>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0" name="Date Placeholder 14">
            <a:extLst>
              <a:ext uri="{FF2B5EF4-FFF2-40B4-BE49-F238E27FC236}">
                <a16:creationId xmlns:a16="http://schemas.microsoft.com/office/drawing/2014/main" id="{BBCDE8CE-8147-4B12-B358-7B7ACA92FFF2}"/>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9E7C4572-1B4E-0C40-9CD4-1C607C30CBE1}" type="datetime1">
              <a:rPr lang="da-DK" smtClean="0"/>
              <a:t>13-05-2024</a:t>
            </a:fld>
            <a:endParaRPr lang="da-DK" dirty="0"/>
          </a:p>
        </p:txBody>
      </p:sp>
      <p:sp>
        <p:nvSpPr>
          <p:cNvPr id="11" name="Date Placeholder 14">
            <a:extLst>
              <a:ext uri="{FF2B5EF4-FFF2-40B4-BE49-F238E27FC236}">
                <a16:creationId xmlns:a16="http://schemas.microsoft.com/office/drawing/2014/main" id="{7ACE2053-07AA-42FA-A789-E1430CAF7988}"/>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4" name="Slide Number Placeholder 3">
            <a:extLst>
              <a:ext uri="{FF2B5EF4-FFF2-40B4-BE49-F238E27FC236}">
                <a16:creationId xmlns:a16="http://schemas.microsoft.com/office/drawing/2014/main" id="{DBDCBB1C-1FE3-42F2-ACED-70B0664062BD}"/>
              </a:ext>
            </a:extLst>
          </p:cNvPr>
          <p:cNvSpPr>
            <a:spLocks noGrp="1"/>
          </p:cNvSpPr>
          <p:nvPr>
            <p:ph type="sldNum" sz="quarter" idx="15"/>
          </p:nvPr>
        </p:nvSpPr>
        <p:spPr/>
        <p:txBody>
          <a:bodyPr/>
          <a:lstStyle/>
          <a:p>
            <a:fld id="{45D37B1E-C366-494F-A587-962AD9AABC83}" type="slidenum">
              <a:rPr lang="da-DK" smtClean="0"/>
              <a:pPr/>
              <a:t>‹#›</a:t>
            </a:fld>
            <a:endParaRPr lang="da-DK" dirty="0"/>
          </a:p>
        </p:txBody>
      </p:sp>
    </p:spTree>
    <p:extLst>
      <p:ext uri="{BB962C8B-B14F-4D97-AF65-F5344CB8AC3E}">
        <p14:creationId xmlns:p14="http://schemas.microsoft.com/office/powerpoint/2010/main" val="220968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verskrift og indhold B">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1A9A-6ADC-4F72-A312-ED1DBEF01BE1}"/>
              </a:ext>
            </a:extLst>
          </p:cNvPr>
          <p:cNvSpPr>
            <a:spLocks noGrp="1"/>
          </p:cNvSpPr>
          <p:nvPr>
            <p:ph type="title" hasCustomPrompt="1"/>
          </p:nvPr>
        </p:nvSpPr>
        <p:spPr>
          <a:xfrm>
            <a:off x="410400" y="1028246"/>
            <a:ext cx="5366267" cy="1884283"/>
          </a:xfrm>
        </p:spPr>
        <p:txBody>
          <a:bodyPr/>
          <a:lstStyle>
            <a:lvl1pPr>
              <a:defRPr/>
            </a:lvl1pPr>
          </a:lstStyle>
          <a:p>
            <a:r>
              <a:rPr lang="da-DK" dirty="0"/>
              <a:t>Klik for at tilføje overskrift</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6156000" y="1028246"/>
            <a:ext cx="5216400" cy="4825354"/>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2" name="Logo black">
            <a:extLst>
              <a:ext uri="{FF2B5EF4-FFF2-40B4-BE49-F238E27FC236}">
                <a16:creationId xmlns:a16="http://schemas.microsoft.com/office/drawing/2014/main" id="{CAAF367F-3818-457C-9EE1-320E9050AE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3" name="Date Placeholder 2">
            <a:extLst>
              <a:ext uri="{FF2B5EF4-FFF2-40B4-BE49-F238E27FC236}">
                <a16:creationId xmlns:a16="http://schemas.microsoft.com/office/drawing/2014/main" id="{C0F779A9-E4FE-4412-9D9E-BF5BF84D02AB}"/>
              </a:ext>
            </a:extLst>
          </p:cNvPr>
          <p:cNvSpPr>
            <a:spLocks noGrp="1"/>
          </p:cNvSpPr>
          <p:nvPr>
            <p:ph type="dt" sz="half" idx="20"/>
          </p:nvPr>
        </p:nvSpPr>
        <p:spPr/>
        <p:txBody>
          <a:bodyPr/>
          <a:lstStyle/>
          <a:p>
            <a:fld id="{07E0BF14-F898-E942-B941-7FCC5EE4C404}" type="datetime1">
              <a:rPr lang="da-DK" smtClean="0"/>
              <a:t>13-05-2024</a:t>
            </a:fld>
            <a:endParaRPr lang="da-DK" dirty="0"/>
          </a:p>
        </p:txBody>
      </p:sp>
      <p:sp>
        <p:nvSpPr>
          <p:cNvPr id="5" name="Slide Number Placeholder 4">
            <a:extLst>
              <a:ext uri="{FF2B5EF4-FFF2-40B4-BE49-F238E27FC236}">
                <a16:creationId xmlns:a16="http://schemas.microsoft.com/office/drawing/2014/main" id="{FB5949DE-6D77-480D-A4A9-E2E53BE1CE80}"/>
              </a:ext>
            </a:extLst>
          </p:cNvPr>
          <p:cNvSpPr>
            <a:spLocks noGrp="1"/>
          </p:cNvSpPr>
          <p:nvPr>
            <p:ph type="sldNum" sz="quarter" idx="22"/>
          </p:nvPr>
        </p:nvSpPr>
        <p:spPr/>
        <p:txBody>
          <a:bodyPr/>
          <a:lstStyle/>
          <a:p>
            <a:fld id="{45D37B1E-C366-494F-A587-962AD9AABC83}" type="slidenum">
              <a:rPr lang="da-DK" smtClean="0"/>
              <a:pPr/>
              <a:t>‹#›</a:t>
            </a:fld>
            <a:endParaRPr lang="da-DK" dirty="0"/>
          </a:p>
        </p:txBody>
      </p:sp>
      <p:sp>
        <p:nvSpPr>
          <p:cNvPr id="20" name="TextBox 19">
            <a:extLst>
              <a:ext uri="{FF2B5EF4-FFF2-40B4-BE49-F238E27FC236}">
                <a16:creationId xmlns:a16="http://schemas.microsoft.com/office/drawing/2014/main" id="{E75150F5-CFA6-40F1-B2B7-79337C2232BB}"/>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161771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dhold og teks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692202" y="1006605"/>
            <a:ext cx="4680000" cy="1938338"/>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5" name="Text Placeholder 4">
            <a:extLst>
              <a:ext uri="{FF2B5EF4-FFF2-40B4-BE49-F238E27FC236}">
                <a16:creationId xmlns:a16="http://schemas.microsoft.com/office/drawing/2014/main" id="{BCB99C08-64C3-4ADA-9CD2-FBE2ED8551F6}"/>
              </a:ext>
            </a:extLst>
          </p:cNvPr>
          <p:cNvSpPr>
            <a:spLocks noGrp="1"/>
          </p:cNvSpPr>
          <p:nvPr>
            <p:ph type="body" sz="quarter" idx="13" hasCustomPrompt="1"/>
          </p:nvPr>
        </p:nvSpPr>
        <p:spPr>
          <a:xfrm>
            <a:off x="6692202"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16" name="Logo black">
            <a:extLst>
              <a:ext uri="{FF2B5EF4-FFF2-40B4-BE49-F238E27FC236}">
                <a16:creationId xmlns:a16="http://schemas.microsoft.com/office/drawing/2014/main" id="{B52757AD-346A-4AA0-A5D6-36F8B1FE48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8" name="Date Placeholder 14">
            <a:extLst>
              <a:ext uri="{FF2B5EF4-FFF2-40B4-BE49-F238E27FC236}">
                <a16:creationId xmlns:a16="http://schemas.microsoft.com/office/drawing/2014/main" id="{A09FC7B4-885C-4F9D-BD71-AE2FBDB38698}"/>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6" name="Content Placeholder 5">
            <a:extLst>
              <a:ext uri="{FF2B5EF4-FFF2-40B4-BE49-F238E27FC236}">
                <a16:creationId xmlns:a16="http://schemas.microsoft.com/office/drawing/2014/main" id="{2B8FEE58-0FE9-4218-904C-188D46CD214D}"/>
              </a:ext>
            </a:extLst>
          </p:cNvPr>
          <p:cNvSpPr>
            <a:spLocks noGrp="1"/>
          </p:cNvSpPr>
          <p:nvPr>
            <p:ph sz="quarter" idx="15" hasCustomPrompt="1"/>
          </p:nvPr>
        </p:nvSpPr>
        <p:spPr>
          <a:xfrm>
            <a:off x="422432" y="1000443"/>
            <a:ext cx="5077365" cy="4853157"/>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3" name="Date Placeholder 12">
            <a:extLst>
              <a:ext uri="{FF2B5EF4-FFF2-40B4-BE49-F238E27FC236}">
                <a16:creationId xmlns:a16="http://schemas.microsoft.com/office/drawing/2014/main" id="{3F302217-B569-449A-8422-B6650C9BB084}"/>
              </a:ext>
            </a:extLst>
          </p:cNvPr>
          <p:cNvSpPr>
            <a:spLocks noGrp="1"/>
          </p:cNvSpPr>
          <p:nvPr>
            <p:ph type="dt" sz="half" idx="16"/>
          </p:nvPr>
        </p:nvSpPr>
        <p:spPr/>
        <p:txBody>
          <a:bodyPr/>
          <a:lstStyle/>
          <a:p>
            <a:fld id="{6FA92BFB-89B3-1946-98FB-6B9C9E3B27C2}" type="datetime1">
              <a:rPr lang="da-DK" smtClean="0"/>
              <a:t>13-05-2024</a:t>
            </a:fld>
            <a:endParaRPr lang="da-DK" dirty="0"/>
          </a:p>
        </p:txBody>
      </p:sp>
      <p:sp>
        <p:nvSpPr>
          <p:cNvPr id="24" name="Slide Number Placeholder 23">
            <a:extLst>
              <a:ext uri="{FF2B5EF4-FFF2-40B4-BE49-F238E27FC236}">
                <a16:creationId xmlns:a16="http://schemas.microsoft.com/office/drawing/2014/main" id="{58D7263E-B2E5-4CB9-9AAF-C0006E4A0400}"/>
              </a:ext>
            </a:extLst>
          </p:cNvPr>
          <p:cNvSpPr>
            <a:spLocks noGrp="1"/>
          </p:cNvSpPr>
          <p:nvPr>
            <p:ph type="sldNum" sz="quarter" idx="18"/>
          </p:nvPr>
        </p:nvSpPr>
        <p:spPr/>
        <p:txBody>
          <a:bodyPr/>
          <a:lstStyle/>
          <a:p>
            <a:fld id="{45D37B1E-C366-494F-A587-962AD9AABC83}" type="slidenum">
              <a:rPr lang="da-DK" smtClean="0"/>
              <a:pPr/>
              <a:t>‹#›</a:t>
            </a:fld>
            <a:endParaRPr lang="da-DK" dirty="0"/>
          </a:p>
        </p:txBody>
      </p:sp>
      <p:sp>
        <p:nvSpPr>
          <p:cNvPr id="17" name="TextBox 16">
            <a:extLst>
              <a:ext uri="{FF2B5EF4-FFF2-40B4-BE49-F238E27FC236}">
                <a16:creationId xmlns:a16="http://schemas.microsoft.com/office/drawing/2014/main" id="{1BBAA208-28D6-470D-B539-73F9AC20E86C}"/>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7654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re ind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9A67-E62D-400C-BC42-A3A96AAED25F}"/>
              </a:ext>
            </a:extLst>
          </p:cNvPr>
          <p:cNvSpPr>
            <a:spLocks noGrp="1"/>
          </p:cNvSpPr>
          <p:nvPr>
            <p:ph type="title" hasCustomPrompt="1"/>
          </p:nvPr>
        </p:nvSpPr>
        <p:spPr>
          <a:xfrm>
            <a:off x="410401" y="1028247"/>
            <a:ext cx="2502000" cy="432000"/>
          </a:xfrm>
        </p:spPr>
        <p:txBody>
          <a:bodyPr/>
          <a:lstStyle>
            <a:lvl1pPr>
              <a:lnSpc>
                <a:spcPct val="110000"/>
              </a:lnSpc>
              <a:defRPr sz="1200"/>
            </a:lvl1pPr>
          </a:lstStyle>
          <a:p>
            <a:r>
              <a:rPr lang="da-DK" noProof="0" dirty="0"/>
              <a:t>Klik for at tilføje underoverskrift</a:t>
            </a:r>
            <a:endParaRPr lang="da-DK"/>
          </a:p>
        </p:txBody>
      </p:sp>
      <p:sp>
        <p:nvSpPr>
          <p:cNvPr id="14" name="Content Placeholder 13">
            <a:extLst>
              <a:ext uri="{FF2B5EF4-FFF2-40B4-BE49-F238E27FC236}">
                <a16:creationId xmlns:a16="http://schemas.microsoft.com/office/drawing/2014/main" id="{E60E8CAC-51BD-4862-8B6E-BD3E315677C4}"/>
              </a:ext>
            </a:extLst>
          </p:cNvPr>
          <p:cNvSpPr>
            <a:spLocks noGrp="1"/>
          </p:cNvSpPr>
          <p:nvPr>
            <p:ph sz="quarter" idx="13" hasCustomPrompt="1"/>
          </p:nvPr>
        </p:nvSpPr>
        <p:spPr>
          <a:xfrm>
            <a:off x="411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5" name="Subtitle 2">
            <a:extLst>
              <a:ext uri="{FF2B5EF4-FFF2-40B4-BE49-F238E27FC236}">
                <a16:creationId xmlns:a16="http://schemas.microsoft.com/office/drawing/2014/main" id="{25135A09-8F8A-4D87-8C43-B3A0A80BE2F5}"/>
              </a:ext>
            </a:extLst>
          </p:cNvPr>
          <p:cNvSpPr>
            <a:spLocks noGrp="1"/>
          </p:cNvSpPr>
          <p:nvPr>
            <p:ph type="subTitle" idx="1" hasCustomPrompt="1"/>
          </p:nvPr>
        </p:nvSpPr>
        <p:spPr>
          <a:xfrm>
            <a:off x="3273164" y="1028246"/>
            <a:ext cx="2502000" cy="432000"/>
          </a:xfrm>
        </p:spPr>
        <p:txBody>
          <a:bodyPr/>
          <a:lstStyle>
            <a:lvl1pPr marL="0" indent="0" algn="l">
              <a:buNone/>
              <a:defRPr sz="1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noProof="0" dirty="0"/>
              <a:t>Klik for at tilføje underoverskrift</a:t>
            </a:r>
            <a:endParaRPr lang="da-DK"/>
          </a:p>
        </p:txBody>
      </p:sp>
      <p:sp>
        <p:nvSpPr>
          <p:cNvPr id="17" name="Content Placeholder 16">
            <a:extLst>
              <a:ext uri="{FF2B5EF4-FFF2-40B4-BE49-F238E27FC236}">
                <a16:creationId xmlns:a16="http://schemas.microsoft.com/office/drawing/2014/main" id="{462D92C6-668E-491E-B394-72897FAB3085}"/>
              </a:ext>
            </a:extLst>
          </p:cNvPr>
          <p:cNvSpPr>
            <a:spLocks noGrp="1"/>
          </p:cNvSpPr>
          <p:nvPr>
            <p:ph sz="quarter" idx="14" hasCustomPrompt="1"/>
          </p:nvPr>
        </p:nvSpPr>
        <p:spPr>
          <a:xfrm>
            <a:off x="3273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9" name="Text Placeholder 18">
            <a:extLst>
              <a:ext uri="{FF2B5EF4-FFF2-40B4-BE49-F238E27FC236}">
                <a16:creationId xmlns:a16="http://schemas.microsoft.com/office/drawing/2014/main" id="{C0F1B1F1-CA40-4EA4-AB68-69DBBD61ED9D}"/>
              </a:ext>
            </a:extLst>
          </p:cNvPr>
          <p:cNvSpPr>
            <a:spLocks noGrp="1"/>
          </p:cNvSpPr>
          <p:nvPr>
            <p:ph type="body" sz="quarter" idx="15" hasCustomPrompt="1"/>
          </p:nvPr>
        </p:nvSpPr>
        <p:spPr>
          <a:xfrm>
            <a:off x="6135163" y="1028246"/>
            <a:ext cx="2502000" cy="432000"/>
          </a:xfrm>
        </p:spPr>
        <p:txBody>
          <a:bodyPr/>
          <a:lstStyle>
            <a:lvl1pPr marL="0" indent="0">
              <a:buNone/>
              <a:defRPr sz="1200" b="1"/>
            </a:lvl1pPr>
            <a:lvl2pPr marL="252000" indent="0">
              <a:buNone/>
              <a:defRPr/>
            </a:lvl2pPr>
          </a:lstStyle>
          <a:p>
            <a:pPr lvl="0"/>
            <a:r>
              <a:rPr lang="da-DK" noProof="0" dirty="0"/>
              <a:t>Klik for at tilføje underoverskrift</a:t>
            </a:r>
            <a:endParaRPr lang="da-DK"/>
          </a:p>
        </p:txBody>
      </p:sp>
      <p:sp>
        <p:nvSpPr>
          <p:cNvPr id="21" name="Content Placeholder 20">
            <a:extLst>
              <a:ext uri="{FF2B5EF4-FFF2-40B4-BE49-F238E27FC236}">
                <a16:creationId xmlns:a16="http://schemas.microsoft.com/office/drawing/2014/main" id="{3DBEE0FF-2C0E-499E-ACAF-B6F421AF13D5}"/>
              </a:ext>
            </a:extLst>
          </p:cNvPr>
          <p:cNvSpPr>
            <a:spLocks noGrp="1"/>
          </p:cNvSpPr>
          <p:nvPr>
            <p:ph sz="quarter" idx="16" hasCustomPrompt="1"/>
          </p:nvPr>
        </p:nvSpPr>
        <p:spPr>
          <a:xfrm>
            <a:off x="6135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23" name="Text Placeholder 22">
            <a:extLst>
              <a:ext uri="{FF2B5EF4-FFF2-40B4-BE49-F238E27FC236}">
                <a16:creationId xmlns:a16="http://schemas.microsoft.com/office/drawing/2014/main" id="{F091117C-5AED-4416-88BA-F1C88ACD7A25}"/>
              </a:ext>
            </a:extLst>
          </p:cNvPr>
          <p:cNvSpPr>
            <a:spLocks noGrp="1"/>
          </p:cNvSpPr>
          <p:nvPr>
            <p:ph type="body" sz="quarter" idx="17" hasCustomPrompt="1"/>
          </p:nvPr>
        </p:nvSpPr>
        <p:spPr>
          <a:xfrm>
            <a:off x="8997162" y="1028247"/>
            <a:ext cx="2502000" cy="432000"/>
          </a:xfrm>
        </p:spPr>
        <p:txBody>
          <a:bodyPr/>
          <a:lstStyle>
            <a:lvl1pPr marL="0" indent="0">
              <a:buNone/>
              <a:defRPr sz="1200" b="1"/>
            </a:lvl1pPr>
            <a:lvl2pPr marL="252000" indent="0">
              <a:buNone/>
              <a:defRPr/>
            </a:lvl2pPr>
          </a:lstStyle>
          <a:p>
            <a:pPr lvl="0"/>
            <a:r>
              <a:rPr lang="da-DK" noProof="0" dirty="0"/>
              <a:t>Klik for at tilføje underoverskrift</a:t>
            </a:r>
            <a:endParaRPr lang="da-DK"/>
          </a:p>
        </p:txBody>
      </p:sp>
      <p:sp>
        <p:nvSpPr>
          <p:cNvPr id="25" name="Content Placeholder 24">
            <a:extLst>
              <a:ext uri="{FF2B5EF4-FFF2-40B4-BE49-F238E27FC236}">
                <a16:creationId xmlns:a16="http://schemas.microsoft.com/office/drawing/2014/main" id="{C66F31E1-769E-4E9A-9DCC-2C64321A89C1}"/>
              </a:ext>
            </a:extLst>
          </p:cNvPr>
          <p:cNvSpPr>
            <a:spLocks noGrp="1"/>
          </p:cNvSpPr>
          <p:nvPr>
            <p:ph sz="quarter" idx="18" hasCustomPrompt="1"/>
          </p:nvPr>
        </p:nvSpPr>
        <p:spPr>
          <a:xfrm>
            <a:off x="8997161" y="1475354"/>
            <a:ext cx="2501999"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28" name="Date Placeholder 14">
            <a:extLst>
              <a:ext uri="{FF2B5EF4-FFF2-40B4-BE49-F238E27FC236}">
                <a16:creationId xmlns:a16="http://schemas.microsoft.com/office/drawing/2014/main" id="{1DCD95D8-07B6-42C0-8767-A640B7CA8534}"/>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5" name="Date Placeholder 4">
            <a:extLst>
              <a:ext uri="{FF2B5EF4-FFF2-40B4-BE49-F238E27FC236}">
                <a16:creationId xmlns:a16="http://schemas.microsoft.com/office/drawing/2014/main" id="{8E588C40-671D-463C-8463-D77B96C28D88}"/>
              </a:ext>
            </a:extLst>
          </p:cNvPr>
          <p:cNvSpPr>
            <a:spLocks noGrp="1"/>
          </p:cNvSpPr>
          <p:nvPr>
            <p:ph type="dt" sz="half" idx="19"/>
          </p:nvPr>
        </p:nvSpPr>
        <p:spPr/>
        <p:txBody>
          <a:bodyPr/>
          <a:lstStyle/>
          <a:p>
            <a:fld id="{4CDD2594-1358-9A46-B0A2-1C4E5251753F}" type="datetime1">
              <a:rPr lang="da-DK" smtClean="0"/>
              <a:t>13-05-2024</a:t>
            </a:fld>
            <a:endParaRPr lang="da-DK" dirty="0"/>
          </a:p>
        </p:txBody>
      </p:sp>
      <p:sp>
        <p:nvSpPr>
          <p:cNvPr id="7" name="Slide Number Placeholder 6">
            <a:extLst>
              <a:ext uri="{FF2B5EF4-FFF2-40B4-BE49-F238E27FC236}">
                <a16:creationId xmlns:a16="http://schemas.microsoft.com/office/drawing/2014/main" id="{35B93800-6F51-413B-BA21-0A9967FF3386}"/>
              </a:ext>
            </a:extLst>
          </p:cNvPr>
          <p:cNvSpPr>
            <a:spLocks noGrp="1"/>
          </p:cNvSpPr>
          <p:nvPr>
            <p:ph type="sldNum" sz="quarter" idx="21"/>
          </p:nvPr>
        </p:nvSpPr>
        <p:spPr/>
        <p:txBody>
          <a:bodyPr/>
          <a:lstStyle/>
          <a:p>
            <a:fld id="{45D37B1E-C366-494F-A587-962AD9AABC83}" type="slidenum">
              <a:rPr lang="da-DK" smtClean="0"/>
              <a:pPr/>
              <a:t>‹#›</a:t>
            </a:fld>
            <a:endParaRPr lang="da-DK" dirty="0"/>
          </a:p>
        </p:txBody>
      </p:sp>
    </p:spTree>
    <p:extLst>
      <p:ext uri="{BB962C8B-B14F-4D97-AF65-F5344CB8AC3E}">
        <p14:creationId xmlns:p14="http://schemas.microsoft.com/office/powerpoint/2010/main" val="224195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0400" y="1028247"/>
            <a:ext cx="11379347" cy="1602672"/>
          </a:xfrm>
          <a:prstGeom prst="rect">
            <a:avLst/>
          </a:prstGeom>
        </p:spPr>
        <p:txBody>
          <a:bodyPr vert="horz" lIns="0" tIns="0" rIns="0" bIns="0" rtlCol="0" anchor="t" anchorCtr="0">
            <a:noAutofit/>
          </a:bodyPr>
          <a:lstStyle/>
          <a:p>
            <a:r>
              <a:rPr lang="da-DK" dirty="0"/>
              <a:t>Klik for at redigere i master</a:t>
            </a:r>
            <a:endParaRPr lang="da-DK"/>
          </a:p>
        </p:txBody>
      </p:sp>
      <p:sp>
        <p:nvSpPr>
          <p:cNvPr id="3" name="Text Placeholder 2"/>
          <p:cNvSpPr>
            <a:spLocks noGrp="1"/>
          </p:cNvSpPr>
          <p:nvPr>
            <p:ph type="body" idx="1"/>
          </p:nvPr>
        </p:nvSpPr>
        <p:spPr>
          <a:xfrm>
            <a:off x="410400" y="3369040"/>
            <a:ext cx="11371905" cy="2472960"/>
          </a:xfrm>
          <a:prstGeom prst="rect">
            <a:avLst/>
          </a:prstGeom>
        </p:spPr>
        <p:txBody>
          <a:bodyPr vert="horz" lIns="0" tIns="0" rIns="0" bIns="0" rtlCol="0">
            <a:noAutofit/>
          </a:bodyPr>
          <a:lstStyle/>
          <a:p>
            <a:pPr lvl="0"/>
            <a:r>
              <a:rPr lang="da-DK" dirty="0"/>
              <a:t>Første niveau, bullet 16 </a:t>
            </a:r>
            <a:r>
              <a:rPr lang="da-DK" dirty="0" err="1"/>
              <a:t>pkt</a:t>
            </a:r>
            <a:endParaRPr lang="da-DK" dirty="0"/>
          </a:p>
          <a:p>
            <a:pPr lvl="1"/>
            <a:r>
              <a:rPr lang="da-DK" dirty="0"/>
              <a:t>Andet niveau, bullet 14 </a:t>
            </a:r>
            <a:r>
              <a:rPr lang="da-DK" dirty="0" err="1"/>
              <a:t>pkt</a:t>
            </a:r>
            <a:endParaRPr lang="da-DK" dirty="0"/>
          </a:p>
          <a:p>
            <a:pPr lvl="2"/>
            <a:r>
              <a:rPr lang="da-DK" dirty="0"/>
              <a:t>Tredje niveau, bullet 12 </a:t>
            </a:r>
            <a:r>
              <a:rPr lang="da-DK" dirty="0" err="1"/>
              <a:t>pkt</a:t>
            </a:r>
            <a:endParaRPr lang="da-DK" dirty="0"/>
          </a:p>
          <a:p>
            <a:pPr lvl="3"/>
            <a:r>
              <a:rPr lang="da-DK" dirty="0"/>
              <a:t>Fjerde niveau, Header bold 16 </a:t>
            </a:r>
            <a:r>
              <a:rPr lang="da-DK" dirty="0" err="1"/>
              <a:t>pkt</a:t>
            </a:r>
            <a:endParaRPr lang="da-DK" dirty="0"/>
          </a:p>
          <a:p>
            <a:pPr lvl="4"/>
            <a:r>
              <a:rPr lang="da-DK" dirty="0"/>
              <a:t>Femte niveau, Body </a:t>
            </a:r>
            <a:r>
              <a:rPr lang="da-DK" dirty="0" err="1"/>
              <a:t>regular</a:t>
            </a:r>
            <a:r>
              <a:rPr lang="da-DK" dirty="0"/>
              <a:t> 16 </a:t>
            </a:r>
            <a:r>
              <a:rPr lang="da-DK" dirty="0" err="1"/>
              <a:t>pkt</a:t>
            </a:r>
            <a:endParaRPr lang="da-DK" dirty="0"/>
          </a:p>
          <a:p>
            <a:pPr lvl="5"/>
            <a:r>
              <a:rPr lang="da-DK" dirty="0"/>
              <a:t>Sjette niveau, bullet 12 </a:t>
            </a:r>
            <a:r>
              <a:rPr lang="da-DK" dirty="0" err="1"/>
              <a:t>pkt</a:t>
            </a:r>
            <a:endParaRPr lang="da-DK" dirty="0"/>
          </a:p>
          <a:p>
            <a:pPr lvl="6"/>
            <a:r>
              <a:rPr lang="da-DK" dirty="0"/>
              <a:t>Syvende niveau, bullet 12 </a:t>
            </a:r>
            <a:r>
              <a:rPr lang="da-DK" dirty="0" err="1"/>
              <a:t>pkt</a:t>
            </a:r>
            <a:r>
              <a:rPr lang="da-DK" dirty="0"/>
              <a:t> (indryk 1 gang)</a:t>
            </a:r>
            <a:endParaRPr lang="da-DK"/>
          </a:p>
          <a:p>
            <a:pPr lvl="7"/>
            <a:r>
              <a:rPr lang="da-DK" dirty="0"/>
              <a:t>Ottende niveau, Header bold, 12 </a:t>
            </a:r>
            <a:r>
              <a:rPr lang="da-DK" dirty="0" err="1"/>
              <a:t>pkt</a:t>
            </a:r>
            <a:endParaRPr lang="da-DK" dirty="0"/>
          </a:p>
          <a:p>
            <a:pPr lvl="8"/>
            <a:r>
              <a:rPr lang="da-DK" dirty="0"/>
              <a:t>Niende niveau, Body </a:t>
            </a:r>
            <a:r>
              <a:rPr lang="da-DK" dirty="0" err="1"/>
              <a:t>regular</a:t>
            </a:r>
            <a:r>
              <a:rPr lang="da-DK" dirty="0"/>
              <a:t>, 12 </a:t>
            </a:r>
            <a:r>
              <a:rPr lang="da-DK" dirty="0" err="1"/>
              <a:t>pkt</a:t>
            </a:r>
            <a:endParaRPr lang="da-DK" dirty="0"/>
          </a:p>
        </p:txBody>
      </p:sp>
      <p:sp>
        <p:nvSpPr>
          <p:cNvPr id="15" name="Date Placeholder 14">
            <a:extLst>
              <a:ext uri="{FF2B5EF4-FFF2-40B4-BE49-F238E27FC236}">
                <a16:creationId xmlns:a16="http://schemas.microsoft.com/office/drawing/2014/main" id="{A56ADEC3-98E1-4CEA-9AF5-46F4CDD2FA7D}"/>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226B0AB5-A8D0-CB42-904A-A721C96418CC}" type="datetime1">
              <a:rPr lang="da-DK" smtClean="0"/>
              <a:t>13-05-2024</a:t>
            </a:fld>
            <a:endParaRPr lang="da-DK" dirty="0"/>
          </a:p>
        </p:txBody>
      </p:sp>
      <p:pic>
        <p:nvPicPr>
          <p:cNvPr id="25" name="Logo black">
            <a:extLst>
              <a:ext uri="{FF2B5EF4-FFF2-40B4-BE49-F238E27FC236}">
                <a16:creationId xmlns:a16="http://schemas.microsoft.com/office/drawing/2014/main" id="{860AC4C2-E6D6-4DCE-950A-C298C0AE9B87}"/>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6" name="Slide Number Placeholder 5"/>
          <p:cNvSpPr>
            <a:spLocks noGrp="1"/>
          </p:cNvSpPr>
          <p:nvPr>
            <p:ph type="sldNum" sz="quarter" idx="4"/>
          </p:nvPr>
        </p:nvSpPr>
        <p:spPr>
          <a:xfrm>
            <a:off x="0" y="6912000"/>
            <a:ext cx="0" cy="0"/>
          </a:xfrm>
          <a:prstGeom prst="rect">
            <a:avLst/>
          </a:prstGeom>
        </p:spPr>
        <p:txBody>
          <a:bodyPr vert="horz" lIns="0" tIns="0" rIns="0" bIns="0" rtlCol="0" anchor="t" anchorCtr="0">
            <a:noAutofit/>
          </a:bodyPr>
          <a:lstStyle>
            <a:lvl1pPr algn="ctr">
              <a:defRPr sz="100">
                <a:noFill/>
              </a:defRPr>
            </a:lvl1pPr>
          </a:lstStyle>
          <a:p>
            <a:fld id="{45D37B1E-C366-494F-A587-962AD9AABC83}" type="slidenum">
              <a:rPr lang="da-DK" smtClean="0"/>
              <a:pPr/>
              <a:t>‹#›</a:t>
            </a:fld>
            <a:endParaRPr lang="da-DK" dirty="0"/>
          </a:p>
        </p:txBody>
      </p:sp>
      <p:sp>
        <p:nvSpPr>
          <p:cNvPr id="18" name="Date Placeholder 14">
            <a:extLst>
              <a:ext uri="{FF2B5EF4-FFF2-40B4-BE49-F238E27FC236}">
                <a16:creationId xmlns:a16="http://schemas.microsoft.com/office/drawing/2014/main" id="{7DF98717-AAEA-4E2B-96B8-AAAFF896C0EA}"/>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13-05-2024</a:t>
            </a:fld>
            <a:endParaRPr lang="da-DK" dirty="0"/>
          </a:p>
        </p:txBody>
      </p:sp>
      <p:sp>
        <p:nvSpPr>
          <p:cNvPr id="8" name="TextBox 2">
            <a:extLst>
              <a:ext uri="{FF2B5EF4-FFF2-40B4-BE49-F238E27FC236}">
                <a16:creationId xmlns:a16="http://schemas.microsoft.com/office/drawing/2014/main" id="{1FCD2DA3-F13B-6E3D-22B8-1D942381D888}"/>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81" r:id="rId1"/>
    <p:sldLayoutId id="2147483692" r:id="rId2"/>
    <p:sldLayoutId id="2147483679" r:id="rId3"/>
    <p:sldLayoutId id="2147483680" r:id="rId4"/>
    <p:sldLayoutId id="2147483688" r:id="rId5"/>
    <p:sldLayoutId id="2147483690" r:id="rId6"/>
    <p:sldLayoutId id="2147483686" r:id="rId7"/>
    <p:sldLayoutId id="2147483682" r:id="rId8"/>
    <p:sldLayoutId id="2147483689" r:id="rId9"/>
    <p:sldLayoutId id="2147483676" r:id="rId10"/>
    <p:sldLayoutId id="2147483654" r:id="rId11"/>
    <p:sldLayoutId id="2147483685" r:id="rId12"/>
    <p:sldLayoutId id="2147483691" r:id="rId13"/>
    <p:sldLayoutId id="2147483662" r:id="rId14"/>
  </p:sldLayoutIdLst>
  <p:hf hdr="0" ftr="0" dt="0"/>
  <p:txStyles>
    <p:titleStyle>
      <a:lvl1pPr algn="l" defTabSz="914400" rtl="0" eaLnBrk="1" latinLnBrk="0" hangingPunct="1">
        <a:lnSpc>
          <a:spcPct val="97000"/>
        </a:lnSpc>
        <a:spcBef>
          <a:spcPct val="0"/>
        </a:spcBef>
        <a:buNone/>
        <a:tabLst>
          <a:tab pos="1438275" algn="l"/>
        </a:tabLst>
        <a:defRPr sz="3600" b="1" kern="1200">
          <a:solidFill>
            <a:schemeClr val="tx1"/>
          </a:solidFill>
          <a:latin typeface="+mj-lt"/>
          <a:ea typeface="+mj-ea"/>
          <a:cs typeface="+mj-cs"/>
        </a:defRPr>
      </a:lvl1pPr>
    </p:titleStyle>
    <p:bodyStyle>
      <a:lvl1pPr marL="252000" indent="-252000" algn="l" defTabSz="914400" rtl="0" eaLnBrk="1" latinLnBrk="0" hangingPunct="1">
        <a:lnSpc>
          <a:spcPct val="110000"/>
        </a:lnSpc>
        <a:spcBef>
          <a:spcPts val="0"/>
        </a:spcBef>
        <a:buFont typeface="Wingdings" panose="05000000000000000000" pitchFamily="2" charset="2"/>
        <a:buChar char=""/>
        <a:defRPr sz="1600" kern="1200">
          <a:solidFill>
            <a:schemeClr val="tx1"/>
          </a:solidFill>
          <a:latin typeface="+mn-lt"/>
          <a:ea typeface="+mn-ea"/>
          <a:cs typeface="+mn-cs"/>
        </a:defRPr>
      </a:lvl1pPr>
      <a:lvl2pPr marL="504000" indent="-252000" algn="l" defTabSz="914400" rtl="0" eaLnBrk="1" latinLnBrk="0" hangingPunct="1">
        <a:lnSpc>
          <a:spcPct val="110000"/>
        </a:lnSpc>
        <a:spcBef>
          <a:spcPts val="0"/>
        </a:spcBef>
        <a:buFont typeface="Wingdings" panose="05000000000000000000" pitchFamily="2" charset="2"/>
        <a:buChar char="à"/>
        <a:defRPr sz="1400" kern="1200">
          <a:solidFill>
            <a:schemeClr val="tx1"/>
          </a:solidFill>
          <a:latin typeface="+mn-lt"/>
          <a:ea typeface="+mn-ea"/>
          <a:cs typeface="+mn-cs"/>
        </a:defRPr>
      </a:lvl2pPr>
      <a:lvl3pPr marL="756000" indent="-252000" algn="l" defTabSz="914400" rtl="0" eaLnBrk="1" latinLnBrk="0" hangingPunct="1">
        <a:lnSpc>
          <a:spcPct val="110000"/>
        </a:lnSpc>
        <a:spcBef>
          <a:spcPts val="0"/>
        </a:spcBef>
        <a:buFont typeface="Wingdings" panose="05000000000000000000" pitchFamily="2" charset="2"/>
        <a:buChar char="à"/>
        <a:defRPr sz="1200" kern="1200">
          <a:solidFill>
            <a:schemeClr val="tx1"/>
          </a:solidFill>
          <a:latin typeface="+mn-lt"/>
          <a:ea typeface="+mn-ea"/>
          <a:cs typeface="+mn-cs"/>
        </a:defRPr>
      </a:lvl3pPr>
      <a:lvl4pPr marL="0" indent="0" algn="l" defTabSz="914400" rtl="0" eaLnBrk="1" latinLnBrk="0" hangingPunct="1">
        <a:lnSpc>
          <a:spcPct val="110000"/>
        </a:lnSpc>
        <a:spcBef>
          <a:spcPts val="0"/>
        </a:spcBef>
        <a:spcAft>
          <a:spcPts val="1200"/>
        </a:spcAft>
        <a:buFont typeface="Arial" panose="020B0604020202020204" pitchFamily="34" charset="0"/>
        <a:buChar char="​"/>
        <a:defRPr sz="1600" b="1" kern="1200">
          <a:solidFill>
            <a:schemeClr val="tx1"/>
          </a:solidFill>
          <a:latin typeface="+mn-lt"/>
          <a:ea typeface="+mn-ea"/>
          <a:cs typeface="+mn-cs"/>
        </a:defRPr>
      </a:lvl4pPr>
      <a:lvl5pPr marL="0" indent="0" algn="l" defTabSz="914400" rtl="0" eaLnBrk="1" latinLnBrk="0" hangingPunct="1">
        <a:lnSpc>
          <a:spcPct val="110000"/>
        </a:lnSpc>
        <a:spcBef>
          <a:spcPts val="0"/>
        </a:spcBef>
        <a:buFont typeface="Arial" panose="020B0604020202020204" pitchFamily="34" charset="0"/>
        <a:buChar char="​"/>
        <a:defRPr sz="1600" kern="1200" baseline="0">
          <a:solidFill>
            <a:schemeClr val="tx1"/>
          </a:solidFill>
          <a:latin typeface="+mn-lt"/>
          <a:ea typeface="+mn-ea"/>
          <a:cs typeface="+mn-cs"/>
        </a:defRPr>
      </a:lvl5pPr>
      <a:lvl6pPr marL="252000" indent="-252000" algn="l" defTabSz="914400" rtl="0" eaLnBrk="1" latinLnBrk="0" hangingPunct="1">
        <a:lnSpc>
          <a:spcPct val="110000"/>
        </a:lnSpc>
        <a:spcBef>
          <a:spcPts val="0"/>
        </a:spcBef>
        <a:buFont typeface="Wingdings" panose="05000000000000000000" pitchFamily="2" charset="2"/>
        <a:buChar char="à"/>
        <a:defRPr sz="1200" kern="1200" baseline="0">
          <a:solidFill>
            <a:schemeClr val="tx1"/>
          </a:solidFill>
          <a:latin typeface="+mn-lt"/>
          <a:ea typeface="+mn-ea"/>
          <a:cs typeface="+mn-cs"/>
        </a:defRPr>
      </a:lvl6pPr>
      <a:lvl7pPr marL="504000" indent="-252000" algn="l" defTabSz="914400" rtl="0" eaLnBrk="1" latinLnBrk="0" hangingPunct="1">
        <a:lnSpc>
          <a:spcPct val="110000"/>
        </a:lnSpc>
        <a:spcBef>
          <a:spcPts val="0"/>
        </a:spcBef>
        <a:buFont typeface="Wingdings" panose="05000000000000000000" pitchFamily="2" charset="2"/>
        <a:buChar char="à"/>
        <a:defRPr sz="1200" kern="1200">
          <a:solidFill>
            <a:schemeClr val="tx1"/>
          </a:solidFill>
          <a:latin typeface="+mn-lt"/>
          <a:ea typeface="+mn-ea"/>
          <a:cs typeface="+mn-cs"/>
        </a:defRPr>
      </a:lvl7pPr>
      <a:lvl8pPr marL="0" indent="0" algn="l" defTabSz="914400" rtl="0" eaLnBrk="1" latinLnBrk="0" hangingPunct="1">
        <a:lnSpc>
          <a:spcPct val="110000"/>
        </a:lnSpc>
        <a:spcBef>
          <a:spcPts val="0"/>
        </a:spcBef>
        <a:spcAft>
          <a:spcPts val="1200"/>
        </a:spcAft>
        <a:buFont typeface="Arial" panose="020B0604020202020204" pitchFamily="34" charset="0"/>
        <a:buChar char="​"/>
        <a:defRPr sz="1200" b="1" kern="1200">
          <a:solidFill>
            <a:schemeClr val="tx1"/>
          </a:solidFill>
          <a:latin typeface="+mn-lt"/>
          <a:ea typeface="+mn-ea"/>
          <a:cs typeface="+mn-cs"/>
        </a:defRPr>
      </a:lvl8pPr>
      <a:lvl9pPr marL="0" indent="0" algn="l" defTabSz="914400" rtl="0" eaLnBrk="1" latinLnBrk="0" hangingPunct="1">
        <a:lnSpc>
          <a:spcPct val="110000"/>
        </a:lnSpc>
        <a:spcBef>
          <a:spcPts val="0"/>
        </a:spcBef>
        <a:buFont typeface="Arial" panose="020B0604020202020204"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85" userDrawn="1">
          <p15:clr>
            <a:srgbClr val="F26B43"/>
          </p15:clr>
        </p15:guide>
        <p15:guide id="4" orient="horz" pos="1071" userDrawn="1">
          <p15:clr>
            <a:srgbClr val="F26B43"/>
          </p15:clr>
        </p15:guide>
        <p15:guide id="5" pos="259" userDrawn="1">
          <p15:clr>
            <a:srgbClr val="F26B43"/>
          </p15:clr>
        </p15:guide>
        <p15:guide id="6" pos="7421" userDrawn="1">
          <p15:clr>
            <a:srgbClr val="F26B43"/>
          </p15:clr>
        </p15:guide>
        <p15:guide id="7" orient="horz" pos="1253" userDrawn="1">
          <p15:clr>
            <a:srgbClr val="F26B43"/>
          </p15:clr>
        </p15:guide>
        <p15:guide id="8" orient="horz" pos="3680" userDrawn="1">
          <p15:clr>
            <a:srgbClr val="F26B43"/>
          </p15:clr>
        </p15:guide>
        <p15:guide id="9" orient="horz" pos="3916" userDrawn="1">
          <p15:clr>
            <a:srgbClr val="F26B43"/>
          </p15:clr>
        </p15:guide>
        <p15:guide id="10" orient="horz" pos="4094" userDrawn="1">
          <p15:clr>
            <a:srgbClr val="F26B43"/>
          </p15:clr>
        </p15:guide>
        <p15:guide id="11" pos="54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51AA26-175A-4B33-9251-E74C7B86D4FE}"/>
              </a:ext>
            </a:extLst>
          </p:cNvPr>
          <p:cNvSpPr>
            <a:spLocks noGrp="1"/>
          </p:cNvSpPr>
          <p:nvPr>
            <p:ph type="ctrTitle"/>
          </p:nvPr>
        </p:nvSpPr>
        <p:spPr>
          <a:xfrm>
            <a:off x="349384" y="1760373"/>
            <a:ext cx="11478181" cy="4070408"/>
          </a:xfrm>
        </p:spPr>
        <p:txBody>
          <a:bodyPr/>
          <a:lstStyle/>
          <a:p>
            <a:pPr algn="ctr"/>
            <a:r>
              <a:rPr lang="da-DK" sz="6000" dirty="0"/>
              <a:t>Eksamens-</a:t>
            </a:r>
            <a:br>
              <a:rPr lang="da-DK" sz="6000" dirty="0"/>
            </a:br>
            <a:r>
              <a:rPr lang="da-DK" sz="6000" dirty="0"/>
              <a:t>uregelmæssigheder</a:t>
            </a:r>
            <a:br>
              <a:rPr lang="da-DK" sz="6600" dirty="0"/>
            </a:br>
            <a:br>
              <a:rPr lang="da-DK" sz="6600" dirty="0"/>
            </a:br>
            <a:r>
              <a:rPr lang="da-DK" sz="4400" dirty="0"/>
              <a:t>Infomøder </a:t>
            </a:r>
            <a:br>
              <a:rPr lang="da-DK" sz="4400" dirty="0"/>
            </a:br>
            <a:r>
              <a:rPr lang="da-DK" sz="4400" dirty="0"/>
              <a:t>BA- og speciale-skrivning </a:t>
            </a:r>
            <a:br>
              <a:rPr lang="da-DK" sz="4400" dirty="0"/>
            </a:br>
            <a:endParaRPr lang="da-DK" sz="6600" dirty="0"/>
          </a:p>
        </p:txBody>
      </p:sp>
    </p:spTree>
    <p:extLst>
      <p:ext uri="{BB962C8B-B14F-4D97-AF65-F5344CB8AC3E}">
        <p14:creationId xmlns:p14="http://schemas.microsoft.com/office/powerpoint/2010/main" val="84674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A1709D-F6F6-449A-8698-7C442848FB36}"/>
              </a:ext>
            </a:extLst>
          </p:cNvPr>
          <p:cNvSpPr>
            <a:spLocks noGrp="1"/>
          </p:cNvSpPr>
          <p:nvPr>
            <p:ph type="title"/>
          </p:nvPr>
        </p:nvSpPr>
        <p:spPr>
          <a:xfrm>
            <a:off x="410400" y="599439"/>
            <a:ext cx="10962000" cy="640081"/>
          </a:xfrm>
        </p:spPr>
        <p:txBody>
          <a:bodyPr/>
          <a:lstStyle/>
          <a:p>
            <a:r>
              <a:rPr lang="da-DK" dirty="0"/>
              <a:t>Hvad er en eksamensuregelmæssighed?</a:t>
            </a:r>
          </a:p>
        </p:txBody>
      </p:sp>
      <p:sp>
        <p:nvSpPr>
          <p:cNvPr id="3" name="Pladsholder til indhold 2">
            <a:extLst>
              <a:ext uri="{FF2B5EF4-FFF2-40B4-BE49-F238E27FC236}">
                <a16:creationId xmlns:a16="http://schemas.microsoft.com/office/drawing/2014/main" id="{EE5B9C47-EBAF-423E-AB94-50269A94594F}"/>
              </a:ext>
            </a:extLst>
          </p:cNvPr>
          <p:cNvSpPr>
            <a:spLocks noGrp="1"/>
          </p:cNvSpPr>
          <p:nvPr>
            <p:ph sz="quarter" idx="19"/>
          </p:nvPr>
        </p:nvSpPr>
        <p:spPr>
          <a:xfrm>
            <a:off x="411163" y="1377387"/>
            <a:ext cx="11464462" cy="4476213"/>
          </a:xfrm>
        </p:spPr>
        <p:txBody>
          <a:bodyPr/>
          <a:lstStyle/>
          <a:p>
            <a:pPr marL="0" indent="0">
              <a:buNone/>
            </a:pPr>
            <a:r>
              <a:rPr lang="da-DK" b="1" dirty="0"/>
              <a:t>Det generelle disciplinære regelsæt gældende for hele SDU</a:t>
            </a:r>
          </a:p>
          <a:p>
            <a:pPr marL="0" indent="0">
              <a:buNone/>
            </a:pPr>
            <a:endParaRPr lang="da-DK" dirty="0"/>
          </a:p>
          <a:p>
            <a:pPr marL="0" indent="0">
              <a:buNone/>
            </a:pPr>
            <a:r>
              <a:rPr lang="da-DK" b="1" dirty="0"/>
              <a:t>§ 3.</a:t>
            </a:r>
            <a:r>
              <a:rPr lang="da-DK" dirty="0"/>
              <a:t> Eksamenssnyd foreligger bl.a., når den studerende:</a:t>
            </a:r>
          </a:p>
          <a:p>
            <a:pPr marL="0" indent="0">
              <a:buNone/>
            </a:pPr>
            <a:r>
              <a:rPr lang="da-DK" dirty="0"/>
              <a:t>1) </a:t>
            </a:r>
            <a:r>
              <a:rPr lang="da-DK" dirty="0">
                <a:solidFill>
                  <a:srgbClr val="FF0000"/>
                </a:solidFill>
              </a:rPr>
              <a:t>Plagierer, herunder genbruger egen tekst (autocitat) uden kildehenvisning og citationstegn</a:t>
            </a:r>
            <a:br>
              <a:rPr lang="da-DK" dirty="0"/>
            </a:br>
            <a:r>
              <a:rPr lang="da-DK" dirty="0"/>
              <a:t>2) Forfalsker </a:t>
            </a:r>
            <a:br>
              <a:rPr lang="da-DK" dirty="0"/>
            </a:br>
            <a:r>
              <a:rPr lang="da-DK" dirty="0"/>
              <a:t>3) Fortier</a:t>
            </a:r>
            <a:br>
              <a:rPr lang="da-DK" dirty="0"/>
            </a:br>
            <a:r>
              <a:rPr lang="da-DK" dirty="0"/>
              <a:t>4) Vildleder om egen indsats eller resultater</a:t>
            </a:r>
            <a:br>
              <a:rPr lang="da-DK" dirty="0"/>
            </a:br>
            <a:r>
              <a:rPr lang="da-DK" dirty="0"/>
              <a:t>5) Indgår i ikke-tilladte samarbejder</a:t>
            </a:r>
            <a:br>
              <a:rPr lang="da-DK" dirty="0"/>
            </a:br>
            <a:r>
              <a:rPr lang="da-DK" dirty="0"/>
              <a:t>6) Modtager hjælp under eksamen eller hjælper andre, når der ikke er tale om en gruppeeksamen</a:t>
            </a:r>
            <a:br>
              <a:rPr lang="da-DK" dirty="0"/>
            </a:br>
            <a:r>
              <a:rPr lang="da-DK" dirty="0"/>
              <a:t>7) Uretmæssigt har forudgående kendskab til eksamensopgaven</a:t>
            </a:r>
            <a:br>
              <a:rPr lang="da-DK" dirty="0"/>
            </a:br>
            <a:r>
              <a:rPr lang="da-DK" dirty="0"/>
              <a:t>8) Afgiver urigtige fremmødeoplysninger</a:t>
            </a:r>
            <a:br>
              <a:rPr lang="da-DK" dirty="0"/>
            </a:br>
            <a:r>
              <a:rPr lang="da-DK" dirty="0"/>
              <a:t>9) Forsøger at omgå, deaktivere eller på anden vis hindre hensigten med universitetets anvendelse af elektroniske overvågningsprogrammer, jf. stk. 3 (Universitetet kan anvende elektroniske overvågningsprogrammer med henblik på afsløring af eksamenssnyd).</a:t>
            </a:r>
          </a:p>
          <a:p>
            <a:pPr marL="0" indent="0">
              <a:buNone/>
            </a:pPr>
            <a:endParaRPr lang="da-DK" dirty="0"/>
          </a:p>
          <a:p>
            <a:pPr marL="0" indent="0">
              <a:buNone/>
            </a:pPr>
            <a:r>
              <a:rPr lang="da-DK" sz="1800" b="1" dirty="0">
                <a:solidFill>
                  <a:srgbClr val="FF0000"/>
                </a:solidFill>
              </a:rPr>
              <a:t>Plagiat er den mest gængse type af eksamensuregelmæssighed ved bachelorprojekter og specialer</a:t>
            </a:r>
          </a:p>
        </p:txBody>
      </p:sp>
      <p:sp>
        <p:nvSpPr>
          <p:cNvPr id="5" name="Pladsholder til slidenummer 4">
            <a:extLst>
              <a:ext uri="{FF2B5EF4-FFF2-40B4-BE49-F238E27FC236}">
                <a16:creationId xmlns:a16="http://schemas.microsoft.com/office/drawing/2014/main" id="{59BFC862-8FAC-47C0-B3B6-BDB17FBDE749}"/>
              </a:ext>
            </a:extLst>
          </p:cNvPr>
          <p:cNvSpPr>
            <a:spLocks noGrp="1"/>
          </p:cNvSpPr>
          <p:nvPr>
            <p:ph type="sldNum" sz="quarter" idx="22"/>
          </p:nvPr>
        </p:nvSpPr>
        <p:spPr/>
        <p:txBody>
          <a:bodyPr/>
          <a:lstStyle/>
          <a:p>
            <a:fld id="{45D37B1E-C366-494F-A587-962AD9AABC83}" type="slidenum">
              <a:rPr lang="da-DK" smtClean="0"/>
              <a:pPr/>
              <a:t>2</a:t>
            </a:fld>
            <a:endParaRPr lang="da-DK" dirty="0"/>
          </a:p>
        </p:txBody>
      </p:sp>
    </p:spTree>
    <p:extLst>
      <p:ext uri="{BB962C8B-B14F-4D97-AF65-F5344CB8AC3E}">
        <p14:creationId xmlns:p14="http://schemas.microsoft.com/office/powerpoint/2010/main" val="349645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15E417-DEF8-448A-BA0D-5650CBDC6396}"/>
              </a:ext>
            </a:extLst>
          </p:cNvPr>
          <p:cNvSpPr>
            <a:spLocks noGrp="1"/>
          </p:cNvSpPr>
          <p:nvPr>
            <p:ph type="title"/>
          </p:nvPr>
        </p:nvSpPr>
        <p:spPr/>
        <p:txBody>
          <a:bodyPr/>
          <a:lstStyle/>
          <a:p>
            <a:r>
              <a:rPr lang="da-DK" dirty="0"/>
              <a:t>Typer af plagiat som ofte fører til indberetning</a:t>
            </a:r>
          </a:p>
        </p:txBody>
      </p:sp>
      <p:sp>
        <p:nvSpPr>
          <p:cNvPr id="3" name="Pladsholder til indhold 2">
            <a:extLst>
              <a:ext uri="{FF2B5EF4-FFF2-40B4-BE49-F238E27FC236}">
                <a16:creationId xmlns:a16="http://schemas.microsoft.com/office/drawing/2014/main" id="{01119C8B-082F-4963-AA69-BBBFF4215373}"/>
              </a:ext>
            </a:extLst>
          </p:cNvPr>
          <p:cNvSpPr>
            <a:spLocks noGrp="1"/>
          </p:cNvSpPr>
          <p:nvPr>
            <p:ph sz="quarter" idx="19"/>
          </p:nvPr>
        </p:nvSpPr>
        <p:spPr>
          <a:xfrm>
            <a:off x="411163" y="1804524"/>
            <a:ext cx="11257552" cy="4049076"/>
          </a:xfrm>
        </p:spPr>
        <p:txBody>
          <a:bodyPr/>
          <a:lstStyle/>
          <a:p>
            <a:r>
              <a:rPr lang="da-DK" b="1" dirty="0" err="1"/>
              <a:t>Copy&amp;paste</a:t>
            </a:r>
            <a:r>
              <a:rPr lang="da-DK" b="1" dirty="0"/>
              <a:t> </a:t>
            </a:r>
            <a:r>
              <a:rPr lang="da-DK" dirty="0"/>
              <a:t>fra en anden kilde uden at dette tydeliggøres i teksten (ingen fodnoter, ingen ”..”-tegn som ved direkte citater)</a:t>
            </a:r>
          </a:p>
          <a:p>
            <a:pPr lvl="1"/>
            <a:r>
              <a:rPr lang="da-DK" dirty="0"/>
              <a:t>Lovbestemmelser vil typisk være forsynet med en direkte reference (fx straffelovens § 123) og er derfor ikke problematisk.</a:t>
            </a:r>
          </a:p>
          <a:p>
            <a:endParaRPr lang="da-DK" dirty="0"/>
          </a:p>
          <a:p>
            <a:r>
              <a:rPr lang="da-DK" dirty="0"/>
              <a:t>Lettere </a:t>
            </a:r>
            <a:r>
              <a:rPr lang="da-DK" b="1" dirty="0"/>
              <a:t>omskrivning</a:t>
            </a:r>
            <a:r>
              <a:rPr lang="da-DK" dirty="0"/>
              <a:t> af andres viden/analyser (altså ingen direkte citater) uden fodnoter </a:t>
            </a:r>
          </a:p>
          <a:p>
            <a:pPr lvl="1"/>
            <a:r>
              <a:rPr lang="da-DK" dirty="0"/>
              <a:t>Alt, hvad der ikke er dine egne tanker har du et sted fra, og det skal tydeliggøres. </a:t>
            </a:r>
          </a:p>
          <a:p>
            <a:pPr marL="252000" lvl="1" indent="0">
              <a:buNone/>
            </a:pPr>
            <a:endParaRPr lang="da-DK" dirty="0"/>
          </a:p>
          <a:p>
            <a:r>
              <a:rPr lang="da-DK" b="1" dirty="0"/>
              <a:t>Struktur</a:t>
            </a:r>
            <a:r>
              <a:rPr lang="da-DK" dirty="0"/>
              <a:t> som plagiat</a:t>
            </a:r>
          </a:p>
          <a:p>
            <a:pPr lvl="1"/>
            <a:r>
              <a:rPr lang="da-DK" dirty="0"/>
              <a:t>Går oftest hånd i hånd med direkte </a:t>
            </a:r>
            <a:r>
              <a:rPr lang="da-DK" dirty="0" err="1"/>
              <a:t>copy&amp;paste</a:t>
            </a:r>
            <a:r>
              <a:rPr lang="da-DK" dirty="0"/>
              <a:t>, hvor teksten og strukturen matcher den samme oprindelige kilde</a:t>
            </a:r>
          </a:p>
          <a:p>
            <a:pPr lvl="1"/>
            <a:r>
              <a:rPr lang="da-DK" dirty="0"/>
              <a:t>De samme emner/detaljer tages op i den samme rækkefølge, </a:t>
            </a:r>
            <a:r>
              <a:rPr lang="da-DK" i="1" dirty="0"/>
              <a:t>selvom</a:t>
            </a:r>
            <a:r>
              <a:rPr lang="da-DK" dirty="0"/>
              <a:t> det ikke er oplagt eller relevant for den studerendes bachelorprojekt/speciale</a:t>
            </a:r>
          </a:p>
          <a:p>
            <a:endParaRPr lang="da-DK" dirty="0"/>
          </a:p>
          <a:p>
            <a:r>
              <a:rPr lang="da-DK" b="1" dirty="0"/>
              <a:t>Selvplagiat / 2. aflevering</a:t>
            </a:r>
          </a:p>
          <a:p>
            <a:pPr lvl="1"/>
            <a:r>
              <a:rPr lang="da-DK" dirty="0"/>
              <a:t>Man må ikke genbruge noget, der tidligere har været afleveret til bedømmelse. Har man altså afleveret til 1. forsøg (uanset om man dumper eller udebliver fra forsvaret) skal man skrive et nyt speciale/bachelorprojekt. Indleverer man stort set det samme igen, er der tale om selvplagiat.</a:t>
            </a:r>
          </a:p>
          <a:p>
            <a:pPr lvl="1"/>
            <a:endParaRPr lang="da-DK" dirty="0"/>
          </a:p>
          <a:p>
            <a:pPr lvl="1"/>
            <a:endParaRPr lang="da-DK" dirty="0"/>
          </a:p>
          <a:p>
            <a:pPr lvl="1"/>
            <a:endParaRPr lang="da-DK" dirty="0"/>
          </a:p>
          <a:p>
            <a:pPr lvl="1"/>
            <a:endParaRPr lang="da-DK" dirty="0"/>
          </a:p>
          <a:p>
            <a:pPr lvl="1"/>
            <a:endParaRPr lang="da-DK" dirty="0"/>
          </a:p>
          <a:p>
            <a:pPr lvl="1"/>
            <a:endParaRPr lang="da-DK" dirty="0"/>
          </a:p>
        </p:txBody>
      </p:sp>
      <p:sp>
        <p:nvSpPr>
          <p:cNvPr id="5" name="Pladsholder til slidenummer 4">
            <a:extLst>
              <a:ext uri="{FF2B5EF4-FFF2-40B4-BE49-F238E27FC236}">
                <a16:creationId xmlns:a16="http://schemas.microsoft.com/office/drawing/2014/main" id="{CFC0198B-5713-4A5D-9B70-9830C1A30810}"/>
              </a:ext>
            </a:extLst>
          </p:cNvPr>
          <p:cNvSpPr>
            <a:spLocks noGrp="1"/>
          </p:cNvSpPr>
          <p:nvPr>
            <p:ph type="sldNum" sz="quarter" idx="22"/>
          </p:nvPr>
        </p:nvSpPr>
        <p:spPr/>
        <p:txBody>
          <a:bodyPr/>
          <a:lstStyle/>
          <a:p>
            <a:fld id="{45D37B1E-C366-494F-A587-962AD9AABC83}" type="slidenum">
              <a:rPr lang="da-DK" smtClean="0"/>
              <a:pPr/>
              <a:t>3</a:t>
            </a:fld>
            <a:endParaRPr lang="da-DK" dirty="0"/>
          </a:p>
        </p:txBody>
      </p:sp>
    </p:spTree>
    <p:extLst>
      <p:ext uri="{BB962C8B-B14F-4D97-AF65-F5344CB8AC3E}">
        <p14:creationId xmlns:p14="http://schemas.microsoft.com/office/powerpoint/2010/main" val="414381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617B6A-7480-46BE-9C37-3F08C37A43B2}"/>
              </a:ext>
            </a:extLst>
          </p:cNvPr>
          <p:cNvSpPr>
            <a:spLocks noGrp="1"/>
          </p:cNvSpPr>
          <p:nvPr>
            <p:ph type="title"/>
          </p:nvPr>
        </p:nvSpPr>
        <p:spPr/>
        <p:txBody>
          <a:bodyPr/>
          <a:lstStyle/>
          <a:p>
            <a:r>
              <a:rPr lang="da-DK" dirty="0"/>
              <a:t>Ofte forklarer den studerende …</a:t>
            </a:r>
          </a:p>
        </p:txBody>
      </p:sp>
      <p:sp>
        <p:nvSpPr>
          <p:cNvPr id="3" name="Pladsholder til indhold 2">
            <a:extLst>
              <a:ext uri="{FF2B5EF4-FFF2-40B4-BE49-F238E27FC236}">
                <a16:creationId xmlns:a16="http://schemas.microsoft.com/office/drawing/2014/main" id="{B9C7D231-4672-40D6-8C61-E175A5C1443B}"/>
              </a:ext>
            </a:extLst>
          </p:cNvPr>
          <p:cNvSpPr>
            <a:spLocks noGrp="1"/>
          </p:cNvSpPr>
          <p:nvPr>
            <p:ph sz="quarter" idx="19"/>
          </p:nvPr>
        </p:nvSpPr>
        <p:spPr>
          <a:xfrm>
            <a:off x="411163" y="1700213"/>
            <a:ext cx="10961237" cy="4153387"/>
          </a:xfrm>
        </p:spPr>
        <p:txBody>
          <a:bodyPr/>
          <a:lstStyle/>
          <a:p>
            <a:endParaRPr lang="da-DK" dirty="0"/>
          </a:p>
          <a:p>
            <a:r>
              <a:rPr lang="da-DK" dirty="0"/>
              <a:t>”Jeg kopierede et afsnit ind i mit dokument og ville omformulere det senere, men fik det ikke gjort.” </a:t>
            </a:r>
          </a:p>
          <a:p>
            <a:endParaRPr lang="da-DK" dirty="0"/>
          </a:p>
          <a:p>
            <a:r>
              <a:rPr lang="da-DK" dirty="0"/>
              <a:t>”Jeg havde to vinduer åbne på min skærm – mit dokument og mine noter – og så skrev jeg direkte af fra mine noter uden at være opmærksom på, at noterne var </a:t>
            </a:r>
            <a:r>
              <a:rPr lang="da-DK" dirty="0" err="1"/>
              <a:t>copy&amp;paste</a:t>
            </a:r>
            <a:r>
              <a:rPr lang="da-DK" dirty="0"/>
              <a:t> et andet sted fra.”</a:t>
            </a:r>
          </a:p>
          <a:p>
            <a:pPr lvl="1"/>
            <a:r>
              <a:rPr lang="da-DK" sz="1600" dirty="0"/>
              <a:t>Det er dit ansvar, at sådanne situationer ikke opstår.</a:t>
            </a:r>
          </a:p>
          <a:p>
            <a:endParaRPr lang="da-DK" dirty="0"/>
          </a:p>
          <a:p>
            <a:r>
              <a:rPr lang="da-DK" dirty="0"/>
              <a:t>”Jeg havde flere versioner af mit bachelorprojekt/speciale. Jeg afleverede den forkerte fil.”</a:t>
            </a:r>
          </a:p>
          <a:p>
            <a:pPr lvl="1"/>
            <a:r>
              <a:rPr lang="da-DK" sz="1600" dirty="0"/>
              <a:t>Det er dit ansvar, at du afleverer den fil, som du rent faktisk vil have bedømt.</a:t>
            </a:r>
          </a:p>
          <a:p>
            <a:endParaRPr lang="da-DK" dirty="0"/>
          </a:p>
          <a:p>
            <a:r>
              <a:rPr lang="da-DK" dirty="0"/>
              <a:t>”Jeg kunne ikke formulere det bedre, end min kilde gjorde.”</a:t>
            </a:r>
          </a:p>
          <a:p>
            <a:pPr lvl="1"/>
            <a:r>
              <a:rPr lang="da-DK" sz="1600" dirty="0"/>
              <a:t>Du kan sætte ”..”-tegn ved et citat og indsætte fodnote med kilde. Hvis du formulerer det lidt anderledes, skal du altid indsætte en fodnote med kilden.</a:t>
            </a:r>
          </a:p>
          <a:p>
            <a:endParaRPr lang="da-DK" dirty="0"/>
          </a:p>
          <a:p>
            <a:pPr marL="0" indent="0">
              <a:buNone/>
            </a:pPr>
            <a:r>
              <a:rPr lang="da-DK" sz="1800" b="1" dirty="0">
                <a:solidFill>
                  <a:srgbClr val="FF0000"/>
                </a:solidFill>
              </a:rPr>
              <a:t>Bemærk, at ingen af de her nævnte forklaringer ændrer på, at der er tale om plagiat.</a:t>
            </a:r>
          </a:p>
          <a:p>
            <a:pPr lvl="1"/>
            <a:endParaRPr lang="da-DK" dirty="0"/>
          </a:p>
          <a:p>
            <a:pPr marL="252000" lvl="1" indent="0">
              <a:buNone/>
            </a:pPr>
            <a:endParaRPr lang="da-DK" dirty="0"/>
          </a:p>
        </p:txBody>
      </p:sp>
      <p:sp>
        <p:nvSpPr>
          <p:cNvPr id="5" name="Pladsholder til slidenummer 4">
            <a:extLst>
              <a:ext uri="{FF2B5EF4-FFF2-40B4-BE49-F238E27FC236}">
                <a16:creationId xmlns:a16="http://schemas.microsoft.com/office/drawing/2014/main" id="{4299719D-69FC-40F9-B142-36BCBF3F4BE5}"/>
              </a:ext>
            </a:extLst>
          </p:cNvPr>
          <p:cNvSpPr>
            <a:spLocks noGrp="1"/>
          </p:cNvSpPr>
          <p:nvPr>
            <p:ph type="sldNum" sz="quarter" idx="22"/>
          </p:nvPr>
        </p:nvSpPr>
        <p:spPr/>
        <p:txBody>
          <a:bodyPr/>
          <a:lstStyle/>
          <a:p>
            <a:fld id="{45D37B1E-C366-494F-A587-962AD9AABC83}" type="slidenum">
              <a:rPr lang="da-DK" smtClean="0"/>
              <a:pPr/>
              <a:t>4</a:t>
            </a:fld>
            <a:endParaRPr lang="da-DK" dirty="0"/>
          </a:p>
        </p:txBody>
      </p:sp>
    </p:spTree>
    <p:extLst>
      <p:ext uri="{BB962C8B-B14F-4D97-AF65-F5344CB8AC3E}">
        <p14:creationId xmlns:p14="http://schemas.microsoft.com/office/powerpoint/2010/main" val="135549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567FB-9CEF-1FDE-7588-70B6ACE37649}"/>
              </a:ext>
            </a:extLst>
          </p:cNvPr>
          <p:cNvSpPr>
            <a:spLocks noGrp="1"/>
          </p:cNvSpPr>
          <p:nvPr>
            <p:ph type="title"/>
          </p:nvPr>
        </p:nvSpPr>
        <p:spPr>
          <a:xfrm>
            <a:off x="410400" y="138223"/>
            <a:ext cx="10962000" cy="510363"/>
          </a:xfrm>
        </p:spPr>
        <p:txBody>
          <a:bodyPr/>
          <a:lstStyle/>
          <a:p>
            <a:pPr algn="ctr"/>
            <a:r>
              <a:rPr lang="da-DK" dirty="0"/>
              <a:t>Brug af AI (kopi fra vejledningen)</a:t>
            </a:r>
          </a:p>
        </p:txBody>
      </p:sp>
      <p:sp>
        <p:nvSpPr>
          <p:cNvPr id="3" name="Content Placeholder 2">
            <a:extLst>
              <a:ext uri="{FF2B5EF4-FFF2-40B4-BE49-F238E27FC236}">
                <a16:creationId xmlns:a16="http://schemas.microsoft.com/office/drawing/2014/main" id="{6A464B14-37B1-4B3F-D97C-22B1732972B0}"/>
              </a:ext>
            </a:extLst>
          </p:cNvPr>
          <p:cNvSpPr>
            <a:spLocks noGrp="1"/>
          </p:cNvSpPr>
          <p:nvPr>
            <p:ph sz="quarter" idx="19"/>
          </p:nvPr>
        </p:nvSpPr>
        <p:spPr>
          <a:xfrm>
            <a:off x="287079" y="744279"/>
            <a:ext cx="11759609" cy="5528930"/>
          </a:xfrm>
        </p:spPr>
        <p:txBody>
          <a:bodyPr/>
          <a:lstStyle/>
          <a:p>
            <a:pPr marL="0" indent="0">
              <a:buNone/>
            </a:pPr>
            <a:r>
              <a:rPr lang="da-DK" sz="1800" dirty="0"/>
              <a:t>”Det er tilladt på SDU at bruge generativ AI i forbindelse med afsluttende projekter og specialer, hvis du følger god akademisk praksis. </a:t>
            </a:r>
          </a:p>
          <a:p>
            <a:pPr marL="0" indent="0">
              <a:buNone/>
            </a:pPr>
            <a:endParaRPr lang="da-DK" sz="1800" dirty="0"/>
          </a:p>
          <a:p>
            <a:pPr marL="0" indent="0">
              <a:buNone/>
            </a:pPr>
            <a:r>
              <a:rPr lang="da-DK" sz="1800" dirty="0"/>
              <a:t>Information herom, der følger af nævnte links, vedrører SDU generelt og dermed jura på dagstudie og på deltid samt HA(jur.) og Cand.merc.(</a:t>
            </a:r>
            <a:r>
              <a:rPr lang="da-DK" sz="1800" dirty="0" err="1"/>
              <a:t>jur</a:t>
            </a:r>
            <a:r>
              <a:rPr lang="da-DK" sz="1800" dirty="0"/>
              <a:t>): </a:t>
            </a:r>
          </a:p>
          <a:p>
            <a:r>
              <a:rPr lang="da-DK" sz="1800" dirty="0"/>
              <a:t>Bachelor: https://mitsdu.dk/da/mit_studie/bachelor/jura/vejledning-og-support/aipaasdu </a:t>
            </a:r>
          </a:p>
          <a:p>
            <a:r>
              <a:rPr lang="da-DK" sz="1800" dirty="0"/>
              <a:t>Kandidat: https://mitsdu.dk/da/mit_studie/kandidat/jura/vejledning-og-support/aipaasdu </a:t>
            </a:r>
          </a:p>
          <a:p>
            <a:pPr marL="0" indent="0">
              <a:buNone/>
            </a:pPr>
            <a:endParaRPr lang="da-DK" sz="1800" dirty="0"/>
          </a:p>
          <a:p>
            <a:pPr marL="0" indent="0">
              <a:buNone/>
            </a:pPr>
            <a:r>
              <a:rPr lang="da-DK" sz="1800" dirty="0"/>
              <a:t>Det er altså tilladt at bruge generativ AI i forbindelse med synopser, bachelorprojekter, specialer mv., såfremt du er transparent omkring det. </a:t>
            </a:r>
          </a:p>
          <a:p>
            <a:pPr marL="0" indent="0">
              <a:buNone/>
            </a:pPr>
            <a:endParaRPr lang="da-DK" sz="1800" dirty="0"/>
          </a:p>
          <a:p>
            <a:r>
              <a:rPr lang="da-DK" sz="1800" dirty="0"/>
              <a:t>Bruger du generativ AI, skal du på lige fod med andre kilder henvise hertil. Sæt en fodnote og skriv dit første ”prompt” i fodnoten samt hvilken generativ AI du har brugt og på hvilken dato. </a:t>
            </a:r>
          </a:p>
          <a:p>
            <a:r>
              <a:rPr lang="da-DK" sz="1800" dirty="0"/>
              <a:t>I litteraturlisten skal du liste hele promptforløbet, altså hvilken prompt du startede med, og hvad du efterfølgende </a:t>
            </a:r>
            <a:r>
              <a:rPr lang="da-DK" sz="1800" dirty="0" err="1"/>
              <a:t>promptede</a:t>
            </a:r>
            <a:r>
              <a:rPr lang="da-DK" sz="1800" dirty="0"/>
              <a:t> den generativ AI med som opfølgning. </a:t>
            </a:r>
          </a:p>
          <a:p>
            <a:r>
              <a:rPr lang="da-DK" sz="1800" dirty="0"/>
              <a:t>Bruger du generativ AI som redskab til grammatik, sprogvask og lignende sproglige forbedringer af din egen tekst, skal du angive dette (f.eks. i introduktionen).”</a:t>
            </a:r>
          </a:p>
        </p:txBody>
      </p:sp>
      <p:sp>
        <p:nvSpPr>
          <p:cNvPr id="4" name="Slide Number Placeholder 3">
            <a:extLst>
              <a:ext uri="{FF2B5EF4-FFF2-40B4-BE49-F238E27FC236}">
                <a16:creationId xmlns:a16="http://schemas.microsoft.com/office/drawing/2014/main" id="{3856664A-886D-5886-0F7C-B3CE714CF09E}"/>
              </a:ext>
            </a:extLst>
          </p:cNvPr>
          <p:cNvSpPr>
            <a:spLocks noGrp="1"/>
          </p:cNvSpPr>
          <p:nvPr>
            <p:ph type="sldNum" sz="quarter" idx="22"/>
          </p:nvPr>
        </p:nvSpPr>
        <p:spPr/>
        <p:txBody>
          <a:bodyPr/>
          <a:lstStyle/>
          <a:p>
            <a:fld id="{45D37B1E-C366-494F-A587-962AD9AABC83}" type="slidenum">
              <a:rPr lang="da-DK" smtClean="0"/>
              <a:pPr/>
              <a:t>5</a:t>
            </a:fld>
            <a:endParaRPr lang="da-DK" dirty="0"/>
          </a:p>
        </p:txBody>
      </p:sp>
    </p:spTree>
    <p:extLst>
      <p:ext uri="{BB962C8B-B14F-4D97-AF65-F5344CB8AC3E}">
        <p14:creationId xmlns:p14="http://schemas.microsoft.com/office/powerpoint/2010/main" val="32042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835470-833D-49CE-B709-DB159D5D3F26}"/>
              </a:ext>
            </a:extLst>
          </p:cNvPr>
          <p:cNvSpPr>
            <a:spLocks noGrp="1"/>
          </p:cNvSpPr>
          <p:nvPr>
            <p:ph type="title"/>
          </p:nvPr>
        </p:nvSpPr>
        <p:spPr>
          <a:xfrm>
            <a:off x="410400" y="506896"/>
            <a:ext cx="10962000" cy="695739"/>
          </a:xfrm>
        </p:spPr>
        <p:txBody>
          <a:bodyPr/>
          <a:lstStyle/>
          <a:p>
            <a:r>
              <a:rPr lang="da-DK" dirty="0"/>
              <a:t>Gode råd</a:t>
            </a:r>
          </a:p>
        </p:txBody>
      </p:sp>
      <p:sp>
        <p:nvSpPr>
          <p:cNvPr id="3" name="Pladsholder til indhold 2">
            <a:extLst>
              <a:ext uri="{FF2B5EF4-FFF2-40B4-BE49-F238E27FC236}">
                <a16:creationId xmlns:a16="http://schemas.microsoft.com/office/drawing/2014/main" id="{50F6F31F-D7B1-4F58-8DE6-3314FA1ED9B2}"/>
              </a:ext>
            </a:extLst>
          </p:cNvPr>
          <p:cNvSpPr>
            <a:spLocks noGrp="1"/>
          </p:cNvSpPr>
          <p:nvPr>
            <p:ph sz="quarter" idx="19"/>
          </p:nvPr>
        </p:nvSpPr>
        <p:spPr>
          <a:xfrm>
            <a:off x="411163" y="1202635"/>
            <a:ext cx="11556957" cy="4650965"/>
          </a:xfrm>
        </p:spPr>
        <p:txBody>
          <a:bodyPr/>
          <a:lstStyle/>
          <a:p>
            <a:pPr marL="0" indent="0">
              <a:buNone/>
            </a:pPr>
            <a:r>
              <a:rPr lang="da-DK" b="1" dirty="0"/>
              <a:t>Til</a:t>
            </a:r>
            <a:r>
              <a:rPr lang="da-DK" dirty="0"/>
              <a:t> </a:t>
            </a:r>
            <a:r>
              <a:rPr lang="da-DK" b="1" dirty="0"/>
              <a:t>arbejdsprocessen</a:t>
            </a:r>
            <a:r>
              <a:rPr lang="da-DK" dirty="0"/>
              <a:t>: </a:t>
            </a:r>
          </a:p>
          <a:p>
            <a:pPr lvl="1"/>
            <a:r>
              <a:rPr lang="da-DK" sz="1600" dirty="0"/>
              <a:t>Hellere en </a:t>
            </a:r>
            <a:r>
              <a:rPr lang="da-DK" sz="1600" b="1" dirty="0"/>
              <a:t>fodnote</a:t>
            </a:r>
            <a:r>
              <a:rPr lang="da-DK" sz="1600" dirty="0"/>
              <a:t> for meget end for lidt. </a:t>
            </a:r>
          </a:p>
          <a:p>
            <a:pPr lvl="2"/>
            <a:r>
              <a:rPr lang="da-DK" sz="1600" dirty="0"/>
              <a:t>Se evt. eksempler på brug af noter i den retsvidenskabelige litteratur.</a:t>
            </a:r>
          </a:p>
          <a:p>
            <a:pPr marL="504000" lvl="2" indent="0">
              <a:buNone/>
            </a:pPr>
            <a:endParaRPr lang="da-DK" sz="1600" dirty="0"/>
          </a:p>
          <a:p>
            <a:pPr lvl="1"/>
            <a:r>
              <a:rPr lang="da-DK" sz="1600" dirty="0"/>
              <a:t>Vær varsom når du </a:t>
            </a:r>
            <a:r>
              <a:rPr lang="da-DK" sz="1600" b="1" dirty="0"/>
              <a:t>kopierer</a:t>
            </a:r>
            <a:r>
              <a:rPr lang="da-DK" sz="1600" dirty="0"/>
              <a:t> tekst fra en kilde til enten dine egne noter eller direkte ind i dit bachelorprojekt/speciale</a:t>
            </a:r>
          </a:p>
          <a:p>
            <a:pPr lvl="2"/>
            <a:r>
              <a:rPr lang="da-DK" sz="1600" dirty="0"/>
              <a:t>Ofte glemmer man at sætte en kilde på i egne noter og kopierer så direkte fra noterne ind i bachelorprojektet/specialet</a:t>
            </a:r>
          </a:p>
          <a:p>
            <a:pPr lvl="2"/>
            <a:r>
              <a:rPr lang="da-DK" sz="1600" dirty="0"/>
              <a:t>Ofte glemmer man at bearbejde et afsnit, som man har kopieret direkte ind i bachelorprojektet/specialet</a:t>
            </a:r>
          </a:p>
          <a:p>
            <a:pPr lvl="2"/>
            <a:r>
              <a:rPr lang="da-DK" sz="1600" dirty="0"/>
              <a:t>Ofte kan det være svært at formulere egne sætninger, når man har kopieret en tekst fra en kilde.</a:t>
            </a:r>
          </a:p>
          <a:p>
            <a:pPr marL="0" indent="0">
              <a:buNone/>
            </a:pPr>
            <a:endParaRPr lang="da-DK" dirty="0"/>
          </a:p>
          <a:p>
            <a:pPr lvl="1"/>
            <a:r>
              <a:rPr lang="da-DK" sz="1600" dirty="0"/>
              <a:t>Husk generelt at bruge fodnoter også ved </a:t>
            </a:r>
            <a:r>
              <a:rPr lang="da-DK" sz="1600" b="1" dirty="0"/>
              <a:t>anvendelse</a:t>
            </a:r>
            <a:r>
              <a:rPr lang="da-DK" sz="1600" dirty="0"/>
              <a:t> af fakta eller argumentation, der baseres på andet arbejde.</a:t>
            </a:r>
          </a:p>
          <a:p>
            <a:pPr lvl="2"/>
            <a:r>
              <a:rPr lang="da-DK" sz="1600" dirty="0"/>
              <a:t>Fx ”Danmark er kendt i EU som foregangsland i digitalisering.” </a:t>
            </a:r>
          </a:p>
          <a:p>
            <a:pPr lvl="2"/>
            <a:r>
              <a:rPr lang="da-DK" sz="1600" dirty="0"/>
              <a:t>Fx ”99% af alle studerende på SDU er trætte af kantinemaden.” </a:t>
            </a:r>
          </a:p>
          <a:p>
            <a:pPr marL="504000" lvl="2" indent="0">
              <a:buNone/>
            </a:pPr>
            <a:endParaRPr lang="da-DK" sz="1600" dirty="0"/>
          </a:p>
          <a:p>
            <a:pPr lvl="1"/>
            <a:r>
              <a:rPr lang="da-DK" sz="1800" dirty="0"/>
              <a:t>Se i </a:t>
            </a:r>
            <a:r>
              <a:rPr lang="da-DK" sz="1800"/>
              <a:t>øvrigt </a:t>
            </a:r>
            <a:r>
              <a:rPr lang="da-DK" sz="1800" b="1"/>
              <a:t>Vejledning</a:t>
            </a:r>
            <a:r>
              <a:rPr lang="da-DK" sz="1800"/>
              <a:t> </a:t>
            </a:r>
            <a:r>
              <a:rPr lang="da-DK" sz="1800" dirty="0"/>
              <a:t>om BA-projekt eller Kandidatspeciale på uddannelsernes hjemmeside.</a:t>
            </a:r>
          </a:p>
          <a:p>
            <a:pPr lvl="3"/>
            <a:endParaRPr lang="da-DK" sz="2000" dirty="0"/>
          </a:p>
          <a:p>
            <a:pPr lvl="3"/>
            <a:r>
              <a:rPr lang="da-DK" sz="2000" dirty="0">
                <a:solidFill>
                  <a:srgbClr val="FF0000"/>
                </a:solidFill>
              </a:rPr>
              <a:t>Hvis det ikke er din egen viden. Hvem har skrevet det, og hvor er det skrevet? Fodnote på!</a:t>
            </a:r>
          </a:p>
          <a:p>
            <a:pPr marL="504000" lvl="2" indent="0">
              <a:buNone/>
            </a:pPr>
            <a:endParaRPr lang="da-DK" sz="1400" dirty="0"/>
          </a:p>
          <a:p>
            <a:endParaRPr lang="da-DK" dirty="0"/>
          </a:p>
          <a:p>
            <a:pPr marL="252000" lvl="1" indent="0">
              <a:buNone/>
            </a:pPr>
            <a:endParaRPr lang="da-DK" dirty="0"/>
          </a:p>
          <a:p>
            <a:pPr marL="504000" lvl="2" indent="0">
              <a:buNone/>
            </a:pPr>
            <a:endParaRPr lang="da-DK" dirty="0"/>
          </a:p>
        </p:txBody>
      </p:sp>
      <p:sp>
        <p:nvSpPr>
          <p:cNvPr id="5" name="Pladsholder til slidenummer 4">
            <a:extLst>
              <a:ext uri="{FF2B5EF4-FFF2-40B4-BE49-F238E27FC236}">
                <a16:creationId xmlns:a16="http://schemas.microsoft.com/office/drawing/2014/main" id="{7E7B2493-69CC-4176-83A8-756AF8557A5B}"/>
              </a:ext>
            </a:extLst>
          </p:cNvPr>
          <p:cNvSpPr>
            <a:spLocks noGrp="1"/>
          </p:cNvSpPr>
          <p:nvPr>
            <p:ph type="sldNum" sz="quarter" idx="22"/>
          </p:nvPr>
        </p:nvSpPr>
        <p:spPr/>
        <p:txBody>
          <a:bodyPr/>
          <a:lstStyle/>
          <a:p>
            <a:fld id="{45D37B1E-C366-494F-A587-962AD9AABC83}" type="slidenum">
              <a:rPr lang="da-DK" smtClean="0"/>
              <a:pPr/>
              <a:t>6</a:t>
            </a:fld>
            <a:endParaRPr lang="da-DK" dirty="0"/>
          </a:p>
        </p:txBody>
      </p:sp>
    </p:spTree>
    <p:extLst>
      <p:ext uri="{BB962C8B-B14F-4D97-AF65-F5344CB8AC3E}">
        <p14:creationId xmlns:p14="http://schemas.microsoft.com/office/powerpoint/2010/main" val="2527215388"/>
      </p:ext>
    </p:extLst>
  </p:cSld>
  <p:clrMapOvr>
    <a:masterClrMapping/>
  </p:clrMapOvr>
</p:sld>
</file>

<file path=ppt/theme/theme1.xml><?xml version="1.0" encoding="utf-8"?>
<a:theme xmlns:a="http://schemas.openxmlformats.org/drawingml/2006/main" name="Blank">
  <a:themeElements>
    <a:clrScheme name="SDU">
      <a:dk1>
        <a:srgbClr val="000000"/>
      </a:dk1>
      <a:lt1>
        <a:sysClr val="window" lastClr="FFFFFF"/>
      </a:lt1>
      <a:dk2>
        <a:srgbClr val="7A6040"/>
      </a:dk2>
      <a:lt2>
        <a:srgbClr val="DDCBA4"/>
      </a:lt2>
      <a:accent1>
        <a:srgbClr val="AEB862"/>
      </a:accent1>
      <a:accent2>
        <a:srgbClr val="789D4A"/>
      </a:accent2>
      <a:accent3>
        <a:srgbClr val="F2C75C"/>
      </a:accent3>
      <a:accent4>
        <a:srgbClr val="E07E3C"/>
      </a:accent4>
      <a:accent5>
        <a:srgbClr val="E1BBB4"/>
      </a:accent5>
      <a:accent6>
        <a:srgbClr val="D05A57"/>
      </a:accent6>
      <a:hlink>
        <a:srgbClr val="0563C1"/>
      </a:hlink>
      <a:folHlink>
        <a:srgbClr val="954F72"/>
      </a:folHlink>
    </a:clrScheme>
    <a:fontScheme name="SD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lIns="72000" tIns="72000" rIns="72000" bIns="72000" rtlCol="0" anchor="ctr"/>
      <a:lstStyle>
        <a:defPPr algn="ctr">
          <a:defRPr sz="1600" dirty="0" err="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a:defPPr>
      </a:lstStyle>
    </a:txDef>
  </a:objectDefaults>
  <a:extraClrSchemeLst/>
  <a:custClrLst>
    <a:custClr name="Grøn 1">
      <a:srgbClr val="4E5B31"/>
    </a:custClr>
    <a:custClr name="Grøn 2">
      <a:srgbClr val="789D4A"/>
    </a:custClr>
    <a:custClr name="Grøn 3">
      <a:srgbClr val="AEB862"/>
    </a:custClr>
    <a:custClr name="Grøn 4">
      <a:srgbClr val="EAE7B9"/>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Orange 1">
      <a:srgbClr val="D38235"/>
    </a:custClr>
    <a:custClr name="Orange 2">
      <a:srgbClr val="E0A526"/>
    </a:custClr>
    <a:custClr name="Orange 3">
      <a:srgbClr val="EED484"/>
    </a:custClr>
    <a:custClr name="Orange 4">
      <a:srgbClr val="FCF0C4"/>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ød 1">
      <a:srgbClr val="862633"/>
    </a:custClr>
    <a:custClr name="Rød 2">
      <a:srgbClr val="D05A57"/>
    </a:custClr>
    <a:custClr name="Rød 3">
      <a:srgbClr val="E1BBB4"/>
    </a:custClr>
    <a:custClr name="Rød 4">
      <a:srgbClr val="F4E2DE"/>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Brun 1">
      <a:srgbClr val="473729"/>
    </a:custClr>
    <a:custClr name="Brun 2">
      <a:srgbClr val="946037"/>
    </a:custClr>
    <a:custClr name="Brun 3">
      <a:srgbClr val="DDCBA4"/>
    </a:custClr>
    <a:custClr name="Brun 4">
      <a:srgbClr val="EFE5D1"/>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Sort">
      <a:srgbClr val="000000"/>
    </a:custClr>
    <a:custClr name="Hvid">
      <a:srgbClr val="FFFFFF"/>
    </a:custClr>
  </a:custClrLst>
  <a:extLst>
    <a:ext uri="{05A4C25C-085E-4340-85A3-A5531E510DB2}">
      <thm15:themeFamily xmlns:thm15="http://schemas.microsoft.com/office/thememl/2012/main" name="SDU widescreen.potx" id="{1C4F8E8D-0334-4267-96F7-9CAC143C1229}" vid="{6887ADA9-E5D5-4F4B-ACE2-43240691910A}"/>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Grøn 1">
      <a:srgbClr val="4E5B31"/>
    </a:custClr>
    <a:custClr name="Grøn 2">
      <a:srgbClr val="789D4A"/>
    </a:custClr>
    <a:custClr name="Grøn 3">
      <a:srgbClr val="AEB862"/>
    </a:custClr>
    <a:custClr name="Grøn 4">
      <a:srgbClr val="EAE7B9"/>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Orange 1">
      <a:srgbClr val="D38235"/>
    </a:custClr>
    <a:custClr name="Orange 2">
      <a:srgbClr val="E0A526"/>
    </a:custClr>
    <a:custClr name="Orange 3">
      <a:srgbClr val="EED484"/>
    </a:custClr>
    <a:custClr name="Orange 4">
      <a:srgbClr val="FCF0C4"/>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ød 1">
      <a:srgbClr val="862633"/>
    </a:custClr>
    <a:custClr name="Rød 2">
      <a:srgbClr val="D05A57"/>
    </a:custClr>
    <a:custClr name="Rød 3">
      <a:srgbClr val="E1BBB4"/>
    </a:custClr>
    <a:custClr name="Rød 4">
      <a:srgbClr val="F4E2DE"/>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Brun 1">
      <a:srgbClr val="473729"/>
    </a:custClr>
    <a:custClr name="Brun 2">
      <a:srgbClr val="946037"/>
    </a:custClr>
    <a:custClr name="Brun 3">
      <a:srgbClr val="DDCBA4"/>
    </a:custClr>
    <a:custClr name="Brun 4">
      <a:srgbClr val="EFE5D1"/>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Sort">
      <a:srgbClr val="000000"/>
    </a:custClr>
    <a:custClr name="Hvid">
      <a:srgbClr val="FFFFFF"/>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TemplafyFormConfiguration><![CDATA[{"formFields":[],"formDataEntries":[]}]]></TemplafyFormConfiguration>
</file>

<file path=customXml/item2.xml><?xml version="1.0" encoding="utf-8"?>
<TemplafyTemplateConfiguration><![CDATA[{"elementsMetadata":[],"transformationConfigurations":[{"language":"{{DocumentLanguage}}","disableUpdates":false,"type":"proofingLanguage"}],"templateName":"blank","templateDescription":"","enableDocumentContentUpdater":true,"version":"2.0"}]]></TemplafyTemplateConfiguration>
</file>

<file path=customXml/itemProps1.xml><?xml version="1.0" encoding="utf-8"?>
<ds:datastoreItem xmlns:ds="http://schemas.openxmlformats.org/officeDocument/2006/customXml" ds:itemID="{C5CD5A01-6378-494D-B71B-D23DEC9A120C}">
  <ds:schemaRefs/>
</ds:datastoreItem>
</file>

<file path=customXml/itemProps2.xml><?xml version="1.0" encoding="utf-8"?>
<ds:datastoreItem xmlns:ds="http://schemas.openxmlformats.org/officeDocument/2006/customXml" ds:itemID="{C484C70F-0F64-4774-853F-19FDF7E1F81D}">
  <ds:schemaRefs/>
</ds:datastoreItem>
</file>

<file path=docProps/app.xml><?xml version="1.0" encoding="utf-8"?>
<Properties xmlns="http://schemas.openxmlformats.org/officeDocument/2006/extended-properties" xmlns:vt="http://schemas.openxmlformats.org/officeDocument/2006/docPropsVTypes">
  <Template>SDU widescreen dateA</Template>
  <TotalTime>0</TotalTime>
  <Words>958</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Blank</vt:lpstr>
      <vt:lpstr>Eksamens- uregelmæssigheder  Infomøder  BA- og speciale-skrivning  </vt:lpstr>
      <vt:lpstr>Hvad er en eksamensuregelmæssighed?</vt:lpstr>
      <vt:lpstr>Typer af plagiat som ofte fører til indberetning</vt:lpstr>
      <vt:lpstr>Ofte forklarer den studerende …</vt:lpstr>
      <vt:lpstr>Brug af AI (kopi fra vejledningen)</vt:lpstr>
      <vt:lpstr>Gode råd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cp:lastPrinted>2022-10-25T06:50:21Z</cp:lastPrinted>
  <dcterms:created xsi:type="dcterms:W3CDTF">2022-10-17T12:12:52Z</dcterms:created>
  <dcterms:modified xsi:type="dcterms:W3CDTF">2024-05-13T11:53:31Z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TimeStamp">
    <vt:lpwstr>2022-07-04T06:37:46</vt:lpwstr>
  </property>
  <property fmtid="{D5CDD505-2E9C-101B-9397-08002B2CF9AE}" pid="3" name="TemplafyTenantId">
    <vt:lpwstr>sdu</vt:lpwstr>
  </property>
  <property fmtid="{D5CDD505-2E9C-101B-9397-08002B2CF9AE}" pid="4" name="TemplafyTemplateId">
    <vt:lpwstr>637925134655816945</vt:lpwstr>
  </property>
  <property fmtid="{D5CDD505-2E9C-101B-9397-08002B2CF9AE}" pid="5" name="TemplafyUserProfileId">
    <vt:lpwstr>637830418485985332</vt:lpwstr>
  </property>
  <property fmtid="{D5CDD505-2E9C-101B-9397-08002B2CF9AE}" pid="6" name="TemplafyLanguageCode">
    <vt:lpwstr>da-DK</vt:lpwstr>
  </property>
  <property fmtid="{D5CDD505-2E9C-101B-9397-08002B2CF9AE}" pid="7" name="TemplafyFromBlank">
    <vt:bool>true</vt:bool>
  </property>
</Properties>
</file>