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72" r:id="rId6"/>
    <p:sldId id="267" r:id="rId7"/>
    <p:sldId id="270" r:id="rId8"/>
    <p:sldId id="27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0355" autoAdjust="0"/>
  </p:normalViewPr>
  <p:slideViewPr>
    <p:cSldViewPr snapToGrid="0">
      <p:cViewPr varScale="1">
        <p:scale>
          <a:sx n="47" d="100"/>
          <a:sy n="47" d="100"/>
        </p:scale>
        <p:origin x="14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3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07F3C-6FA0-411E-82ED-D19449B49D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EF4589D-E8B1-466C-9DFA-D6D8FBE41754}">
      <dgm:prSet/>
      <dgm:spPr/>
      <dgm:t>
        <a:bodyPr/>
        <a:lstStyle/>
        <a:p>
          <a:r>
            <a:rPr lang="en-US"/>
            <a:t>Academic challenge</a:t>
          </a:r>
        </a:p>
      </dgm:t>
    </dgm:pt>
    <dgm:pt modelId="{AF43F7C1-6AE5-4A9C-A617-CCBA6DFF1152}" type="parTrans" cxnId="{272346DE-2682-45F3-B94B-29330E0792C4}">
      <dgm:prSet/>
      <dgm:spPr/>
      <dgm:t>
        <a:bodyPr/>
        <a:lstStyle/>
        <a:p>
          <a:endParaRPr lang="en-US"/>
        </a:p>
      </dgm:t>
    </dgm:pt>
    <dgm:pt modelId="{568603CC-2C53-40B8-9164-D342FCAAFDA9}" type="sibTrans" cxnId="{272346DE-2682-45F3-B94B-29330E0792C4}">
      <dgm:prSet/>
      <dgm:spPr/>
      <dgm:t>
        <a:bodyPr/>
        <a:lstStyle/>
        <a:p>
          <a:endParaRPr lang="en-US"/>
        </a:p>
      </dgm:t>
    </dgm:pt>
    <dgm:pt modelId="{25CC8D2D-F67E-4A4A-8064-242CC8676EC9}">
      <dgm:prSet/>
      <dgm:spPr/>
      <dgm:t>
        <a:bodyPr/>
        <a:lstStyle/>
        <a:p>
          <a:r>
            <a:rPr lang="en-US"/>
            <a:t>Not a student job</a:t>
          </a:r>
        </a:p>
      </dgm:t>
    </dgm:pt>
    <dgm:pt modelId="{472E2C15-9A5C-4862-A8EF-365119DCF56D}" type="parTrans" cxnId="{D8059DB1-7640-464E-BD98-0689F02C39B0}">
      <dgm:prSet/>
      <dgm:spPr/>
      <dgm:t>
        <a:bodyPr/>
        <a:lstStyle/>
        <a:p>
          <a:endParaRPr lang="en-US"/>
        </a:p>
      </dgm:t>
    </dgm:pt>
    <dgm:pt modelId="{55C53EE8-F0A3-445A-ACBF-2315033517DA}" type="sibTrans" cxnId="{D8059DB1-7640-464E-BD98-0689F02C39B0}">
      <dgm:prSet/>
      <dgm:spPr/>
      <dgm:t>
        <a:bodyPr/>
        <a:lstStyle/>
        <a:p>
          <a:endParaRPr lang="en-US"/>
        </a:p>
      </dgm:t>
    </dgm:pt>
    <dgm:pt modelId="{3A996065-1C19-4AE3-BE81-6458CC5B0CDA}">
      <dgm:prSet/>
      <dgm:spPr/>
      <dgm:t>
        <a:bodyPr/>
        <a:lstStyle/>
        <a:p>
          <a:r>
            <a:rPr lang="en-US"/>
            <a:t>A relevant problem statement </a:t>
          </a:r>
        </a:p>
      </dgm:t>
    </dgm:pt>
    <dgm:pt modelId="{969340D0-B2C7-4006-B800-4327C62D31D2}" type="parTrans" cxnId="{1E6C9B6E-3808-49B1-905B-0FB2BB2F9BFE}">
      <dgm:prSet/>
      <dgm:spPr/>
      <dgm:t>
        <a:bodyPr/>
        <a:lstStyle/>
        <a:p>
          <a:endParaRPr lang="en-US"/>
        </a:p>
      </dgm:t>
    </dgm:pt>
    <dgm:pt modelId="{36F45995-2DB6-4FF6-A64A-7B1892FF36FC}" type="sibTrans" cxnId="{1E6C9B6E-3808-49B1-905B-0FB2BB2F9BFE}">
      <dgm:prSet/>
      <dgm:spPr/>
      <dgm:t>
        <a:bodyPr/>
        <a:lstStyle/>
        <a:p>
          <a:endParaRPr lang="en-US"/>
        </a:p>
      </dgm:t>
    </dgm:pt>
    <dgm:pt modelId="{087339D4-542B-4B40-BBC8-453C7F9D4139}">
      <dgm:prSet/>
      <dgm:spPr/>
      <dgm:t>
        <a:bodyPr/>
        <a:lstStyle/>
        <a:p>
          <a:r>
            <a:rPr lang="en-US"/>
            <a:t>Think about your method choses</a:t>
          </a:r>
        </a:p>
      </dgm:t>
    </dgm:pt>
    <dgm:pt modelId="{77469D78-5143-4A73-AB05-4DA4FCEA3C88}" type="parTrans" cxnId="{595AC3C3-3F5C-49DF-BEDE-BB13826D2BD4}">
      <dgm:prSet/>
      <dgm:spPr/>
      <dgm:t>
        <a:bodyPr/>
        <a:lstStyle/>
        <a:p>
          <a:endParaRPr lang="en-US"/>
        </a:p>
      </dgm:t>
    </dgm:pt>
    <dgm:pt modelId="{3744C925-1631-4E3E-80AC-5F80DC2EB4E4}" type="sibTrans" cxnId="{595AC3C3-3F5C-49DF-BEDE-BB13826D2BD4}">
      <dgm:prSet/>
      <dgm:spPr/>
      <dgm:t>
        <a:bodyPr/>
        <a:lstStyle/>
        <a:p>
          <a:endParaRPr lang="en-US"/>
        </a:p>
      </dgm:t>
    </dgm:pt>
    <dgm:pt modelId="{8B532A87-8DC2-4E6D-99DF-77B39EE4CBB1}" type="pres">
      <dgm:prSet presAssocID="{5FB07F3C-6FA0-411E-82ED-D19449B49D74}" presName="root" presStyleCnt="0">
        <dgm:presLayoutVars>
          <dgm:dir/>
          <dgm:resizeHandles val="exact"/>
        </dgm:presLayoutVars>
      </dgm:prSet>
      <dgm:spPr/>
    </dgm:pt>
    <dgm:pt modelId="{AF855F4E-909C-46B3-A6B6-E1254DA08814}" type="pres">
      <dgm:prSet presAssocID="{1EF4589D-E8B1-466C-9DFA-D6D8FBE41754}" presName="compNode" presStyleCnt="0"/>
      <dgm:spPr/>
    </dgm:pt>
    <dgm:pt modelId="{39E4DC27-4213-41B7-A2C6-0C1F67A7C21F}" type="pres">
      <dgm:prSet presAssocID="{1EF4589D-E8B1-466C-9DFA-D6D8FBE41754}" presName="bgRect" presStyleLbl="bgShp" presStyleIdx="0" presStyleCnt="4"/>
      <dgm:spPr/>
    </dgm:pt>
    <dgm:pt modelId="{78706F38-3E15-4FAE-9E11-49AA617D7F51}" type="pres">
      <dgm:prSet presAssocID="{1EF4589D-E8B1-466C-9DFA-D6D8FBE4175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D8A8918-BB71-40BC-A25B-3231939EE403}" type="pres">
      <dgm:prSet presAssocID="{1EF4589D-E8B1-466C-9DFA-D6D8FBE41754}" presName="spaceRect" presStyleCnt="0"/>
      <dgm:spPr/>
    </dgm:pt>
    <dgm:pt modelId="{558ECF6B-0FBA-41C4-96F9-6A6BC185D418}" type="pres">
      <dgm:prSet presAssocID="{1EF4589D-E8B1-466C-9DFA-D6D8FBE41754}" presName="parTx" presStyleLbl="revTx" presStyleIdx="0" presStyleCnt="4">
        <dgm:presLayoutVars>
          <dgm:chMax val="0"/>
          <dgm:chPref val="0"/>
        </dgm:presLayoutVars>
      </dgm:prSet>
      <dgm:spPr/>
    </dgm:pt>
    <dgm:pt modelId="{F0735F82-CA7F-4846-AE44-1DAB60EE72D1}" type="pres">
      <dgm:prSet presAssocID="{568603CC-2C53-40B8-9164-D342FCAAFDA9}" presName="sibTrans" presStyleCnt="0"/>
      <dgm:spPr/>
    </dgm:pt>
    <dgm:pt modelId="{895A3A80-FE58-4565-B8AA-6B3725560E98}" type="pres">
      <dgm:prSet presAssocID="{25CC8D2D-F67E-4A4A-8064-242CC8676EC9}" presName="compNode" presStyleCnt="0"/>
      <dgm:spPr/>
    </dgm:pt>
    <dgm:pt modelId="{45281AEF-689E-455A-AE47-6107C461845D}" type="pres">
      <dgm:prSet presAssocID="{25CC8D2D-F67E-4A4A-8064-242CC8676EC9}" presName="bgRect" presStyleLbl="bgShp" presStyleIdx="1" presStyleCnt="4"/>
      <dgm:spPr/>
    </dgm:pt>
    <dgm:pt modelId="{4445DF10-4AF5-456D-A7A2-EB62799F7453}" type="pres">
      <dgm:prSet presAssocID="{25CC8D2D-F67E-4A4A-8064-242CC8676EC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C1D5F8B-7CE6-44C0-82A4-1421916F16C9}" type="pres">
      <dgm:prSet presAssocID="{25CC8D2D-F67E-4A4A-8064-242CC8676EC9}" presName="spaceRect" presStyleCnt="0"/>
      <dgm:spPr/>
    </dgm:pt>
    <dgm:pt modelId="{FDDD5B75-095D-45D2-B43C-05579EA9E92F}" type="pres">
      <dgm:prSet presAssocID="{25CC8D2D-F67E-4A4A-8064-242CC8676EC9}" presName="parTx" presStyleLbl="revTx" presStyleIdx="1" presStyleCnt="4">
        <dgm:presLayoutVars>
          <dgm:chMax val="0"/>
          <dgm:chPref val="0"/>
        </dgm:presLayoutVars>
      </dgm:prSet>
      <dgm:spPr/>
    </dgm:pt>
    <dgm:pt modelId="{7787DD22-AACA-45F4-967D-9137F6B33116}" type="pres">
      <dgm:prSet presAssocID="{55C53EE8-F0A3-445A-ACBF-2315033517DA}" presName="sibTrans" presStyleCnt="0"/>
      <dgm:spPr/>
    </dgm:pt>
    <dgm:pt modelId="{FE4500F4-0F89-400C-96B7-24E1192A0381}" type="pres">
      <dgm:prSet presAssocID="{3A996065-1C19-4AE3-BE81-6458CC5B0CDA}" presName="compNode" presStyleCnt="0"/>
      <dgm:spPr/>
    </dgm:pt>
    <dgm:pt modelId="{B56E462E-84DF-4CB8-BAE7-B706CDA0BA75}" type="pres">
      <dgm:prSet presAssocID="{3A996065-1C19-4AE3-BE81-6458CC5B0CDA}" presName="bgRect" presStyleLbl="bgShp" presStyleIdx="2" presStyleCnt="4"/>
      <dgm:spPr/>
    </dgm:pt>
    <dgm:pt modelId="{C2C98175-4E06-4524-8FCE-F6EB2112A1A9}" type="pres">
      <dgm:prSet presAssocID="{3A996065-1C19-4AE3-BE81-6458CC5B0CD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074E122-5367-46EA-98A1-E210F98EBC12}" type="pres">
      <dgm:prSet presAssocID="{3A996065-1C19-4AE3-BE81-6458CC5B0CDA}" presName="spaceRect" presStyleCnt="0"/>
      <dgm:spPr/>
    </dgm:pt>
    <dgm:pt modelId="{87BE5B8F-8110-4E03-85F3-3C1DD54459FA}" type="pres">
      <dgm:prSet presAssocID="{3A996065-1C19-4AE3-BE81-6458CC5B0CDA}" presName="parTx" presStyleLbl="revTx" presStyleIdx="2" presStyleCnt="4">
        <dgm:presLayoutVars>
          <dgm:chMax val="0"/>
          <dgm:chPref val="0"/>
        </dgm:presLayoutVars>
      </dgm:prSet>
      <dgm:spPr/>
    </dgm:pt>
    <dgm:pt modelId="{9B4646BF-7192-4EE9-B4A7-2805F4C5A507}" type="pres">
      <dgm:prSet presAssocID="{36F45995-2DB6-4FF6-A64A-7B1892FF36FC}" presName="sibTrans" presStyleCnt="0"/>
      <dgm:spPr/>
    </dgm:pt>
    <dgm:pt modelId="{6083342F-9111-4796-AB47-2CACE9805201}" type="pres">
      <dgm:prSet presAssocID="{087339D4-542B-4B40-BBC8-453C7F9D4139}" presName="compNode" presStyleCnt="0"/>
      <dgm:spPr/>
    </dgm:pt>
    <dgm:pt modelId="{625A516A-2878-4B53-9DAC-FCB44B432B47}" type="pres">
      <dgm:prSet presAssocID="{087339D4-542B-4B40-BBC8-453C7F9D4139}" presName="bgRect" presStyleLbl="bgShp" presStyleIdx="3" presStyleCnt="4"/>
      <dgm:spPr/>
    </dgm:pt>
    <dgm:pt modelId="{934EF5DE-B88A-428C-B2F0-3A3FDA5BF6AC}" type="pres">
      <dgm:prSet presAssocID="{087339D4-542B-4B40-BBC8-453C7F9D413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25BECA7A-D211-4CA0-B472-F844A25B8F74}" type="pres">
      <dgm:prSet presAssocID="{087339D4-542B-4B40-BBC8-453C7F9D4139}" presName="spaceRect" presStyleCnt="0"/>
      <dgm:spPr/>
    </dgm:pt>
    <dgm:pt modelId="{C46D704E-F5D6-414E-A467-FB245A995521}" type="pres">
      <dgm:prSet presAssocID="{087339D4-542B-4B40-BBC8-453C7F9D413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E6C9B6E-3808-49B1-905B-0FB2BB2F9BFE}" srcId="{5FB07F3C-6FA0-411E-82ED-D19449B49D74}" destId="{3A996065-1C19-4AE3-BE81-6458CC5B0CDA}" srcOrd="2" destOrd="0" parTransId="{969340D0-B2C7-4006-B800-4327C62D31D2}" sibTransId="{36F45995-2DB6-4FF6-A64A-7B1892FF36FC}"/>
    <dgm:cxn modelId="{21414E89-1E9B-4E46-885E-DED411AA30FC}" type="presOf" srcId="{087339D4-542B-4B40-BBC8-453C7F9D4139}" destId="{C46D704E-F5D6-414E-A467-FB245A995521}" srcOrd="0" destOrd="0" presId="urn:microsoft.com/office/officeart/2018/2/layout/IconVerticalSolidList"/>
    <dgm:cxn modelId="{D8059DB1-7640-464E-BD98-0689F02C39B0}" srcId="{5FB07F3C-6FA0-411E-82ED-D19449B49D74}" destId="{25CC8D2D-F67E-4A4A-8064-242CC8676EC9}" srcOrd="1" destOrd="0" parTransId="{472E2C15-9A5C-4862-A8EF-365119DCF56D}" sibTransId="{55C53EE8-F0A3-445A-ACBF-2315033517DA}"/>
    <dgm:cxn modelId="{FC0DA4C3-C77E-4096-9645-ADD36F5247EC}" type="presOf" srcId="{25CC8D2D-F67E-4A4A-8064-242CC8676EC9}" destId="{FDDD5B75-095D-45D2-B43C-05579EA9E92F}" srcOrd="0" destOrd="0" presId="urn:microsoft.com/office/officeart/2018/2/layout/IconVerticalSolidList"/>
    <dgm:cxn modelId="{595AC3C3-3F5C-49DF-BEDE-BB13826D2BD4}" srcId="{5FB07F3C-6FA0-411E-82ED-D19449B49D74}" destId="{087339D4-542B-4B40-BBC8-453C7F9D4139}" srcOrd="3" destOrd="0" parTransId="{77469D78-5143-4A73-AB05-4DA4FCEA3C88}" sibTransId="{3744C925-1631-4E3E-80AC-5F80DC2EB4E4}"/>
    <dgm:cxn modelId="{572372D4-EA87-4AE8-AC82-8DC9B8D9C3E5}" type="presOf" srcId="{3A996065-1C19-4AE3-BE81-6458CC5B0CDA}" destId="{87BE5B8F-8110-4E03-85F3-3C1DD54459FA}" srcOrd="0" destOrd="0" presId="urn:microsoft.com/office/officeart/2018/2/layout/IconVerticalSolidList"/>
    <dgm:cxn modelId="{272346DE-2682-45F3-B94B-29330E0792C4}" srcId="{5FB07F3C-6FA0-411E-82ED-D19449B49D74}" destId="{1EF4589D-E8B1-466C-9DFA-D6D8FBE41754}" srcOrd="0" destOrd="0" parTransId="{AF43F7C1-6AE5-4A9C-A617-CCBA6DFF1152}" sibTransId="{568603CC-2C53-40B8-9164-D342FCAAFDA9}"/>
    <dgm:cxn modelId="{1C60A9DF-B3D8-4034-B051-614FB8B2C3DF}" type="presOf" srcId="{5FB07F3C-6FA0-411E-82ED-D19449B49D74}" destId="{8B532A87-8DC2-4E6D-99DF-77B39EE4CBB1}" srcOrd="0" destOrd="0" presId="urn:microsoft.com/office/officeart/2018/2/layout/IconVerticalSolidList"/>
    <dgm:cxn modelId="{299668FA-A949-4BEE-BF3F-095BE9A93382}" type="presOf" srcId="{1EF4589D-E8B1-466C-9DFA-D6D8FBE41754}" destId="{558ECF6B-0FBA-41C4-96F9-6A6BC185D418}" srcOrd="0" destOrd="0" presId="urn:microsoft.com/office/officeart/2018/2/layout/IconVerticalSolidList"/>
    <dgm:cxn modelId="{64C8809A-E20B-407C-BE4E-66BC429F6FAD}" type="presParOf" srcId="{8B532A87-8DC2-4E6D-99DF-77B39EE4CBB1}" destId="{AF855F4E-909C-46B3-A6B6-E1254DA08814}" srcOrd="0" destOrd="0" presId="urn:microsoft.com/office/officeart/2018/2/layout/IconVerticalSolidList"/>
    <dgm:cxn modelId="{83892CAF-99E5-4C9F-92A9-2CBB7E691709}" type="presParOf" srcId="{AF855F4E-909C-46B3-A6B6-E1254DA08814}" destId="{39E4DC27-4213-41B7-A2C6-0C1F67A7C21F}" srcOrd="0" destOrd="0" presId="urn:microsoft.com/office/officeart/2018/2/layout/IconVerticalSolidList"/>
    <dgm:cxn modelId="{0B813699-1FB6-46C9-9549-E97D44717A60}" type="presParOf" srcId="{AF855F4E-909C-46B3-A6B6-E1254DA08814}" destId="{78706F38-3E15-4FAE-9E11-49AA617D7F51}" srcOrd="1" destOrd="0" presId="urn:microsoft.com/office/officeart/2018/2/layout/IconVerticalSolidList"/>
    <dgm:cxn modelId="{95587D05-DBBF-40FC-8CF0-CE9D694A974F}" type="presParOf" srcId="{AF855F4E-909C-46B3-A6B6-E1254DA08814}" destId="{6D8A8918-BB71-40BC-A25B-3231939EE403}" srcOrd="2" destOrd="0" presId="urn:microsoft.com/office/officeart/2018/2/layout/IconVerticalSolidList"/>
    <dgm:cxn modelId="{684D4FAB-E616-4D6D-B783-442C6640E35A}" type="presParOf" srcId="{AF855F4E-909C-46B3-A6B6-E1254DA08814}" destId="{558ECF6B-0FBA-41C4-96F9-6A6BC185D418}" srcOrd="3" destOrd="0" presId="urn:microsoft.com/office/officeart/2018/2/layout/IconVerticalSolidList"/>
    <dgm:cxn modelId="{532438A7-F4B0-4BA1-B5B6-EBD60398C87E}" type="presParOf" srcId="{8B532A87-8DC2-4E6D-99DF-77B39EE4CBB1}" destId="{F0735F82-CA7F-4846-AE44-1DAB60EE72D1}" srcOrd="1" destOrd="0" presId="urn:microsoft.com/office/officeart/2018/2/layout/IconVerticalSolidList"/>
    <dgm:cxn modelId="{E35639AA-BB5B-475A-903B-34779583436C}" type="presParOf" srcId="{8B532A87-8DC2-4E6D-99DF-77B39EE4CBB1}" destId="{895A3A80-FE58-4565-B8AA-6B3725560E98}" srcOrd="2" destOrd="0" presId="urn:microsoft.com/office/officeart/2018/2/layout/IconVerticalSolidList"/>
    <dgm:cxn modelId="{C597737B-AF91-432F-BE82-8806962ACDFF}" type="presParOf" srcId="{895A3A80-FE58-4565-B8AA-6B3725560E98}" destId="{45281AEF-689E-455A-AE47-6107C461845D}" srcOrd="0" destOrd="0" presId="urn:microsoft.com/office/officeart/2018/2/layout/IconVerticalSolidList"/>
    <dgm:cxn modelId="{BC9CF16F-2944-45EA-BF6C-64A32F18EDA5}" type="presParOf" srcId="{895A3A80-FE58-4565-B8AA-6B3725560E98}" destId="{4445DF10-4AF5-456D-A7A2-EB62799F7453}" srcOrd="1" destOrd="0" presId="urn:microsoft.com/office/officeart/2018/2/layout/IconVerticalSolidList"/>
    <dgm:cxn modelId="{ADC611F6-7A99-4969-BF01-1C75B214E810}" type="presParOf" srcId="{895A3A80-FE58-4565-B8AA-6B3725560E98}" destId="{DC1D5F8B-7CE6-44C0-82A4-1421916F16C9}" srcOrd="2" destOrd="0" presId="urn:microsoft.com/office/officeart/2018/2/layout/IconVerticalSolidList"/>
    <dgm:cxn modelId="{5D8A1573-9DB9-494B-A55A-297F946D5157}" type="presParOf" srcId="{895A3A80-FE58-4565-B8AA-6B3725560E98}" destId="{FDDD5B75-095D-45D2-B43C-05579EA9E92F}" srcOrd="3" destOrd="0" presId="urn:microsoft.com/office/officeart/2018/2/layout/IconVerticalSolidList"/>
    <dgm:cxn modelId="{DE2DA6A8-0317-4982-B5DB-8B277BCF737C}" type="presParOf" srcId="{8B532A87-8DC2-4E6D-99DF-77B39EE4CBB1}" destId="{7787DD22-AACA-45F4-967D-9137F6B33116}" srcOrd="3" destOrd="0" presId="urn:microsoft.com/office/officeart/2018/2/layout/IconVerticalSolidList"/>
    <dgm:cxn modelId="{D04CFC38-CF69-479C-9778-66439D68EFAB}" type="presParOf" srcId="{8B532A87-8DC2-4E6D-99DF-77B39EE4CBB1}" destId="{FE4500F4-0F89-400C-96B7-24E1192A0381}" srcOrd="4" destOrd="0" presId="urn:microsoft.com/office/officeart/2018/2/layout/IconVerticalSolidList"/>
    <dgm:cxn modelId="{3CD91E31-5A8B-4CD1-A347-6A51401C3382}" type="presParOf" srcId="{FE4500F4-0F89-400C-96B7-24E1192A0381}" destId="{B56E462E-84DF-4CB8-BAE7-B706CDA0BA75}" srcOrd="0" destOrd="0" presId="urn:microsoft.com/office/officeart/2018/2/layout/IconVerticalSolidList"/>
    <dgm:cxn modelId="{AAEB26E9-5193-4692-8B3E-8D34D24D023E}" type="presParOf" srcId="{FE4500F4-0F89-400C-96B7-24E1192A0381}" destId="{C2C98175-4E06-4524-8FCE-F6EB2112A1A9}" srcOrd="1" destOrd="0" presId="urn:microsoft.com/office/officeart/2018/2/layout/IconVerticalSolidList"/>
    <dgm:cxn modelId="{9E678D7D-9089-49D0-AD7F-AFDD7903421C}" type="presParOf" srcId="{FE4500F4-0F89-400C-96B7-24E1192A0381}" destId="{2074E122-5367-46EA-98A1-E210F98EBC12}" srcOrd="2" destOrd="0" presId="urn:microsoft.com/office/officeart/2018/2/layout/IconVerticalSolidList"/>
    <dgm:cxn modelId="{CAC48BFF-B4BD-4F01-8E60-13E2777282B1}" type="presParOf" srcId="{FE4500F4-0F89-400C-96B7-24E1192A0381}" destId="{87BE5B8F-8110-4E03-85F3-3C1DD54459FA}" srcOrd="3" destOrd="0" presId="urn:microsoft.com/office/officeart/2018/2/layout/IconVerticalSolidList"/>
    <dgm:cxn modelId="{9D3B3F1D-C632-4CCA-A366-E94A59DDFEA8}" type="presParOf" srcId="{8B532A87-8DC2-4E6D-99DF-77B39EE4CBB1}" destId="{9B4646BF-7192-4EE9-B4A7-2805F4C5A507}" srcOrd="5" destOrd="0" presId="urn:microsoft.com/office/officeart/2018/2/layout/IconVerticalSolidList"/>
    <dgm:cxn modelId="{DC9E136F-28B2-4F17-9CE6-11E8367B3523}" type="presParOf" srcId="{8B532A87-8DC2-4E6D-99DF-77B39EE4CBB1}" destId="{6083342F-9111-4796-AB47-2CACE9805201}" srcOrd="6" destOrd="0" presId="urn:microsoft.com/office/officeart/2018/2/layout/IconVerticalSolidList"/>
    <dgm:cxn modelId="{3650F29D-1251-43AE-A40A-1568B85DC6F1}" type="presParOf" srcId="{6083342F-9111-4796-AB47-2CACE9805201}" destId="{625A516A-2878-4B53-9DAC-FCB44B432B47}" srcOrd="0" destOrd="0" presId="urn:microsoft.com/office/officeart/2018/2/layout/IconVerticalSolidList"/>
    <dgm:cxn modelId="{C78ED791-7E25-4339-8DBF-1D975707BAAD}" type="presParOf" srcId="{6083342F-9111-4796-AB47-2CACE9805201}" destId="{934EF5DE-B88A-428C-B2F0-3A3FDA5BF6AC}" srcOrd="1" destOrd="0" presId="urn:microsoft.com/office/officeart/2018/2/layout/IconVerticalSolidList"/>
    <dgm:cxn modelId="{8911F5E8-52D4-4EB6-94C4-3D2FE1737673}" type="presParOf" srcId="{6083342F-9111-4796-AB47-2CACE9805201}" destId="{25BECA7A-D211-4CA0-B472-F844A25B8F74}" srcOrd="2" destOrd="0" presId="urn:microsoft.com/office/officeart/2018/2/layout/IconVerticalSolidList"/>
    <dgm:cxn modelId="{C7DEE7A6-7AAB-4AC4-A230-2F55282419E8}" type="presParOf" srcId="{6083342F-9111-4796-AB47-2CACE9805201}" destId="{C46D704E-F5D6-414E-A467-FB245A9955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4DC27-4213-41B7-A2C6-0C1F67A7C21F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06F38-3E15-4FAE-9E11-49AA617D7F51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ECF6B-0FBA-41C4-96F9-6A6BC185D418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Academic challenge</a:t>
          </a:r>
        </a:p>
      </dsp:txBody>
      <dsp:txXfrm>
        <a:off x="1429899" y="2442"/>
        <a:ext cx="5083704" cy="1238008"/>
      </dsp:txXfrm>
    </dsp:sp>
    <dsp:sp modelId="{45281AEF-689E-455A-AE47-6107C461845D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5DF10-4AF5-456D-A7A2-EB62799F7453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D5B75-095D-45D2-B43C-05579EA9E92F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Not a student job</a:t>
          </a:r>
        </a:p>
      </dsp:txBody>
      <dsp:txXfrm>
        <a:off x="1429899" y="1549953"/>
        <a:ext cx="5083704" cy="1238008"/>
      </dsp:txXfrm>
    </dsp:sp>
    <dsp:sp modelId="{B56E462E-84DF-4CB8-BAE7-B706CDA0BA75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98175-4E06-4524-8FCE-F6EB2112A1A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5B8F-8110-4E03-85F3-3C1DD54459FA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relevant problem statement </a:t>
          </a:r>
        </a:p>
      </dsp:txBody>
      <dsp:txXfrm>
        <a:off x="1429899" y="3097464"/>
        <a:ext cx="5083704" cy="1238008"/>
      </dsp:txXfrm>
    </dsp:sp>
    <dsp:sp modelId="{625A516A-2878-4B53-9DAC-FCB44B432B47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EF5DE-B88A-428C-B2F0-3A3FDA5BF6AC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D704E-F5D6-414E-A467-FB245A995521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Think about your method choses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365E1-8162-42DF-8AC1-C8ED08DB1187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784CB-416D-4A0A-ACB3-2CA36773B9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36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52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 </a:t>
            </a:r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with a </a:t>
            </a:r>
            <a:r>
              <a:rPr lang="da-DK" dirty="0" err="1"/>
              <a:t>company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master </a:t>
            </a:r>
            <a:r>
              <a:rPr lang="da-DK" dirty="0" err="1"/>
              <a:t>thesis</a:t>
            </a:r>
            <a:r>
              <a:rPr lang="da-DK" dirty="0"/>
              <a:t>?</a:t>
            </a:r>
          </a:p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with a </a:t>
            </a:r>
            <a:r>
              <a:rPr lang="da-DK" dirty="0" err="1"/>
              <a:t>company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the </a:t>
            </a:r>
            <a:r>
              <a:rPr lang="da-DK" dirty="0" err="1"/>
              <a:t>academic</a:t>
            </a:r>
            <a:r>
              <a:rPr lang="da-DK" dirty="0"/>
              <a:t> </a:t>
            </a:r>
            <a:r>
              <a:rPr lang="da-DK" dirty="0" err="1"/>
              <a:t>skills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gotten</a:t>
            </a:r>
            <a:r>
              <a:rPr lang="da-DK" dirty="0"/>
              <a:t> </a:t>
            </a:r>
            <a:r>
              <a:rPr lang="da-DK" dirty="0" err="1"/>
              <a:t>trough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master, and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with </a:t>
            </a:r>
            <a:r>
              <a:rPr lang="da-DK" dirty="0" err="1"/>
              <a:t>them</a:t>
            </a:r>
            <a:r>
              <a:rPr lang="da-DK" dirty="0"/>
              <a:t> in practice.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learn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skills</a:t>
            </a:r>
            <a:r>
              <a:rPr lang="da-DK" dirty="0"/>
              <a:t> and </a:t>
            </a:r>
            <a:r>
              <a:rPr lang="da-DK" dirty="0" err="1"/>
              <a:t>competencies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a </a:t>
            </a:r>
            <a:r>
              <a:rPr lang="da-DK" dirty="0" err="1"/>
              <a:t>company</a:t>
            </a:r>
            <a:r>
              <a:rPr lang="da-DK" dirty="0"/>
              <a:t> </a:t>
            </a:r>
            <a:r>
              <a:rPr lang="da-DK" dirty="0" err="1"/>
              <a:t>search</a:t>
            </a:r>
            <a:r>
              <a:rPr lang="da-DK" dirty="0"/>
              <a:t> for, and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better</a:t>
            </a:r>
            <a:r>
              <a:rPr lang="da-DK" dirty="0"/>
              <a:t> </a:t>
            </a:r>
            <a:r>
              <a:rPr lang="da-DK" dirty="0" err="1"/>
              <a:t>suited</a:t>
            </a:r>
            <a:r>
              <a:rPr lang="da-DK" dirty="0"/>
              <a:t> to understand, </a:t>
            </a:r>
            <a:r>
              <a:rPr lang="da-DK" dirty="0" err="1"/>
              <a:t>what</a:t>
            </a:r>
            <a:r>
              <a:rPr lang="da-DK" dirty="0"/>
              <a:t> is it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learned</a:t>
            </a:r>
            <a:r>
              <a:rPr lang="da-DK" dirty="0"/>
              <a:t> over the </a:t>
            </a:r>
            <a:r>
              <a:rPr lang="da-DK" dirty="0" err="1"/>
              <a:t>years</a:t>
            </a:r>
            <a:r>
              <a:rPr lang="da-DK" dirty="0"/>
              <a:t>. </a:t>
            </a:r>
          </a:p>
          <a:p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bonusses</a:t>
            </a:r>
            <a:r>
              <a:rPr lang="da-DK" dirty="0"/>
              <a:t> like </a:t>
            </a:r>
            <a:r>
              <a:rPr lang="da-DK" dirty="0" err="1"/>
              <a:t>network</a:t>
            </a:r>
            <a:r>
              <a:rPr lang="da-DK" dirty="0"/>
              <a:t>, and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know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competences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,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write</a:t>
            </a:r>
            <a:r>
              <a:rPr lang="da-DK" dirty="0"/>
              <a:t> a CV and </a:t>
            </a:r>
            <a:r>
              <a:rPr lang="da-DK" dirty="0" err="1"/>
              <a:t>motivational</a:t>
            </a:r>
            <a:r>
              <a:rPr lang="da-DK" dirty="0"/>
              <a:t> letter, but </a:t>
            </a:r>
            <a:r>
              <a:rPr lang="da-DK" dirty="0" err="1"/>
              <a:t>that</a:t>
            </a:r>
            <a:r>
              <a:rPr lang="da-DK" dirty="0"/>
              <a:t> is not </a:t>
            </a:r>
            <a:r>
              <a:rPr lang="da-DK" dirty="0" err="1"/>
              <a:t>why</a:t>
            </a:r>
            <a:r>
              <a:rPr lang="da-DK" dirty="0"/>
              <a:t> i am </a:t>
            </a:r>
            <a:r>
              <a:rPr lang="da-DK" dirty="0" err="1"/>
              <a:t>here</a:t>
            </a:r>
            <a:r>
              <a:rPr lang="da-DK" dirty="0"/>
              <a:t> </a:t>
            </a:r>
            <a:r>
              <a:rPr lang="da-DK" dirty="0" err="1"/>
              <a:t>today</a:t>
            </a:r>
            <a:r>
              <a:rPr lang="da-DK" dirty="0"/>
              <a:t>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81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academics</a:t>
            </a:r>
            <a:r>
              <a:rPr lang="da-DK" dirty="0"/>
              <a:t>, and have to </a:t>
            </a:r>
            <a:r>
              <a:rPr lang="da-DK" dirty="0" err="1"/>
              <a:t>solve</a:t>
            </a:r>
            <a:r>
              <a:rPr lang="da-DK" dirty="0"/>
              <a:t> an </a:t>
            </a:r>
            <a:r>
              <a:rPr lang="da-DK" dirty="0" err="1"/>
              <a:t>academic</a:t>
            </a:r>
            <a:r>
              <a:rPr lang="da-DK" dirty="0"/>
              <a:t> </a:t>
            </a:r>
            <a:r>
              <a:rPr lang="da-DK" dirty="0" err="1"/>
              <a:t>challange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master </a:t>
            </a:r>
            <a:r>
              <a:rPr lang="da-DK" dirty="0" err="1"/>
              <a:t>thesis</a:t>
            </a:r>
            <a:r>
              <a:rPr lang="da-DK" dirty="0"/>
              <a:t> in </a:t>
            </a:r>
            <a:r>
              <a:rPr lang="da-DK" dirty="0" err="1"/>
              <a:t>cooperation</a:t>
            </a:r>
            <a:r>
              <a:rPr lang="da-DK" dirty="0"/>
              <a:t> with a </a:t>
            </a:r>
            <a:r>
              <a:rPr lang="da-DK" dirty="0" err="1"/>
              <a:t>company</a:t>
            </a:r>
            <a:r>
              <a:rPr lang="da-DK" dirty="0"/>
              <a:t>, it is not a student job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just </a:t>
            </a:r>
            <a:r>
              <a:rPr lang="da-DK" dirty="0" err="1"/>
              <a:t>working</a:t>
            </a:r>
            <a:r>
              <a:rPr lang="da-DK" dirty="0"/>
              <a:t>,</a:t>
            </a:r>
          </a:p>
          <a:p>
            <a:r>
              <a:rPr lang="da-DK" dirty="0"/>
              <a:t>The problemstatement has to </a:t>
            </a:r>
            <a:r>
              <a:rPr lang="da-DK" dirty="0" err="1"/>
              <a:t>be</a:t>
            </a:r>
            <a:r>
              <a:rPr lang="da-DK" dirty="0"/>
              <a:t> relevant, </a:t>
            </a:r>
            <a:r>
              <a:rPr lang="da-DK" dirty="0" err="1"/>
              <a:t>both</a:t>
            </a:r>
            <a:r>
              <a:rPr lang="da-DK" dirty="0"/>
              <a:t> for </a:t>
            </a:r>
            <a:r>
              <a:rPr lang="da-DK" dirty="0" err="1"/>
              <a:t>you</a:t>
            </a:r>
            <a:r>
              <a:rPr lang="da-DK" dirty="0"/>
              <a:t> and the </a:t>
            </a:r>
            <a:r>
              <a:rPr lang="da-DK" dirty="0" err="1"/>
              <a:t>company</a:t>
            </a:r>
            <a:r>
              <a:rPr lang="da-DK" dirty="0"/>
              <a:t>. </a:t>
            </a:r>
          </a:p>
          <a:p>
            <a:r>
              <a:rPr lang="da-DK" dirty="0" err="1"/>
              <a:t>Think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chooses</a:t>
            </a:r>
            <a:r>
              <a:rPr lang="da-DK" dirty="0"/>
              <a:t>, a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relevant for </a:t>
            </a:r>
            <a:r>
              <a:rPr lang="da-DK" dirty="0" err="1"/>
              <a:t>you</a:t>
            </a:r>
            <a:r>
              <a:rPr lang="da-DK" dirty="0"/>
              <a:t> and the </a:t>
            </a:r>
            <a:r>
              <a:rPr lang="da-DK" dirty="0" err="1"/>
              <a:t>company</a:t>
            </a:r>
            <a:r>
              <a:rPr lang="da-DK" dirty="0"/>
              <a:t>, so the </a:t>
            </a:r>
            <a:r>
              <a:rPr lang="da-DK" dirty="0" err="1"/>
              <a:t>company</a:t>
            </a:r>
            <a:r>
              <a:rPr lang="da-DK" dirty="0"/>
              <a:t> has </a:t>
            </a:r>
            <a:r>
              <a:rPr lang="da-DK" dirty="0" err="1"/>
              <a:t>something</a:t>
            </a:r>
            <a:r>
              <a:rPr lang="da-DK" dirty="0"/>
              <a:t> to </a:t>
            </a:r>
            <a:r>
              <a:rPr lang="da-DK" dirty="0" err="1"/>
              <a:t>gain</a:t>
            </a:r>
            <a:r>
              <a:rPr lang="da-DK" dirty="0"/>
              <a:t> by </a:t>
            </a:r>
            <a:r>
              <a:rPr lang="da-DK" dirty="0" err="1"/>
              <a:t>choosing</a:t>
            </a:r>
            <a:r>
              <a:rPr lang="da-DK" dirty="0"/>
              <a:t> to do a </a:t>
            </a:r>
            <a:r>
              <a:rPr lang="da-DK" dirty="0" err="1"/>
              <a:t>cooperation</a:t>
            </a:r>
            <a:r>
              <a:rPr lang="da-DK" dirty="0"/>
              <a:t> with </a:t>
            </a:r>
            <a:r>
              <a:rPr lang="da-DK" dirty="0" err="1"/>
              <a:t>you</a:t>
            </a:r>
            <a:r>
              <a:rPr lang="da-DK" dirty="0"/>
              <a:t>. And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again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academic</a:t>
            </a:r>
            <a:r>
              <a:rPr lang="da-DK" dirty="0"/>
              <a:t> </a:t>
            </a:r>
            <a:r>
              <a:rPr lang="da-DK" dirty="0" err="1"/>
              <a:t>skills</a:t>
            </a:r>
            <a:r>
              <a:rPr lang="da-DK" dirty="0"/>
              <a:t>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451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find </a:t>
            </a:r>
            <a:r>
              <a:rPr lang="da-DK" dirty="0" err="1"/>
              <a:t>companies</a:t>
            </a:r>
            <a:r>
              <a:rPr lang="da-DK" dirty="0"/>
              <a:t> on SDU Jobbank, </a:t>
            </a:r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the </a:t>
            </a:r>
            <a:r>
              <a:rPr lang="da-DK" dirty="0" err="1"/>
              <a:t>companies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have </a:t>
            </a:r>
            <a:r>
              <a:rPr lang="da-DK" dirty="0" err="1"/>
              <a:t>choosen</a:t>
            </a:r>
            <a:r>
              <a:rPr lang="da-DK" dirty="0"/>
              <a:t> to put </a:t>
            </a:r>
            <a:r>
              <a:rPr lang="da-DK" dirty="0" err="1"/>
              <a:t>something</a:t>
            </a:r>
            <a:r>
              <a:rPr lang="da-DK" dirty="0"/>
              <a:t> in the jobbank, is a </a:t>
            </a:r>
            <a:r>
              <a:rPr lang="da-DK" dirty="0" err="1"/>
              <a:t>company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hos </a:t>
            </a:r>
            <a:r>
              <a:rPr lang="da-DK" dirty="0" err="1"/>
              <a:t>chosen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time to </a:t>
            </a:r>
            <a:r>
              <a:rPr lang="da-DK" dirty="0" err="1"/>
              <a:t>explain</a:t>
            </a:r>
            <a:r>
              <a:rPr lang="da-DK" dirty="0"/>
              <a:t> a </a:t>
            </a:r>
            <a:r>
              <a:rPr lang="da-DK" dirty="0" err="1"/>
              <a:t>selected</a:t>
            </a:r>
            <a:r>
              <a:rPr lang="da-DK" dirty="0"/>
              <a:t> </a:t>
            </a:r>
            <a:r>
              <a:rPr lang="da-DK" dirty="0" err="1"/>
              <a:t>subject</a:t>
            </a:r>
            <a:r>
              <a:rPr lang="da-DK" dirty="0"/>
              <a:t>, but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more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welcome</a:t>
            </a:r>
            <a:r>
              <a:rPr lang="da-DK" dirty="0"/>
              <a:t> to </a:t>
            </a:r>
            <a:r>
              <a:rPr lang="da-DK" dirty="0" err="1"/>
              <a:t>contact</a:t>
            </a:r>
            <a:r>
              <a:rPr lang="da-DK" dirty="0"/>
              <a:t>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companies</a:t>
            </a:r>
            <a:r>
              <a:rPr lang="da-DK" dirty="0"/>
              <a:t> in </a:t>
            </a:r>
            <a:r>
              <a:rPr lang="da-DK" dirty="0" err="1"/>
              <a:t>there</a:t>
            </a:r>
            <a:r>
              <a:rPr lang="da-DK" dirty="0"/>
              <a:t>,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maybe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searching</a:t>
            </a:r>
            <a:r>
              <a:rPr lang="da-DK" dirty="0"/>
              <a:t> for </a:t>
            </a:r>
            <a:r>
              <a:rPr lang="da-DK" dirty="0" err="1"/>
              <a:t>some</a:t>
            </a:r>
            <a:r>
              <a:rPr lang="da-DK" dirty="0"/>
              <a:t> to do an </a:t>
            </a:r>
            <a:r>
              <a:rPr lang="da-DK" dirty="0" err="1"/>
              <a:t>internship</a:t>
            </a:r>
            <a:r>
              <a:rPr lang="da-DK" dirty="0"/>
              <a:t> og student job, </a:t>
            </a:r>
            <a:r>
              <a:rPr lang="da-DK" dirty="0" err="1"/>
              <a:t>because</a:t>
            </a:r>
            <a:r>
              <a:rPr lang="da-DK" dirty="0"/>
              <a:t> </a:t>
            </a:r>
            <a:r>
              <a:rPr lang="da-DK" dirty="0" err="1"/>
              <a:t>maybe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an </a:t>
            </a:r>
            <a:r>
              <a:rPr lang="da-DK" dirty="0" err="1"/>
              <a:t>idea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relevant for </a:t>
            </a:r>
            <a:r>
              <a:rPr lang="da-DK" dirty="0" err="1"/>
              <a:t>thoose</a:t>
            </a:r>
            <a:r>
              <a:rPr lang="da-DK" dirty="0"/>
              <a:t> </a:t>
            </a:r>
            <a:r>
              <a:rPr lang="da-DK" dirty="0" err="1"/>
              <a:t>companies</a:t>
            </a:r>
            <a:r>
              <a:rPr lang="da-DK" dirty="0"/>
              <a:t>. </a:t>
            </a:r>
          </a:p>
          <a:p>
            <a:r>
              <a:rPr lang="da-DK" dirty="0"/>
              <a:t>I have just </a:t>
            </a:r>
            <a:r>
              <a:rPr lang="da-DK" dirty="0" err="1"/>
              <a:t>typed</a:t>
            </a:r>
            <a:r>
              <a:rPr lang="da-DK" dirty="0"/>
              <a:t> in </a:t>
            </a:r>
            <a:r>
              <a:rPr lang="da-DK" dirty="0" err="1"/>
              <a:t>thesis</a:t>
            </a:r>
            <a:r>
              <a:rPr lang="da-DK" dirty="0"/>
              <a:t> in the </a:t>
            </a:r>
            <a:r>
              <a:rPr lang="da-DK" dirty="0" err="1"/>
              <a:t>search</a:t>
            </a:r>
            <a:r>
              <a:rPr lang="da-DK" dirty="0"/>
              <a:t> </a:t>
            </a:r>
            <a:r>
              <a:rPr lang="da-DK" dirty="0" err="1"/>
              <a:t>engine</a:t>
            </a:r>
            <a:r>
              <a:rPr lang="da-DK" dirty="0"/>
              <a:t>, and </a:t>
            </a:r>
            <a:r>
              <a:rPr lang="da-DK" dirty="0" err="1"/>
              <a:t>found</a:t>
            </a:r>
            <a:r>
              <a:rPr lang="da-DK" dirty="0"/>
              <a:t> </a:t>
            </a:r>
            <a:r>
              <a:rPr lang="da-DK" dirty="0" err="1"/>
              <a:t>these</a:t>
            </a:r>
            <a:r>
              <a:rPr lang="da-DK" dirty="0"/>
              <a:t> 3. </a:t>
            </a:r>
          </a:p>
          <a:p>
            <a:endParaRPr lang="da-DK" dirty="0"/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go to fairs og online business lunch. But fairs </a:t>
            </a:r>
            <a:r>
              <a:rPr lang="da-DK" dirty="0" err="1"/>
              <a:t>are</a:t>
            </a:r>
            <a:r>
              <a:rPr lang="da-DK" dirty="0"/>
              <a:t> a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in </a:t>
            </a:r>
            <a:r>
              <a:rPr lang="da-DK" dirty="0" err="1"/>
              <a:t>contact</a:t>
            </a:r>
            <a:r>
              <a:rPr lang="da-DK" dirty="0"/>
              <a:t> with </a:t>
            </a:r>
            <a:r>
              <a:rPr lang="da-DK" dirty="0" err="1"/>
              <a:t>companies</a:t>
            </a:r>
            <a:r>
              <a:rPr lang="da-DK" dirty="0"/>
              <a:t> and pitch </a:t>
            </a:r>
            <a:r>
              <a:rPr lang="da-DK" dirty="0" err="1"/>
              <a:t>yourselves</a:t>
            </a:r>
            <a:r>
              <a:rPr lang="da-DK" dirty="0"/>
              <a:t> and </a:t>
            </a:r>
            <a:r>
              <a:rPr lang="da-DK" dirty="0" err="1"/>
              <a:t>maybe</a:t>
            </a:r>
            <a:r>
              <a:rPr lang="da-DK" dirty="0"/>
              <a:t> an </a:t>
            </a:r>
            <a:r>
              <a:rPr lang="da-DK" dirty="0" err="1"/>
              <a:t>idea</a:t>
            </a:r>
            <a:r>
              <a:rPr lang="da-DK" dirty="0"/>
              <a:t>. The relevant </a:t>
            </a:r>
            <a:r>
              <a:rPr lang="da-DK" dirty="0" err="1"/>
              <a:t>thing</a:t>
            </a:r>
            <a:r>
              <a:rPr lang="da-DK" dirty="0"/>
              <a:t> is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open and </a:t>
            </a:r>
            <a:r>
              <a:rPr lang="da-DK" dirty="0" err="1"/>
              <a:t>looking</a:t>
            </a:r>
            <a:r>
              <a:rPr lang="da-DK" dirty="0"/>
              <a:t> at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places</a:t>
            </a:r>
            <a:r>
              <a:rPr lang="da-DK" dirty="0"/>
              <a:t> to find </a:t>
            </a:r>
            <a:r>
              <a:rPr lang="da-DK" dirty="0" err="1"/>
              <a:t>company</a:t>
            </a:r>
            <a:r>
              <a:rPr lang="da-DK" dirty="0"/>
              <a:t>, and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maybe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someone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network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.  </a:t>
            </a:r>
          </a:p>
          <a:p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I </a:t>
            </a:r>
            <a:r>
              <a:rPr lang="da-DK" dirty="0" err="1"/>
              <a:t>know</a:t>
            </a:r>
            <a:r>
              <a:rPr lang="da-DK" dirty="0"/>
              <a:t> it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hard</a:t>
            </a:r>
            <a:r>
              <a:rPr lang="da-DK" dirty="0"/>
              <a:t> to </a:t>
            </a:r>
            <a:r>
              <a:rPr lang="da-DK" dirty="0" err="1"/>
              <a:t>make</a:t>
            </a:r>
            <a:r>
              <a:rPr lang="da-DK" dirty="0"/>
              <a:t> the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contact</a:t>
            </a:r>
            <a:r>
              <a:rPr lang="da-DK" dirty="0"/>
              <a:t>, but the </a:t>
            </a:r>
            <a:r>
              <a:rPr lang="da-DK" dirty="0" err="1"/>
              <a:t>the</a:t>
            </a:r>
            <a:r>
              <a:rPr lang="da-DK" dirty="0"/>
              <a:t> more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know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wanna</a:t>
            </a:r>
            <a:r>
              <a:rPr lang="da-DK" dirty="0"/>
              <a:t> </a:t>
            </a:r>
            <a:r>
              <a:rPr lang="da-DK" dirty="0" err="1"/>
              <a:t>wright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, it is </a:t>
            </a:r>
            <a:r>
              <a:rPr lang="da-DK" dirty="0" err="1"/>
              <a:t>easier</a:t>
            </a:r>
            <a:r>
              <a:rPr lang="da-DK" dirty="0"/>
              <a:t> to </a:t>
            </a:r>
            <a:r>
              <a:rPr lang="da-DK" dirty="0" err="1"/>
              <a:t>make</a:t>
            </a:r>
            <a:r>
              <a:rPr lang="da-DK" dirty="0"/>
              <a:t> a pitch.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on the fairs and online </a:t>
            </a:r>
            <a:r>
              <a:rPr lang="da-DK" dirty="0" err="1"/>
              <a:t>lunches</a:t>
            </a:r>
            <a:r>
              <a:rPr lang="da-DK" dirty="0"/>
              <a:t>, so </a:t>
            </a:r>
            <a:r>
              <a:rPr lang="da-DK" dirty="0" err="1"/>
              <a:t>if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and dont </a:t>
            </a:r>
            <a:r>
              <a:rPr lang="da-DK" dirty="0" err="1"/>
              <a:t>know</a:t>
            </a:r>
            <a:r>
              <a:rPr lang="da-DK" dirty="0"/>
              <a:t> </a:t>
            </a:r>
            <a:r>
              <a:rPr lang="da-DK" dirty="0" err="1"/>
              <a:t>how</a:t>
            </a:r>
            <a:r>
              <a:rPr lang="da-DK" dirty="0"/>
              <a:t> to go over to the </a:t>
            </a:r>
            <a:r>
              <a:rPr lang="da-DK" dirty="0" err="1"/>
              <a:t>companies</a:t>
            </a:r>
            <a:r>
              <a:rPr lang="da-DK" dirty="0"/>
              <a:t>, </a:t>
            </a:r>
            <a:r>
              <a:rPr lang="da-DK" dirty="0" err="1"/>
              <a:t>come</a:t>
            </a:r>
            <a:r>
              <a:rPr lang="da-DK" dirty="0"/>
              <a:t> and talk to </a:t>
            </a:r>
            <a:r>
              <a:rPr lang="da-DK" dirty="0" err="1"/>
              <a:t>us</a:t>
            </a:r>
            <a:r>
              <a:rPr lang="da-DK" dirty="0"/>
              <a:t>, and </a:t>
            </a:r>
            <a:r>
              <a:rPr lang="da-DK" dirty="0" err="1"/>
              <a:t>maybe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come</a:t>
            </a:r>
            <a:r>
              <a:rPr lang="da-DK" dirty="0"/>
              <a:t> up with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ideas</a:t>
            </a:r>
            <a:r>
              <a:rPr lang="da-DK" dirty="0"/>
              <a:t>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68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contact</a:t>
            </a:r>
            <a:r>
              <a:rPr lang="da-DK" dirty="0"/>
              <a:t>,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more </a:t>
            </a:r>
            <a:r>
              <a:rPr lang="da-DK" dirty="0" err="1"/>
              <a:t>interesting</a:t>
            </a:r>
            <a:r>
              <a:rPr lang="da-DK" dirty="0"/>
              <a:t> for the </a:t>
            </a:r>
            <a:r>
              <a:rPr lang="da-DK" dirty="0" err="1"/>
              <a:t>company</a:t>
            </a:r>
            <a:r>
              <a:rPr lang="da-DK" dirty="0"/>
              <a:t> to </a:t>
            </a:r>
            <a:r>
              <a:rPr lang="da-DK" dirty="0" err="1"/>
              <a:t>know</a:t>
            </a:r>
            <a:r>
              <a:rPr lang="da-DK" dirty="0"/>
              <a:t>. </a:t>
            </a:r>
          </a:p>
          <a:p>
            <a:r>
              <a:rPr lang="da-DK" dirty="0" err="1"/>
              <a:t>What</a:t>
            </a:r>
            <a:r>
              <a:rPr lang="da-DK" dirty="0"/>
              <a:t> do the </a:t>
            </a:r>
            <a:r>
              <a:rPr lang="da-DK" dirty="0" err="1"/>
              <a:t>company</a:t>
            </a:r>
            <a:r>
              <a:rPr lang="da-DK" dirty="0"/>
              <a:t> </a:t>
            </a:r>
            <a:r>
              <a:rPr lang="da-DK" dirty="0" err="1"/>
              <a:t>gain</a:t>
            </a:r>
            <a:r>
              <a:rPr lang="da-DK" dirty="0"/>
              <a:t>?</a:t>
            </a:r>
          </a:p>
          <a:p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it </a:t>
            </a:r>
            <a:r>
              <a:rPr lang="da-DK" dirty="0" err="1"/>
              <a:t>cost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?</a:t>
            </a:r>
          </a:p>
          <a:p>
            <a:r>
              <a:rPr lang="da-DK" dirty="0" err="1"/>
              <a:t>Why</a:t>
            </a:r>
            <a:r>
              <a:rPr lang="da-DK" dirty="0"/>
              <a:t> do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wanna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with </a:t>
            </a:r>
            <a:r>
              <a:rPr lang="da-DK" dirty="0" err="1"/>
              <a:t>them</a:t>
            </a:r>
            <a:r>
              <a:rPr lang="da-DK" dirty="0"/>
              <a:t>, and not </a:t>
            </a:r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work</a:t>
            </a:r>
            <a:r>
              <a:rPr lang="da-DK" dirty="0"/>
              <a:t> with </a:t>
            </a:r>
            <a:r>
              <a:rPr lang="da-DK" dirty="0" err="1"/>
              <a:t>you</a:t>
            </a:r>
            <a:r>
              <a:rPr lang="da-DK" dirty="0"/>
              <a:t>. </a:t>
            </a:r>
          </a:p>
          <a:p>
            <a:endParaRPr lang="da-DK" dirty="0"/>
          </a:p>
          <a:p>
            <a:r>
              <a:rPr lang="da-DK" dirty="0"/>
              <a:t>Dont pitch it as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usefull</a:t>
            </a:r>
            <a:r>
              <a:rPr lang="da-DK" dirty="0"/>
              <a:t> </a:t>
            </a:r>
            <a:r>
              <a:rPr lang="da-DK" dirty="0" err="1"/>
              <a:t>employee</a:t>
            </a:r>
            <a:r>
              <a:rPr lang="da-DK" dirty="0"/>
              <a:t> out of it, </a:t>
            </a:r>
            <a:r>
              <a:rPr lang="da-DK" dirty="0" err="1"/>
              <a:t>be</a:t>
            </a:r>
            <a:r>
              <a:rPr lang="da-DK" dirty="0"/>
              <a:t> more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thesis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wanna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, and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potentialy</a:t>
            </a:r>
            <a:r>
              <a:rPr lang="da-DK" dirty="0"/>
              <a:t> </a:t>
            </a:r>
            <a:r>
              <a:rPr lang="da-DK" dirty="0" err="1"/>
              <a:t>gain</a:t>
            </a:r>
            <a:r>
              <a:rPr lang="da-DK" dirty="0"/>
              <a:t> for </a:t>
            </a:r>
            <a:r>
              <a:rPr lang="da-DK" dirty="0" err="1"/>
              <a:t>them</a:t>
            </a:r>
            <a:r>
              <a:rPr lang="da-DK" dirty="0"/>
              <a:t>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0321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 </a:t>
            </a:r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important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find a </a:t>
            </a:r>
            <a:r>
              <a:rPr lang="da-DK" dirty="0" err="1"/>
              <a:t>company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align</a:t>
            </a:r>
            <a:r>
              <a:rPr lang="da-DK" dirty="0"/>
              <a:t> </a:t>
            </a:r>
            <a:r>
              <a:rPr lang="da-DK" dirty="0" err="1"/>
              <a:t>expectations</a:t>
            </a:r>
            <a:r>
              <a:rPr lang="da-DK" dirty="0"/>
              <a:t>. </a:t>
            </a:r>
            <a:r>
              <a:rPr lang="da-DK" dirty="0" err="1"/>
              <a:t>What</a:t>
            </a:r>
            <a:r>
              <a:rPr lang="da-DK" dirty="0"/>
              <a:t> is it </a:t>
            </a:r>
            <a:r>
              <a:rPr lang="da-DK" dirty="0" err="1"/>
              <a:t>that</a:t>
            </a:r>
            <a:r>
              <a:rPr lang="da-DK" dirty="0"/>
              <a:t> the </a:t>
            </a:r>
            <a:r>
              <a:rPr lang="da-DK" dirty="0" err="1"/>
              <a:t>company</a:t>
            </a:r>
            <a:r>
              <a:rPr lang="da-DK" dirty="0"/>
              <a:t> has to deliver? </a:t>
            </a:r>
            <a:r>
              <a:rPr lang="da-DK" dirty="0" err="1"/>
              <a:t>What</a:t>
            </a:r>
            <a:r>
              <a:rPr lang="da-DK" dirty="0"/>
              <a:t> kind </a:t>
            </a:r>
            <a:r>
              <a:rPr lang="da-DK" dirty="0" err="1"/>
              <a:t>resources</a:t>
            </a:r>
            <a:r>
              <a:rPr lang="da-DK" dirty="0"/>
              <a:t> do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? Just </a:t>
            </a:r>
            <a:r>
              <a:rPr lang="da-DK" dirty="0" err="1"/>
              <a:t>remember</a:t>
            </a:r>
            <a:r>
              <a:rPr lang="da-DK" dirty="0"/>
              <a:t> not to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trapped</a:t>
            </a:r>
            <a:r>
              <a:rPr lang="da-DK" dirty="0"/>
              <a:t>, </a:t>
            </a:r>
            <a:r>
              <a:rPr lang="da-DK" dirty="0" err="1"/>
              <a:t>use</a:t>
            </a:r>
            <a:r>
              <a:rPr lang="da-DK" dirty="0"/>
              <a:t> data </a:t>
            </a:r>
            <a:r>
              <a:rPr lang="da-DK" dirty="0" err="1"/>
              <a:t>that</a:t>
            </a:r>
            <a:r>
              <a:rPr lang="da-DK" dirty="0"/>
              <a:t> is </a:t>
            </a:r>
            <a:r>
              <a:rPr lang="da-DK" dirty="0" err="1"/>
              <a:t>already</a:t>
            </a:r>
            <a:r>
              <a:rPr lang="da-DK" dirty="0"/>
              <a:t> </a:t>
            </a:r>
            <a:r>
              <a:rPr lang="da-DK" dirty="0" err="1"/>
              <a:t>available</a:t>
            </a:r>
            <a:r>
              <a:rPr lang="da-DK" dirty="0"/>
              <a:t>, so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not waiting for </a:t>
            </a:r>
            <a:r>
              <a:rPr lang="da-DK" dirty="0" err="1"/>
              <a:t>material</a:t>
            </a:r>
            <a:r>
              <a:rPr lang="da-DK" dirty="0"/>
              <a:t> and data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pushed</a:t>
            </a:r>
            <a:r>
              <a:rPr lang="da-DK" dirty="0"/>
              <a:t> </a:t>
            </a:r>
            <a:r>
              <a:rPr lang="da-DK" dirty="0" err="1"/>
              <a:t>beacause</a:t>
            </a:r>
            <a:r>
              <a:rPr lang="da-DK" dirty="0"/>
              <a:t> of deadlines. </a:t>
            </a:r>
            <a:r>
              <a:rPr lang="da-DK" dirty="0" err="1"/>
              <a:t>Maybe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companies</a:t>
            </a:r>
            <a:r>
              <a:rPr lang="da-DK" dirty="0"/>
              <a:t> has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</a:t>
            </a:r>
            <a:r>
              <a:rPr lang="da-DK" dirty="0" err="1"/>
              <a:t>ongoing</a:t>
            </a:r>
            <a:r>
              <a:rPr lang="da-DK" dirty="0"/>
              <a:t> right </a:t>
            </a:r>
            <a:r>
              <a:rPr lang="da-DK" dirty="0" err="1"/>
              <a:t>now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find super relevant, but just </a:t>
            </a:r>
            <a:r>
              <a:rPr lang="da-DK" dirty="0" err="1"/>
              <a:t>be</a:t>
            </a:r>
            <a:r>
              <a:rPr lang="da-DK" dirty="0"/>
              <a:t> sure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the data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. And </a:t>
            </a:r>
            <a:r>
              <a:rPr lang="da-DK" dirty="0" err="1"/>
              <a:t>you</a:t>
            </a:r>
            <a:r>
              <a:rPr lang="da-DK" dirty="0"/>
              <a:t> dont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 the </a:t>
            </a:r>
            <a:r>
              <a:rPr lang="da-DK" dirty="0" err="1"/>
              <a:t>day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to deliver the master </a:t>
            </a:r>
            <a:r>
              <a:rPr lang="da-DK" dirty="0" err="1"/>
              <a:t>thesis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remember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specific</a:t>
            </a:r>
            <a:r>
              <a:rPr lang="da-DK" dirty="0"/>
              <a:t>, </a:t>
            </a:r>
            <a:r>
              <a:rPr lang="da-DK" dirty="0" err="1"/>
              <a:t>who</a:t>
            </a:r>
            <a:r>
              <a:rPr lang="da-DK" dirty="0"/>
              <a:t> has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assignment</a:t>
            </a:r>
            <a:r>
              <a:rPr lang="da-DK" dirty="0"/>
              <a:t>? </a:t>
            </a:r>
            <a:r>
              <a:rPr lang="da-DK" dirty="0" err="1"/>
              <a:t>You</a:t>
            </a:r>
            <a:r>
              <a:rPr lang="da-DK" dirty="0"/>
              <a:t>. </a:t>
            </a:r>
            <a:r>
              <a:rPr lang="da-DK" dirty="0" err="1"/>
              <a:t>Who</a:t>
            </a:r>
            <a:r>
              <a:rPr lang="da-DK" dirty="0"/>
              <a:t> has to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out of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paper</a:t>
            </a:r>
            <a:r>
              <a:rPr lang="da-DK" dirty="0"/>
              <a:t>? Proberbly </a:t>
            </a:r>
            <a:r>
              <a:rPr lang="da-DK" dirty="0" err="1"/>
              <a:t>both</a:t>
            </a:r>
            <a:r>
              <a:rPr lang="da-DK" dirty="0"/>
              <a:t>. </a:t>
            </a:r>
            <a:r>
              <a:rPr lang="da-DK" dirty="0" err="1"/>
              <a:t>Juts</a:t>
            </a:r>
            <a:r>
              <a:rPr lang="da-DK" dirty="0"/>
              <a:t> </a:t>
            </a:r>
            <a:r>
              <a:rPr lang="da-DK" dirty="0" err="1"/>
              <a:t>remember</a:t>
            </a:r>
            <a:r>
              <a:rPr lang="da-DK" dirty="0"/>
              <a:t> to ask the </a:t>
            </a:r>
            <a:r>
              <a:rPr lang="da-DK" dirty="0" err="1"/>
              <a:t>company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</a:t>
            </a:r>
            <a:r>
              <a:rPr lang="da-DK" dirty="0" err="1"/>
              <a:t>afterwards</a:t>
            </a:r>
            <a:r>
              <a:rPr lang="da-DK" dirty="0"/>
              <a:t>, is it a </a:t>
            </a:r>
            <a:r>
              <a:rPr lang="da-DK" dirty="0" err="1"/>
              <a:t>powerpoint</a:t>
            </a:r>
            <a:r>
              <a:rPr lang="da-DK" dirty="0"/>
              <a:t> </a:t>
            </a:r>
            <a:r>
              <a:rPr lang="da-DK" dirty="0" err="1"/>
              <a:t>presentation</a:t>
            </a:r>
            <a:r>
              <a:rPr lang="da-DK" dirty="0"/>
              <a:t>? Or is it 10 </a:t>
            </a:r>
            <a:r>
              <a:rPr lang="da-DK" dirty="0" err="1"/>
              <a:t>bullitpoints</a:t>
            </a:r>
            <a:r>
              <a:rPr lang="da-DK" dirty="0"/>
              <a:t> for </a:t>
            </a:r>
            <a:r>
              <a:rPr lang="da-DK" dirty="0" err="1"/>
              <a:t>improvement</a:t>
            </a:r>
            <a:r>
              <a:rPr lang="da-DK" dirty="0"/>
              <a:t>? </a:t>
            </a:r>
          </a:p>
          <a:p>
            <a:r>
              <a:rPr lang="da-DK" dirty="0" err="1"/>
              <a:t>Aligning</a:t>
            </a:r>
            <a:r>
              <a:rPr lang="da-DK" dirty="0"/>
              <a:t> </a:t>
            </a:r>
            <a:r>
              <a:rPr lang="da-DK" dirty="0" err="1"/>
              <a:t>expectations</a:t>
            </a:r>
            <a:r>
              <a:rPr lang="da-DK" dirty="0"/>
              <a:t> is a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sure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both</a:t>
            </a:r>
            <a:r>
              <a:rPr lang="da-DK" dirty="0"/>
              <a:t> of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know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getting</a:t>
            </a:r>
            <a:r>
              <a:rPr lang="da-DK" dirty="0"/>
              <a:t> out of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cooperation</a:t>
            </a:r>
            <a:r>
              <a:rPr lang="da-DK" dirty="0"/>
              <a:t>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5281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 at mitsdu.dk/karriere under the student job, </a:t>
            </a:r>
            <a:r>
              <a:rPr lang="da-DK" dirty="0" err="1"/>
              <a:t>internship</a:t>
            </a:r>
            <a:r>
              <a:rPr lang="da-DK" dirty="0"/>
              <a:t> and </a:t>
            </a:r>
            <a:r>
              <a:rPr lang="da-DK" dirty="0" err="1"/>
              <a:t>master’s</a:t>
            </a:r>
            <a:r>
              <a:rPr lang="da-DK" dirty="0"/>
              <a:t> </a:t>
            </a:r>
            <a:r>
              <a:rPr lang="da-DK" dirty="0" err="1"/>
              <a:t>thesis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find an </a:t>
            </a:r>
            <a:r>
              <a:rPr lang="da-DK" dirty="0" err="1"/>
              <a:t>agrement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fill</a:t>
            </a:r>
            <a:r>
              <a:rPr lang="da-DK" dirty="0"/>
              <a:t> out with the </a:t>
            </a:r>
            <a:r>
              <a:rPr lang="da-DK" dirty="0" err="1"/>
              <a:t>company</a:t>
            </a:r>
            <a:r>
              <a:rPr lang="da-DK" dirty="0"/>
              <a:t>, so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everything</a:t>
            </a:r>
            <a:r>
              <a:rPr lang="da-DK" dirty="0"/>
              <a:t> in </a:t>
            </a:r>
            <a:r>
              <a:rPr lang="da-DK" dirty="0" err="1"/>
              <a:t>writing</a:t>
            </a:r>
            <a:r>
              <a:rPr lang="da-DK" dirty="0"/>
              <a:t>, </a:t>
            </a:r>
            <a:r>
              <a:rPr lang="da-DK" dirty="0" err="1"/>
              <a:t>what</a:t>
            </a:r>
            <a:r>
              <a:rPr lang="da-DK" dirty="0"/>
              <a:t> is the </a:t>
            </a:r>
            <a:r>
              <a:rPr lang="da-DK" dirty="0" err="1"/>
              <a:t>cooperation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, </a:t>
            </a:r>
            <a:r>
              <a:rPr lang="da-DK" dirty="0" err="1"/>
              <a:t>what</a:t>
            </a:r>
            <a:r>
              <a:rPr lang="da-DK" dirty="0"/>
              <a:t> do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from the </a:t>
            </a:r>
            <a:r>
              <a:rPr lang="da-DK" dirty="0" err="1"/>
              <a:t>company</a:t>
            </a:r>
            <a:r>
              <a:rPr lang="da-DK" dirty="0"/>
              <a:t> and etc. 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find the NDA – non disclusure </a:t>
            </a:r>
            <a:r>
              <a:rPr lang="da-DK" dirty="0" err="1"/>
              <a:t>aggrement</a:t>
            </a:r>
            <a:r>
              <a:rPr lang="da-DK" dirty="0"/>
              <a:t>. </a:t>
            </a:r>
          </a:p>
          <a:p>
            <a:r>
              <a:rPr lang="da-DK" dirty="0"/>
              <a:t>And </a:t>
            </a:r>
            <a:r>
              <a:rPr lang="da-DK" dirty="0" err="1"/>
              <a:t>help</a:t>
            </a:r>
            <a:r>
              <a:rPr lang="da-DK" dirty="0"/>
              <a:t> on the webpage </a:t>
            </a:r>
            <a:r>
              <a:rPr lang="da-DK" dirty="0" err="1"/>
              <a:t>about</a:t>
            </a:r>
            <a:r>
              <a:rPr lang="da-DK" dirty="0"/>
              <a:t> cv, </a:t>
            </a:r>
            <a:r>
              <a:rPr lang="da-DK" dirty="0" err="1"/>
              <a:t>motivational</a:t>
            </a:r>
            <a:r>
              <a:rPr lang="da-DK" dirty="0"/>
              <a:t> letter, </a:t>
            </a:r>
            <a:r>
              <a:rPr lang="da-DK" dirty="0" err="1"/>
              <a:t>how</a:t>
            </a:r>
            <a:r>
              <a:rPr lang="da-DK" dirty="0"/>
              <a:t> to </a:t>
            </a:r>
            <a:r>
              <a:rPr lang="da-DK" dirty="0" err="1"/>
              <a:t>aapproach</a:t>
            </a:r>
            <a:r>
              <a:rPr lang="da-DK" dirty="0"/>
              <a:t> the </a:t>
            </a:r>
            <a:r>
              <a:rPr lang="da-DK" dirty="0" err="1"/>
              <a:t>company</a:t>
            </a:r>
            <a:r>
              <a:rPr lang="da-DK" dirty="0"/>
              <a:t> etc.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40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or </a:t>
            </a:r>
            <a:r>
              <a:rPr lang="da-DK" dirty="0" err="1"/>
              <a:t>you</a:t>
            </a:r>
            <a:r>
              <a:rPr lang="da-DK" dirty="0"/>
              <a:t> more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welcome</a:t>
            </a:r>
            <a:r>
              <a:rPr lang="da-DK" dirty="0"/>
              <a:t> to book a </a:t>
            </a:r>
            <a:r>
              <a:rPr lang="da-DK" dirty="0" err="1"/>
              <a:t>career</a:t>
            </a:r>
            <a:r>
              <a:rPr lang="da-DK" dirty="0"/>
              <a:t> </a:t>
            </a:r>
            <a:r>
              <a:rPr lang="da-DK" dirty="0" err="1"/>
              <a:t>conversation</a:t>
            </a:r>
            <a:r>
              <a:rPr lang="da-DK" dirty="0"/>
              <a:t>, to talk more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finding</a:t>
            </a:r>
            <a:r>
              <a:rPr lang="da-DK" dirty="0"/>
              <a:t> a </a:t>
            </a:r>
            <a:r>
              <a:rPr lang="da-DK" dirty="0" err="1"/>
              <a:t>company</a:t>
            </a:r>
            <a:r>
              <a:rPr lang="da-DK" dirty="0"/>
              <a:t>,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look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places</a:t>
            </a:r>
            <a:r>
              <a:rPr lang="da-DK" dirty="0"/>
              <a:t>, and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 a </a:t>
            </a:r>
            <a:r>
              <a:rPr lang="da-DK" dirty="0" err="1"/>
              <a:t>motivational</a:t>
            </a:r>
            <a:r>
              <a:rPr lang="da-DK"/>
              <a:t> letter og cv, </a:t>
            </a:r>
            <a:r>
              <a:rPr lang="da-DK" dirty="0"/>
              <a:t>or in </a:t>
            </a:r>
            <a:r>
              <a:rPr lang="da-DK" dirty="0" err="1"/>
              <a:t>someother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stuck</a:t>
            </a:r>
            <a:r>
              <a:rPr lang="da-DK" dirty="0"/>
              <a:t> in the </a:t>
            </a:r>
            <a:r>
              <a:rPr lang="da-DK" dirty="0" err="1"/>
              <a:t>process</a:t>
            </a:r>
            <a:r>
              <a:rPr lang="da-DK" dirty="0"/>
              <a:t>. </a:t>
            </a:r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more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welcome</a:t>
            </a:r>
            <a:r>
              <a:rPr lang="da-DK" dirty="0"/>
              <a:t> to </a:t>
            </a:r>
            <a:r>
              <a:rPr lang="da-DK" dirty="0" err="1"/>
              <a:t>contact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Questions</a:t>
            </a:r>
            <a:r>
              <a:rPr lang="da-DK" dirty="0"/>
              <a:t>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784CB-416D-4A0A-ACB3-2CA36773B96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300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89A82-FCC2-44C8-BEC9-E5E2C2F39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0939640-0143-422E-A899-1D3F2CB57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F297B5-6700-4FB3-B154-C7C910B3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EF600E-618A-4C11-BE36-345383D6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AB637B-6F0F-4F8B-92DC-D756EB9C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3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7118E-03A5-4F14-A1CD-8EAF8FB4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52892BA-9B67-467B-8B8F-503F33A48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616209-60E7-41F0-B531-482E8815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B826E4-FBCC-4792-8E09-46AEE573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DC3CF6-E09F-4D90-AFC1-DAC042E1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6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B763C60-BA56-428B-B0EC-6EF4F055E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7A3F05B-A287-4BFF-B686-7389051FC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7D1215-FC75-4300-8599-EF064705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61B9B0-0160-4E35-A9AD-32B7BDC3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7DF849D-EE9D-4EB2-B835-003A76D7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86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08A90-4875-4A43-AC84-F15D64BF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81C80B-7AA7-4062-ABBB-C4976B88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CB7B07-6FF5-4263-B3CF-07062F22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A627E5-2FEB-436F-AD49-F99AFF72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EEEB25E-A293-4A5D-A798-914F2724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0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08D5C-E790-48B5-B9D2-CE6DCE29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2F2E650-96AF-44B0-AF19-B82436548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698273-96C9-41A5-A121-D0CA6B90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1688539-F562-447E-B67A-9BD8E3E6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05B6E1-6843-4BA0-BA41-B8D13B60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843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CA5BD-3D68-465A-B3DE-1BE3C93D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A9E732-6CD3-4202-B22C-E2636E784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B0B642-6B97-4D04-AAE7-15B65B92B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75F05D-5D45-4177-9741-D2728F9D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C127937-E0D5-4322-962F-1AB04C7A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1A5003-50B3-41A1-A707-CAE314B9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25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080E5-0FD9-4ECE-A494-5FC710E3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9773C97-C3CC-4081-9D51-108899FAF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7585773-830E-4A1F-9A24-C321253F0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540A763-F854-4465-8FF3-290AC144A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4CC0A5A-F9A3-4FBF-B1AD-B652FE82A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2A80186-0979-4404-B268-A452C166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30728A3-4C46-46C9-B7DC-B2B45F27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6F84E5C-59E7-4032-AD83-1418D921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51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ED9BC-9DA6-42FF-BA9E-54E9C228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274FA04-B55D-4250-94E4-365F2B20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F4B4941-480B-4E70-A0A3-1A8DDF9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1502CA-CC0C-4A8A-9401-8D5EB6B3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866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1129D56-4C09-4DDB-87B9-702A2F24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37EB385-24C7-499E-96BC-9CED9B90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4F396AD-73BE-4EF0-B2CD-214411DC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3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C6A47-F4C3-4583-BC13-CB23CA74D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502DBB-52FB-4064-BCD9-197DCABE4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67B032-423F-4221-A261-551006BBD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56CD591-6470-452B-8DE7-F63FBA72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73E89BB-1527-43D4-A02F-3CB7E33C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714DC9-4F4F-452E-BB89-D6E5C9F3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442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D8BE8-6109-46BE-BF10-3047B019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94C9096-3A66-49DE-94F8-1F293FC59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462F04D-1BE6-4BD7-96B2-294307D53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157B006-1720-44FF-9DE7-CA904068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00327C-CDCC-43FC-8D7E-96C6F2A4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3FACAE9-DDA9-49CB-9BC1-B305B81B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72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C23C4AB-41F4-446C-880B-E3DD1002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385A8D-D94D-469F-957C-D7BB29D3E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A72EB3-0776-4692-B9A5-F1EE567E4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AE27-CE91-4E51-BA6C-C37B3611D0CA}" type="datetimeFigureOut">
              <a:rPr lang="da-DK" smtClean="0"/>
              <a:t>23-03-2021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5BD8AD-FCE5-4BD5-B6C5-3B7690D57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9099D1-81BC-476E-88B9-C2ADD3A3E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1852-6016-4224-8D4C-2683200B91A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78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bank.sdu.d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t billede, der indeholder kop, kaffe, bord, mad&#10;&#10;Automatisk genereret beskrivelse">
            <a:extLst>
              <a:ext uri="{FF2B5EF4-FFF2-40B4-BE49-F238E27FC236}">
                <a16:creationId xmlns:a16="http://schemas.microsoft.com/office/drawing/2014/main" id="{CF84749E-5E6B-4689-B0E0-C8161FC64E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9399C5-DB12-4658-92C9-7FB7FF7D1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How to establish a Master’s Thesis cooperation with a company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5B75E1A-9571-4628-BC42-C63F6C5B4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da-DK" sz="2000" dirty="0"/>
              <a:t>Kaya Louise Birch – Student </a:t>
            </a:r>
            <a:r>
              <a:rPr lang="en-US" sz="2000" dirty="0"/>
              <a:t>Career counselor</a:t>
            </a:r>
          </a:p>
          <a:p>
            <a:endParaRPr lang="da-DK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4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8" name="Group 10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1E302737-D26B-4BCC-BEAA-F51B80C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work with a company?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33141B-A341-48D7-859D-BB3955E8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Network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Practical experience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Learning about competences (this is what I can do)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010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302737-D26B-4BCC-BEAA-F51B80C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But remember!</a:t>
            </a:r>
          </a:p>
        </p:txBody>
      </p:sp>
      <p:graphicFrame>
        <p:nvGraphicFramePr>
          <p:cNvPr id="21" name="Pladsholder til tekst 3">
            <a:extLst>
              <a:ext uri="{FF2B5EF4-FFF2-40B4-BE49-F238E27FC236}">
                <a16:creationId xmlns:a16="http://schemas.microsoft.com/office/drawing/2014/main" id="{3954BFF1-4182-4BF9-B7BB-6AB830DC2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9043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978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C5559-A17C-4BEC-BAA9-FA16A0F72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9279"/>
            <a:ext cx="10515600" cy="1295905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find and contact a company regarding a thesis cooperation?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7401A05-3B03-4E8D-8541-3B7CC91C2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Find a </a:t>
            </a:r>
            <a:r>
              <a:rPr lang="da-DK" dirty="0" err="1"/>
              <a:t>company</a:t>
            </a: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D720677-371E-4F06-85A6-1855813DC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543666" cy="3684588"/>
          </a:xfrm>
        </p:spPr>
        <p:txBody>
          <a:bodyPr/>
          <a:lstStyle/>
          <a:p>
            <a:r>
              <a:rPr lang="da-DK" dirty="0">
                <a:hlinkClick r:id="rId3"/>
              </a:rPr>
              <a:t>www.jobbank.sdu.dk</a:t>
            </a:r>
            <a:endParaRPr lang="da-DK" dirty="0"/>
          </a:p>
          <a:p>
            <a:r>
              <a:rPr lang="da-DK" dirty="0"/>
              <a:t>Fairs</a:t>
            </a:r>
          </a:p>
          <a:p>
            <a:endParaRPr lang="da-DK" dirty="0"/>
          </a:p>
          <a:p>
            <a:r>
              <a:rPr lang="da-DK" dirty="0"/>
              <a:t>Most </a:t>
            </a:r>
            <a:r>
              <a:rPr lang="da-DK" dirty="0" err="1"/>
              <a:t>companies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interested</a:t>
            </a:r>
            <a:r>
              <a:rPr lang="da-DK" dirty="0"/>
              <a:t> in </a:t>
            </a:r>
            <a:r>
              <a:rPr lang="da-DK" dirty="0" err="1"/>
              <a:t>having</a:t>
            </a:r>
            <a:r>
              <a:rPr lang="da-DK" dirty="0"/>
              <a:t> a </a:t>
            </a:r>
            <a:r>
              <a:rPr lang="da-DK" dirty="0" err="1"/>
              <a:t>critical</a:t>
            </a:r>
            <a:r>
              <a:rPr lang="da-DK" dirty="0"/>
              <a:t> look on </a:t>
            </a:r>
            <a:r>
              <a:rPr lang="da-DK" dirty="0" err="1"/>
              <a:t>their</a:t>
            </a:r>
            <a:r>
              <a:rPr lang="da-DK" dirty="0"/>
              <a:t> </a:t>
            </a:r>
            <a:r>
              <a:rPr lang="da-DK" dirty="0" err="1"/>
              <a:t>processes</a:t>
            </a:r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C37A314-6810-499D-A7CA-566CA3225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Thesis cooperation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D0F44E63-5F37-473E-B48A-EBBE0D334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624" y="1511135"/>
            <a:ext cx="6452499" cy="52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4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C32D106-07D6-4077-94CC-AF7F7222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How to make contact?</a:t>
            </a:r>
          </a:p>
        </p:txBody>
      </p:sp>
      <p:sp>
        <p:nvSpPr>
          <p:cNvPr id="22" name="Pladsholder til indhold 2">
            <a:extLst>
              <a:ext uri="{FF2B5EF4-FFF2-40B4-BE49-F238E27FC236}">
                <a16:creationId xmlns:a16="http://schemas.microsoft.com/office/drawing/2014/main" id="{829BEE2E-231E-4385-81B8-9360CD1CF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400" dirty="0" err="1">
                <a:solidFill>
                  <a:srgbClr val="000000"/>
                </a:solidFill>
              </a:rPr>
              <a:t>What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the most </a:t>
            </a:r>
            <a:r>
              <a:rPr lang="da-DK" sz="2400" dirty="0" err="1">
                <a:solidFill>
                  <a:srgbClr val="000000"/>
                </a:solidFill>
              </a:rPr>
              <a:t>interesting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things</a:t>
            </a:r>
            <a:r>
              <a:rPr lang="da-DK" sz="2400" dirty="0">
                <a:solidFill>
                  <a:srgbClr val="000000"/>
                </a:solidFill>
              </a:rPr>
              <a:t> to </a:t>
            </a:r>
            <a:r>
              <a:rPr lang="da-DK" sz="2400" dirty="0" err="1">
                <a:solidFill>
                  <a:srgbClr val="000000"/>
                </a:solidFill>
              </a:rPr>
              <a:t>know</a:t>
            </a:r>
            <a:r>
              <a:rPr lang="da-DK" sz="2400" dirty="0">
                <a:solidFill>
                  <a:srgbClr val="000000"/>
                </a:solidFill>
              </a:rPr>
              <a:t> – from </a:t>
            </a:r>
            <a:r>
              <a:rPr lang="da-DK" sz="2400" dirty="0" err="1">
                <a:solidFill>
                  <a:srgbClr val="000000"/>
                </a:solidFill>
              </a:rPr>
              <a:t>perspective</a:t>
            </a:r>
            <a:r>
              <a:rPr lang="da-DK" sz="2400" dirty="0">
                <a:solidFill>
                  <a:srgbClr val="000000"/>
                </a:solidFill>
              </a:rPr>
              <a:t> of the </a:t>
            </a:r>
            <a:r>
              <a:rPr lang="da-DK" sz="2400" dirty="0" err="1">
                <a:solidFill>
                  <a:srgbClr val="000000"/>
                </a:solidFill>
              </a:rPr>
              <a:t>company</a:t>
            </a:r>
            <a:r>
              <a:rPr lang="da-DK" sz="2400" dirty="0">
                <a:solidFill>
                  <a:srgbClr val="000000"/>
                </a:solidFill>
              </a:rPr>
              <a:t>?</a:t>
            </a:r>
          </a:p>
          <a:p>
            <a:r>
              <a:rPr lang="da-DK" sz="2400" dirty="0" err="1">
                <a:solidFill>
                  <a:srgbClr val="000000"/>
                </a:solidFill>
              </a:rPr>
              <a:t>What</a:t>
            </a:r>
            <a:r>
              <a:rPr lang="da-DK" sz="2400" dirty="0">
                <a:solidFill>
                  <a:srgbClr val="000000"/>
                </a:solidFill>
              </a:rPr>
              <a:t> do </a:t>
            </a:r>
            <a:r>
              <a:rPr lang="da-DK" sz="2400" dirty="0" err="1">
                <a:solidFill>
                  <a:srgbClr val="000000"/>
                </a:solidFill>
              </a:rPr>
              <a:t>we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gain</a:t>
            </a:r>
            <a:r>
              <a:rPr lang="da-DK" sz="2400" dirty="0">
                <a:solidFill>
                  <a:srgbClr val="000000"/>
                </a:solidFill>
              </a:rPr>
              <a:t>?</a:t>
            </a:r>
          </a:p>
          <a:p>
            <a:r>
              <a:rPr lang="da-DK" sz="2400" dirty="0" err="1">
                <a:solidFill>
                  <a:srgbClr val="000000"/>
                </a:solidFill>
              </a:rPr>
              <a:t>What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does</a:t>
            </a:r>
            <a:r>
              <a:rPr lang="da-DK" sz="2400" dirty="0">
                <a:solidFill>
                  <a:srgbClr val="000000"/>
                </a:solidFill>
              </a:rPr>
              <a:t> it </a:t>
            </a:r>
            <a:r>
              <a:rPr lang="da-DK" sz="2400" dirty="0" err="1">
                <a:solidFill>
                  <a:srgbClr val="000000"/>
                </a:solidFill>
              </a:rPr>
              <a:t>cost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us</a:t>
            </a:r>
            <a:r>
              <a:rPr lang="da-DK" sz="2400" dirty="0">
                <a:solidFill>
                  <a:srgbClr val="000000"/>
                </a:solidFill>
              </a:rPr>
              <a:t>?</a:t>
            </a:r>
          </a:p>
          <a:p>
            <a:r>
              <a:rPr lang="da-DK" sz="2400" dirty="0" err="1">
                <a:solidFill>
                  <a:srgbClr val="000000"/>
                </a:solidFill>
              </a:rPr>
              <a:t>Why</a:t>
            </a:r>
            <a:r>
              <a:rPr lang="da-DK" sz="2400" dirty="0">
                <a:solidFill>
                  <a:srgbClr val="000000"/>
                </a:solidFill>
              </a:rPr>
              <a:t> do </a:t>
            </a:r>
            <a:r>
              <a:rPr lang="da-DK" sz="2400" dirty="0" err="1">
                <a:solidFill>
                  <a:srgbClr val="000000"/>
                </a:solidFill>
              </a:rPr>
              <a:t>you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wanna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work</a:t>
            </a:r>
            <a:r>
              <a:rPr lang="da-DK" sz="2400" dirty="0">
                <a:solidFill>
                  <a:srgbClr val="000000"/>
                </a:solidFill>
              </a:rPr>
              <a:t> with </a:t>
            </a:r>
            <a:r>
              <a:rPr lang="da-DK" sz="2400" dirty="0" err="1">
                <a:solidFill>
                  <a:srgbClr val="000000"/>
                </a:solidFill>
              </a:rPr>
              <a:t>us</a:t>
            </a:r>
            <a:r>
              <a:rPr lang="da-DK" sz="2400" dirty="0">
                <a:solidFill>
                  <a:srgbClr val="000000"/>
                </a:solidFill>
              </a:rPr>
              <a:t>? – (</a:t>
            </a:r>
            <a:r>
              <a:rPr lang="da-DK" sz="2400" dirty="0" err="1">
                <a:solidFill>
                  <a:srgbClr val="000000"/>
                </a:solidFill>
              </a:rPr>
              <a:t>why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them</a:t>
            </a:r>
            <a:r>
              <a:rPr lang="da-DK" sz="2400" dirty="0">
                <a:solidFill>
                  <a:srgbClr val="000000"/>
                </a:solidFill>
              </a:rPr>
              <a:t>, not </a:t>
            </a:r>
            <a:r>
              <a:rPr lang="da-DK" sz="2400" dirty="0" err="1">
                <a:solidFill>
                  <a:srgbClr val="000000"/>
                </a:solidFill>
              </a:rPr>
              <a:t>why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you</a:t>
            </a:r>
            <a:r>
              <a:rPr lang="da-DK" sz="2400" dirty="0">
                <a:solidFill>
                  <a:srgbClr val="000000"/>
                </a:solidFill>
              </a:rPr>
              <a:t>)</a:t>
            </a:r>
          </a:p>
          <a:p>
            <a:endParaRPr lang="da-DK" sz="2400" dirty="0">
              <a:solidFill>
                <a:srgbClr val="0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Be </a:t>
            </a:r>
            <a:r>
              <a:rPr lang="da-DK" sz="2400" dirty="0" err="1">
                <a:solidFill>
                  <a:srgbClr val="000000"/>
                </a:solidFill>
              </a:rPr>
              <a:t>aware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that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dirty="0" err="1">
                <a:solidFill>
                  <a:srgbClr val="000000"/>
                </a:solidFill>
              </a:rPr>
              <a:t>thesis-cooperation</a:t>
            </a:r>
            <a:r>
              <a:rPr lang="da-DK" sz="2400" dirty="0">
                <a:solidFill>
                  <a:srgbClr val="000000"/>
                </a:solidFill>
              </a:rPr>
              <a:t> is not a job offer and </a:t>
            </a:r>
            <a:r>
              <a:rPr lang="da-DK" sz="2400" dirty="0" err="1">
                <a:solidFill>
                  <a:srgbClr val="000000"/>
                </a:solidFill>
              </a:rPr>
              <a:t>talking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about</a:t>
            </a:r>
            <a:r>
              <a:rPr lang="da-DK" sz="2400" dirty="0">
                <a:solidFill>
                  <a:srgbClr val="000000"/>
                </a:solidFill>
              </a:rPr>
              <a:t> it </a:t>
            </a:r>
            <a:r>
              <a:rPr lang="da-DK" sz="2400" dirty="0" err="1">
                <a:solidFill>
                  <a:srgbClr val="000000"/>
                </a:solidFill>
              </a:rPr>
              <a:t>might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discourage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them</a:t>
            </a:r>
            <a:endParaRPr lang="da-D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8" name="Group 10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1E302737-D26B-4BCC-BEAA-F51B80C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Align expectations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33141B-A341-48D7-859D-BB3955E8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Before, during and after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What does the company need to deliver?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What kind of resources do you need?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Available data – don’t get trapped in something ongoing!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466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6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302737-D26B-4BCC-BEAA-F51B80C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803705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Mitsdu.dk/karriere</a:t>
            </a:r>
          </a:p>
        </p:txBody>
      </p:sp>
      <p:cxnSp>
        <p:nvCxnSpPr>
          <p:cNvPr id="44" name="Straight Connector 38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>
            <a:extLst>
              <a:ext uri="{FF2B5EF4-FFF2-40B4-BE49-F238E27FC236}">
                <a16:creationId xmlns:a16="http://schemas.microsoft.com/office/drawing/2014/main" id="{D65533BB-0B05-4A79-A5AF-E99B98E4E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610" y="0"/>
            <a:ext cx="2866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0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302737-D26B-4BCC-BEAA-F51B80C1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10895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dirty="0">
                <a:solidFill>
                  <a:schemeClr val="accent1"/>
                </a:solidFill>
              </a:rPr>
              <a:t>If you need help</a:t>
            </a: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733141B-A341-48D7-859D-BB3955E8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/>
              <a:t>Book a career conversation at minkarriere.sdu.dk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200" dirty="0"/>
              <a:t>Help with writing your CV and cover letter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200" dirty="0"/>
              <a:t>Where to search for companies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200" dirty="0"/>
              <a:t>How to approach companies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39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1077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How to establish a Master’s Thesis cooperation with a company</vt:lpstr>
      <vt:lpstr>Why work with a company?</vt:lpstr>
      <vt:lpstr>But remember!</vt:lpstr>
      <vt:lpstr>How do you find and contact a company regarding a thesis cooperation?</vt:lpstr>
      <vt:lpstr>How to make contact?</vt:lpstr>
      <vt:lpstr>Align expectations</vt:lpstr>
      <vt:lpstr>Mitsdu.dk/karriere</vt:lpstr>
      <vt:lpstr>If you need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establish a Master’s Thesis cooperation with a company</dc:title>
  <dc:creator>Kaya Louise Birch</dc:creator>
  <cp:lastModifiedBy>Kaya Louise Birch</cp:lastModifiedBy>
  <cp:revision>11</cp:revision>
  <dcterms:created xsi:type="dcterms:W3CDTF">2019-09-30T09:40:48Z</dcterms:created>
  <dcterms:modified xsi:type="dcterms:W3CDTF">2021-03-23T10:01:48Z</dcterms:modified>
</cp:coreProperties>
</file>