
<file path=[Content_Types].xml><?xml version="1.0" encoding="utf-8"?>
<Types xmlns="http://schemas.openxmlformats.org/package/2006/content-types">
  <Default Extension="bin" ContentType="image/jpeg"/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media/image2.bin" ContentType="image/png"/>
  <Override PartName="/ppt/media/image4.bin" ContentType="image/png"/>
  <Override PartName="/ppt/media/image5.bin" ContentType="image/png"/>
  <Override PartName="/ppt/media/image6.bin" ContentType="image/png"/>
  <Override PartName="/ppt/media/image7.bin" ContentType="image/png"/>
  <Override PartName="/ppt/media/image8.bin" ContentType="image/png"/>
  <Override PartName="/ppt/media/image9.bin" ContentType="image/png"/>
  <Override PartName="/ppt/media/image10.bin" ContentType="image/png"/>
  <Override PartName="/ppt/media/image11.bin" ContentType="image/x-emf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379" r:id="rId2"/>
    <p:sldId id="397" r:id="rId3"/>
    <p:sldId id="402" r:id="rId4"/>
    <p:sldId id="391" r:id="rId5"/>
    <p:sldId id="389" r:id="rId6"/>
    <p:sldId id="390" r:id="rId7"/>
    <p:sldId id="392" r:id="rId8"/>
    <p:sldId id="401" r:id="rId9"/>
    <p:sldId id="386" r:id="rId10"/>
    <p:sldId id="387" r:id="rId11"/>
    <p:sldId id="393" r:id="rId12"/>
    <p:sldId id="394" r:id="rId13"/>
    <p:sldId id="398" r:id="rId14"/>
    <p:sldId id="262" r:id="rId15"/>
    <p:sldId id="403" r:id="rId16"/>
    <p:sldId id="263" r:id="rId17"/>
    <p:sldId id="400" r:id="rId18"/>
    <p:sldId id="264" r:id="rId19"/>
    <p:sldId id="399" r:id="rId20"/>
  </p:sldIdLst>
  <p:sldSz cx="9144000" cy="6858000" type="screen4x3"/>
  <p:notesSz cx="9926638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E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FE877F-5B1C-4ADC-B5C4-E0D26BD8048F}" v="17" dt="2025-09-30T09:46:02.71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yst layout 2 - Markering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53" autoAdjust="0"/>
    <p:restoredTop sz="94249" autoAdjust="0"/>
  </p:normalViewPr>
  <p:slideViewPr>
    <p:cSldViewPr snapToGrid="0" showGuides="1">
      <p:cViewPr varScale="1">
        <p:scale>
          <a:sx n="121" d="100"/>
          <a:sy n="121" d="100"/>
        </p:scale>
        <p:origin x="1680" y="9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ena Shulzhenko" userId="ee2f71dc-4f98-4347-bc1c-108828e28d19" providerId="ADAL" clId="{3AFE877F-5B1C-4ADC-B5C4-E0D26BD8048F}"/>
    <pc:docChg chg="undo custSel mod addSld delSld modSld">
      <pc:chgData name="Elena Shulzhenko" userId="ee2f71dc-4f98-4347-bc1c-108828e28d19" providerId="ADAL" clId="{3AFE877F-5B1C-4ADC-B5C4-E0D26BD8048F}" dt="2025-10-01T18:27:00.810" v="233" actId="20577"/>
      <pc:docMkLst>
        <pc:docMk/>
      </pc:docMkLst>
      <pc:sldChg chg="addSp delSp modSp mod">
        <pc:chgData name="Elena Shulzhenko" userId="ee2f71dc-4f98-4347-bc1c-108828e28d19" providerId="ADAL" clId="{3AFE877F-5B1C-4ADC-B5C4-E0D26BD8048F}" dt="2025-09-30T09:37:52.651" v="18"/>
        <pc:sldMkLst>
          <pc:docMk/>
          <pc:sldMk cId="3250175053" sldId="379"/>
        </pc:sldMkLst>
        <pc:spChg chg="add del">
          <ac:chgData name="Elena Shulzhenko" userId="ee2f71dc-4f98-4347-bc1c-108828e28d19" providerId="ADAL" clId="{3AFE877F-5B1C-4ADC-B5C4-E0D26BD8048F}" dt="2025-09-30T09:36:56.334" v="5" actId="478"/>
          <ac:spMkLst>
            <pc:docMk/>
            <pc:sldMk cId="3250175053" sldId="379"/>
            <ac:spMk id="2" creationId="{EA234769-0470-3A82-3B12-6B7A7ED10A67}"/>
          </ac:spMkLst>
        </pc:spChg>
        <pc:spChg chg="add del mod">
          <ac:chgData name="Elena Shulzhenko" userId="ee2f71dc-4f98-4347-bc1c-108828e28d19" providerId="ADAL" clId="{3AFE877F-5B1C-4ADC-B5C4-E0D26BD8048F}" dt="2025-09-30T09:36:56.334" v="5" actId="478"/>
          <ac:spMkLst>
            <pc:docMk/>
            <pc:sldMk cId="3250175053" sldId="379"/>
            <ac:spMk id="10" creationId="{3B5DC6CB-90A6-7FB7-38F4-2C3390E5BEAA}"/>
          </ac:spMkLst>
        </pc:spChg>
        <pc:spChg chg="add mod">
          <ac:chgData name="Elena Shulzhenko" userId="ee2f71dc-4f98-4347-bc1c-108828e28d19" providerId="ADAL" clId="{3AFE877F-5B1C-4ADC-B5C4-E0D26BD8048F}" dt="2025-09-30T09:36:48.279" v="2" actId="478"/>
          <ac:spMkLst>
            <pc:docMk/>
            <pc:sldMk cId="3250175053" sldId="379"/>
            <ac:spMk id="11" creationId="{CE323DE5-861F-7815-0403-9650AF2A52FD}"/>
          </ac:spMkLst>
        </pc:spChg>
        <pc:spChg chg="add mod">
          <ac:chgData name="Elena Shulzhenko" userId="ee2f71dc-4f98-4347-bc1c-108828e28d19" providerId="ADAL" clId="{3AFE877F-5B1C-4ADC-B5C4-E0D26BD8048F}" dt="2025-09-30T09:36:53.715" v="4" actId="478"/>
          <ac:spMkLst>
            <pc:docMk/>
            <pc:sldMk cId="3250175053" sldId="379"/>
            <ac:spMk id="12" creationId="{CC5E337D-D2F4-3455-BF1B-8496F60C2CBD}"/>
          </ac:spMkLst>
        </pc:spChg>
        <pc:picChg chg="add mod">
          <ac:chgData name="Elena Shulzhenko" userId="ee2f71dc-4f98-4347-bc1c-108828e28d19" providerId="ADAL" clId="{3AFE877F-5B1C-4ADC-B5C4-E0D26BD8048F}" dt="2025-09-30T09:37:52.651" v="18"/>
          <ac:picMkLst>
            <pc:docMk/>
            <pc:sldMk cId="3250175053" sldId="379"/>
            <ac:picMk id="13" creationId="{34DF6E19-BF2D-459C-845F-095AB03B74CA}"/>
          </ac:picMkLst>
        </pc:picChg>
      </pc:sldChg>
      <pc:sldChg chg="modSp mod">
        <pc:chgData name="Elena Shulzhenko" userId="ee2f71dc-4f98-4347-bc1c-108828e28d19" providerId="ADAL" clId="{3AFE877F-5B1C-4ADC-B5C4-E0D26BD8048F}" dt="2025-09-30T09:43:14.495" v="161" actId="20577"/>
        <pc:sldMkLst>
          <pc:docMk/>
          <pc:sldMk cId="557831339" sldId="386"/>
        </pc:sldMkLst>
        <pc:spChg chg="mod">
          <ac:chgData name="Elena Shulzhenko" userId="ee2f71dc-4f98-4347-bc1c-108828e28d19" providerId="ADAL" clId="{3AFE877F-5B1C-4ADC-B5C4-E0D26BD8048F}" dt="2025-09-30T09:43:14.495" v="161" actId="20577"/>
          <ac:spMkLst>
            <pc:docMk/>
            <pc:sldMk cId="557831339" sldId="386"/>
            <ac:spMk id="2" creationId="{9DF24E01-5654-3837-F0DE-14A2B665AC9F}"/>
          </ac:spMkLst>
        </pc:spChg>
      </pc:sldChg>
      <pc:sldChg chg="modSp mod">
        <pc:chgData name="Elena Shulzhenko" userId="ee2f71dc-4f98-4347-bc1c-108828e28d19" providerId="ADAL" clId="{3AFE877F-5B1C-4ADC-B5C4-E0D26BD8048F}" dt="2025-09-30T09:43:24.351" v="165" actId="20577"/>
        <pc:sldMkLst>
          <pc:docMk/>
          <pc:sldMk cId="1528343752" sldId="387"/>
        </pc:sldMkLst>
        <pc:spChg chg="mod">
          <ac:chgData name="Elena Shulzhenko" userId="ee2f71dc-4f98-4347-bc1c-108828e28d19" providerId="ADAL" clId="{3AFE877F-5B1C-4ADC-B5C4-E0D26BD8048F}" dt="2025-09-30T09:43:24.351" v="165" actId="20577"/>
          <ac:spMkLst>
            <pc:docMk/>
            <pc:sldMk cId="1528343752" sldId="387"/>
            <ac:spMk id="2" creationId="{7AAADB5F-4987-36C3-A540-17776D5B0685}"/>
          </ac:spMkLst>
        </pc:spChg>
      </pc:sldChg>
      <pc:sldChg chg="modSp mod">
        <pc:chgData name="Elena Shulzhenko" userId="ee2f71dc-4f98-4347-bc1c-108828e28d19" providerId="ADAL" clId="{3AFE877F-5B1C-4ADC-B5C4-E0D26BD8048F}" dt="2025-09-30T09:41:14.605" v="103" actId="20577"/>
        <pc:sldMkLst>
          <pc:docMk/>
          <pc:sldMk cId="3470007107" sldId="391"/>
        </pc:sldMkLst>
        <pc:spChg chg="mod">
          <ac:chgData name="Elena Shulzhenko" userId="ee2f71dc-4f98-4347-bc1c-108828e28d19" providerId="ADAL" clId="{3AFE877F-5B1C-4ADC-B5C4-E0D26BD8048F}" dt="2025-09-30T09:41:14.605" v="103" actId="20577"/>
          <ac:spMkLst>
            <pc:docMk/>
            <pc:sldMk cId="3470007107" sldId="391"/>
            <ac:spMk id="3" creationId="{55570EF4-D101-3255-2A22-03C9BF3C0100}"/>
          </ac:spMkLst>
        </pc:spChg>
      </pc:sldChg>
      <pc:sldChg chg="modSp mod">
        <pc:chgData name="Elena Shulzhenko" userId="ee2f71dc-4f98-4347-bc1c-108828e28d19" providerId="ADAL" clId="{3AFE877F-5B1C-4ADC-B5C4-E0D26BD8048F}" dt="2025-09-30T09:44:43.998" v="172" actId="20577"/>
        <pc:sldMkLst>
          <pc:docMk/>
          <pc:sldMk cId="1607033068" sldId="393"/>
        </pc:sldMkLst>
        <pc:spChg chg="mod">
          <ac:chgData name="Elena Shulzhenko" userId="ee2f71dc-4f98-4347-bc1c-108828e28d19" providerId="ADAL" clId="{3AFE877F-5B1C-4ADC-B5C4-E0D26BD8048F}" dt="2025-09-30T09:44:43.998" v="172" actId="20577"/>
          <ac:spMkLst>
            <pc:docMk/>
            <pc:sldMk cId="1607033068" sldId="393"/>
            <ac:spMk id="2" creationId="{13DFDB9B-57EE-9CBB-BB6B-D87BEF3440CA}"/>
          </ac:spMkLst>
        </pc:spChg>
      </pc:sldChg>
      <pc:sldChg chg="modSp mod">
        <pc:chgData name="Elena Shulzhenko" userId="ee2f71dc-4f98-4347-bc1c-108828e28d19" providerId="ADAL" clId="{3AFE877F-5B1C-4ADC-B5C4-E0D26BD8048F}" dt="2025-09-30T09:44:49.518" v="175" actId="20577"/>
        <pc:sldMkLst>
          <pc:docMk/>
          <pc:sldMk cId="2839278670" sldId="394"/>
        </pc:sldMkLst>
        <pc:spChg chg="mod">
          <ac:chgData name="Elena Shulzhenko" userId="ee2f71dc-4f98-4347-bc1c-108828e28d19" providerId="ADAL" clId="{3AFE877F-5B1C-4ADC-B5C4-E0D26BD8048F}" dt="2025-09-30T09:44:49.518" v="175" actId="20577"/>
          <ac:spMkLst>
            <pc:docMk/>
            <pc:sldMk cId="2839278670" sldId="394"/>
            <ac:spMk id="2" creationId="{CB0E6E74-0A6F-BF12-0419-0C9C5CB19344}"/>
          </ac:spMkLst>
        </pc:spChg>
      </pc:sldChg>
      <pc:sldChg chg="addSp">
        <pc:chgData name="Elena Shulzhenko" userId="ee2f71dc-4f98-4347-bc1c-108828e28d19" providerId="ADAL" clId="{3AFE877F-5B1C-4ADC-B5C4-E0D26BD8048F}" dt="2025-09-30T09:37:01.626" v="6"/>
        <pc:sldMkLst>
          <pc:docMk/>
          <pc:sldMk cId="3561928672" sldId="397"/>
        </pc:sldMkLst>
        <pc:spChg chg="add">
          <ac:chgData name="Elena Shulzhenko" userId="ee2f71dc-4f98-4347-bc1c-108828e28d19" providerId="ADAL" clId="{3AFE877F-5B1C-4ADC-B5C4-E0D26BD8048F}" dt="2025-09-30T09:37:01.626" v="6"/>
          <ac:spMkLst>
            <pc:docMk/>
            <pc:sldMk cId="3561928672" sldId="397"/>
            <ac:spMk id="3" creationId="{42A047E4-17C5-EC0F-6CD7-544ED3483ABA}"/>
          </ac:spMkLst>
        </pc:spChg>
      </pc:sldChg>
      <pc:sldChg chg="modSp mod">
        <pc:chgData name="Elena Shulzhenko" userId="ee2f71dc-4f98-4347-bc1c-108828e28d19" providerId="ADAL" clId="{3AFE877F-5B1C-4ADC-B5C4-E0D26BD8048F}" dt="2025-10-01T18:27:00.810" v="233" actId="20577"/>
        <pc:sldMkLst>
          <pc:docMk/>
          <pc:sldMk cId="3354793067" sldId="401"/>
        </pc:sldMkLst>
        <pc:spChg chg="mod">
          <ac:chgData name="Elena Shulzhenko" userId="ee2f71dc-4f98-4347-bc1c-108828e28d19" providerId="ADAL" clId="{3AFE877F-5B1C-4ADC-B5C4-E0D26BD8048F}" dt="2025-10-01T18:27:00.810" v="233" actId="20577"/>
          <ac:spMkLst>
            <pc:docMk/>
            <pc:sldMk cId="3354793067" sldId="401"/>
            <ac:spMk id="3" creationId="{A3F48332-F1D9-7B86-D04C-1D5190461030}"/>
          </ac:spMkLst>
        </pc:spChg>
      </pc:sldChg>
      <pc:sldChg chg="modSp new del">
        <pc:chgData name="Elena Shulzhenko" userId="ee2f71dc-4f98-4347-bc1c-108828e28d19" providerId="ADAL" clId="{3AFE877F-5B1C-4ADC-B5C4-E0D26BD8048F}" dt="2025-09-30T09:43:21.146" v="162" actId="47"/>
        <pc:sldMkLst>
          <pc:docMk/>
          <pc:sldMk cId="962759815" sldId="404"/>
        </pc:sldMkLst>
        <pc:spChg chg="mod">
          <ac:chgData name="Elena Shulzhenko" userId="ee2f71dc-4f98-4347-bc1c-108828e28d19" providerId="ADAL" clId="{3AFE877F-5B1C-4ADC-B5C4-E0D26BD8048F}" dt="2025-09-30T09:39:45.460" v="21"/>
          <ac:spMkLst>
            <pc:docMk/>
            <pc:sldMk cId="962759815" sldId="404"/>
            <ac:spMk id="2" creationId="{1D259474-53A0-AE46-3349-D7B33E5D2F44}"/>
          </ac:spMkLst>
        </pc:spChg>
      </pc:sldChg>
      <pc:sldChg chg="modSp add del mod">
        <pc:chgData name="Elena Shulzhenko" userId="ee2f71dc-4f98-4347-bc1c-108828e28d19" providerId="ADAL" clId="{3AFE877F-5B1C-4ADC-B5C4-E0D26BD8048F}" dt="2025-09-30T09:47:00.921" v="200" actId="47"/>
        <pc:sldMkLst>
          <pc:docMk/>
          <pc:sldMk cId="3803567991" sldId="404"/>
        </pc:sldMkLst>
        <pc:spChg chg="mod">
          <ac:chgData name="Elena Shulzhenko" userId="ee2f71dc-4f98-4347-bc1c-108828e28d19" providerId="ADAL" clId="{3AFE877F-5B1C-4ADC-B5C4-E0D26BD8048F}" dt="2025-09-30T09:46:16" v="199" actId="6549"/>
          <ac:spMkLst>
            <pc:docMk/>
            <pc:sldMk cId="3803567991" sldId="404"/>
            <ac:spMk id="2" creationId="{08873D2B-7CC1-ABB6-FEDE-EAAFFE2F8E2C}"/>
          </ac:spMkLst>
        </pc:spChg>
      </pc:sldChg>
      <pc:sldChg chg="addSp delSp modSp new del mod">
        <pc:chgData name="Elena Shulzhenko" userId="ee2f71dc-4f98-4347-bc1c-108828e28d19" providerId="ADAL" clId="{3AFE877F-5B1C-4ADC-B5C4-E0D26BD8048F}" dt="2025-09-30T09:43:10.683" v="158" actId="47"/>
        <pc:sldMkLst>
          <pc:docMk/>
          <pc:sldMk cId="2025900498" sldId="405"/>
        </pc:sldMkLst>
        <pc:spChg chg="mod">
          <ac:chgData name="Elena Shulzhenko" userId="ee2f71dc-4f98-4347-bc1c-108828e28d19" providerId="ADAL" clId="{3AFE877F-5B1C-4ADC-B5C4-E0D26BD8048F}" dt="2025-09-30T09:40:32.389" v="90" actId="404"/>
          <ac:spMkLst>
            <pc:docMk/>
            <pc:sldMk cId="2025900498" sldId="405"/>
            <ac:spMk id="2" creationId="{E130675A-CA3F-3B62-2B14-51DD1E2018E2}"/>
          </ac:spMkLst>
        </pc:spChg>
        <pc:spChg chg="add del mod">
          <ac:chgData name="Elena Shulzhenko" userId="ee2f71dc-4f98-4347-bc1c-108828e28d19" providerId="ADAL" clId="{3AFE877F-5B1C-4ADC-B5C4-E0D26BD8048F}" dt="2025-09-30T09:43:05.494" v="156" actId="6549"/>
          <ac:spMkLst>
            <pc:docMk/>
            <pc:sldMk cId="2025900498" sldId="405"/>
            <ac:spMk id="3" creationId="{1E237F24-0FD2-4526-F775-1BE40685B3BB}"/>
          </ac:spMkLst>
        </pc:spChg>
        <pc:spChg chg="add del">
          <ac:chgData name="Elena Shulzhenko" userId="ee2f71dc-4f98-4347-bc1c-108828e28d19" providerId="ADAL" clId="{3AFE877F-5B1C-4ADC-B5C4-E0D26BD8048F}" dt="2025-09-30T09:43:07.305" v="157" actId="3680"/>
          <ac:spMkLst>
            <pc:docMk/>
            <pc:sldMk cId="2025900498" sldId="405"/>
            <ac:spMk id="6" creationId="{72ACF1B0-5298-232F-FEAC-14FD185633CC}"/>
          </ac:spMkLst>
        </pc:spChg>
        <pc:spChg chg="add del mod">
          <ac:chgData name="Elena Shulzhenko" userId="ee2f71dc-4f98-4347-bc1c-108828e28d19" providerId="ADAL" clId="{3AFE877F-5B1C-4ADC-B5C4-E0D26BD8048F}" dt="2025-09-30T09:43:04.382" v="155" actId="478"/>
          <ac:spMkLst>
            <pc:docMk/>
            <pc:sldMk cId="2025900498" sldId="405"/>
            <ac:spMk id="9" creationId="{EB1650A7-3A1C-038C-46BC-30DE73FA7AD1}"/>
          </ac:spMkLst>
        </pc:spChg>
        <pc:graphicFrameChg chg="add del mod ord modGraphic">
          <ac:chgData name="Elena Shulzhenko" userId="ee2f71dc-4f98-4347-bc1c-108828e28d19" providerId="ADAL" clId="{3AFE877F-5B1C-4ADC-B5C4-E0D26BD8048F}" dt="2025-09-30T09:43:07.305" v="157" actId="3680"/>
          <ac:graphicFrameMkLst>
            <pc:docMk/>
            <pc:sldMk cId="2025900498" sldId="405"/>
            <ac:graphicFrameMk id="7" creationId="{836731A5-D260-0194-2813-558C8F5415BD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8DDABC-9586-4D66-BDC2-71DBA8FC1A0B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99C7BE7-C477-4D23-BA34-439E891281A7}">
      <dgm:prSet/>
      <dgm:spPr/>
      <dgm:t>
        <a:bodyPr/>
        <a:lstStyle/>
        <a:p>
          <a:r>
            <a:rPr lang="da-DK" dirty="0" err="1"/>
            <a:t>Choices</a:t>
          </a:r>
          <a:r>
            <a:rPr lang="da-DK" dirty="0"/>
            <a:t> </a:t>
          </a:r>
          <a:r>
            <a:rPr lang="da-DK" dirty="0" err="1"/>
            <a:t>along</a:t>
          </a:r>
          <a:r>
            <a:rPr lang="da-DK" dirty="0"/>
            <a:t> the </a:t>
          </a:r>
          <a:r>
            <a:rPr lang="da-DK" dirty="0" err="1"/>
            <a:t>thesis</a:t>
          </a:r>
          <a:r>
            <a:rPr lang="da-DK" dirty="0"/>
            <a:t> </a:t>
          </a:r>
          <a:r>
            <a:rPr lang="da-DK" dirty="0" err="1"/>
            <a:t>writing</a:t>
          </a:r>
          <a:r>
            <a:rPr lang="da-DK" dirty="0"/>
            <a:t> </a:t>
          </a:r>
          <a:r>
            <a:rPr lang="da-DK" dirty="0" err="1"/>
            <a:t>process</a:t>
          </a:r>
          <a:endParaRPr lang="en-US" dirty="0"/>
        </a:p>
      </dgm:t>
    </dgm:pt>
    <dgm:pt modelId="{0D7C8413-6A91-4EC8-8643-3183BB5E0CD3}" type="parTrans" cxnId="{8DE27FE3-7EC5-4430-9BEF-9A702B2F89B9}">
      <dgm:prSet/>
      <dgm:spPr/>
      <dgm:t>
        <a:bodyPr/>
        <a:lstStyle/>
        <a:p>
          <a:endParaRPr lang="en-US"/>
        </a:p>
      </dgm:t>
    </dgm:pt>
    <dgm:pt modelId="{95CBAE3F-24D0-4B6B-8B94-8ACB24A2A163}" type="sibTrans" cxnId="{8DE27FE3-7EC5-4430-9BEF-9A702B2F89B9}">
      <dgm:prSet/>
      <dgm:spPr/>
      <dgm:t>
        <a:bodyPr/>
        <a:lstStyle/>
        <a:p>
          <a:endParaRPr lang="en-US"/>
        </a:p>
      </dgm:t>
    </dgm:pt>
    <dgm:pt modelId="{26E64132-0DCE-49D2-A50A-49E9D8851B56}">
      <dgm:prSet/>
      <dgm:spPr/>
      <dgm:t>
        <a:bodyPr/>
        <a:lstStyle/>
        <a:p>
          <a:r>
            <a:rPr lang="da-DK"/>
            <a:t>Choosing a supervisor</a:t>
          </a:r>
          <a:endParaRPr lang="en-US"/>
        </a:p>
      </dgm:t>
    </dgm:pt>
    <dgm:pt modelId="{FF22EEDF-82FD-484A-9169-63769ACBA5F3}" type="parTrans" cxnId="{BD9C93A5-DA35-4E27-9EB5-F86984A1CC5A}">
      <dgm:prSet/>
      <dgm:spPr/>
      <dgm:t>
        <a:bodyPr/>
        <a:lstStyle/>
        <a:p>
          <a:endParaRPr lang="en-US"/>
        </a:p>
      </dgm:t>
    </dgm:pt>
    <dgm:pt modelId="{245E64B8-A5B6-4A40-A15B-04A98962C068}" type="sibTrans" cxnId="{BD9C93A5-DA35-4E27-9EB5-F86984A1CC5A}">
      <dgm:prSet/>
      <dgm:spPr/>
      <dgm:t>
        <a:bodyPr/>
        <a:lstStyle/>
        <a:p>
          <a:endParaRPr lang="en-US"/>
        </a:p>
      </dgm:t>
    </dgm:pt>
    <dgm:pt modelId="{828CB1D0-7115-4EEF-9EE5-F96C0EDD2999}">
      <dgm:prSet/>
      <dgm:spPr/>
      <dgm:t>
        <a:bodyPr/>
        <a:lstStyle/>
        <a:p>
          <a:r>
            <a:rPr lang="da-DK"/>
            <a:t>Choosing and developing a research question</a:t>
          </a:r>
          <a:endParaRPr lang="en-US"/>
        </a:p>
      </dgm:t>
    </dgm:pt>
    <dgm:pt modelId="{7C0F450F-3DC3-443B-AEF7-DD2571F327AE}" type="parTrans" cxnId="{3F8D1D16-9697-47F0-81E9-14D977B1E73E}">
      <dgm:prSet/>
      <dgm:spPr/>
      <dgm:t>
        <a:bodyPr/>
        <a:lstStyle/>
        <a:p>
          <a:endParaRPr lang="en-US"/>
        </a:p>
      </dgm:t>
    </dgm:pt>
    <dgm:pt modelId="{8BA3FBB8-A6DE-4377-B27E-BF3E2275D680}" type="sibTrans" cxnId="{3F8D1D16-9697-47F0-81E9-14D977B1E73E}">
      <dgm:prSet/>
      <dgm:spPr/>
      <dgm:t>
        <a:bodyPr/>
        <a:lstStyle/>
        <a:p>
          <a:endParaRPr lang="en-US"/>
        </a:p>
      </dgm:t>
    </dgm:pt>
    <dgm:pt modelId="{96136718-F932-4F95-9010-281E42F30514}">
      <dgm:prSet/>
      <dgm:spPr/>
      <dgm:t>
        <a:bodyPr/>
        <a:lstStyle/>
        <a:p>
          <a:r>
            <a:rPr lang="da-DK"/>
            <a:t>Questions </a:t>
          </a:r>
          <a:endParaRPr lang="en-US"/>
        </a:p>
      </dgm:t>
    </dgm:pt>
    <dgm:pt modelId="{5DB62926-CB1C-4FB4-BF66-A7DE9652B8C0}" type="parTrans" cxnId="{4CDCBD3B-E39B-48DD-B4FF-33CE23B86228}">
      <dgm:prSet/>
      <dgm:spPr/>
      <dgm:t>
        <a:bodyPr/>
        <a:lstStyle/>
        <a:p>
          <a:endParaRPr lang="en-US"/>
        </a:p>
      </dgm:t>
    </dgm:pt>
    <dgm:pt modelId="{044A9D43-87FF-4A4B-BE1B-E3271423A564}" type="sibTrans" cxnId="{4CDCBD3B-E39B-48DD-B4FF-33CE23B86228}">
      <dgm:prSet/>
      <dgm:spPr/>
      <dgm:t>
        <a:bodyPr/>
        <a:lstStyle/>
        <a:p>
          <a:endParaRPr lang="en-US"/>
        </a:p>
      </dgm:t>
    </dgm:pt>
    <dgm:pt modelId="{4F009A5D-C3A0-43B2-9C30-69F6EAADF421}">
      <dgm:prSet/>
      <dgm:spPr/>
      <dgm:t>
        <a:bodyPr/>
        <a:lstStyle/>
        <a:p>
          <a:r>
            <a:rPr lang="en-US" dirty="0"/>
            <a:t>What is a master thesis?</a:t>
          </a:r>
        </a:p>
      </dgm:t>
    </dgm:pt>
    <dgm:pt modelId="{C705533E-46D2-45BC-B1C1-7635B2DFF7FE}" type="parTrans" cxnId="{7A378779-339A-4A5C-8CF8-E8877A0B7546}">
      <dgm:prSet/>
      <dgm:spPr/>
    </dgm:pt>
    <dgm:pt modelId="{13CB48AA-9E19-47D3-93F3-9EA1D15E4480}" type="sibTrans" cxnId="{7A378779-339A-4A5C-8CF8-E8877A0B7546}">
      <dgm:prSet/>
      <dgm:spPr/>
    </dgm:pt>
    <dgm:pt modelId="{0C004897-B565-47FE-B854-976DF1CC88EE}" type="pres">
      <dgm:prSet presAssocID="{398DDABC-9586-4D66-BDC2-71DBA8FC1A0B}" presName="vert0" presStyleCnt="0">
        <dgm:presLayoutVars>
          <dgm:dir/>
          <dgm:animOne val="branch"/>
          <dgm:animLvl val="lvl"/>
        </dgm:presLayoutVars>
      </dgm:prSet>
      <dgm:spPr/>
    </dgm:pt>
    <dgm:pt modelId="{868058CD-2CD6-45F7-922C-AF0271B7510A}" type="pres">
      <dgm:prSet presAssocID="{4F009A5D-C3A0-43B2-9C30-69F6EAADF421}" presName="thickLine" presStyleLbl="alignNode1" presStyleIdx="0" presStyleCnt="5"/>
      <dgm:spPr/>
    </dgm:pt>
    <dgm:pt modelId="{A59A17FB-E895-440F-AFB6-A94F0A55C040}" type="pres">
      <dgm:prSet presAssocID="{4F009A5D-C3A0-43B2-9C30-69F6EAADF421}" presName="horz1" presStyleCnt="0"/>
      <dgm:spPr/>
    </dgm:pt>
    <dgm:pt modelId="{208566EC-53FE-4BCD-BA88-F54883515C43}" type="pres">
      <dgm:prSet presAssocID="{4F009A5D-C3A0-43B2-9C30-69F6EAADF421}" presName="tx1" presStyleLbl="revTx" presStyleIdx="0" presStyleCnt="5"/>
      <dgm:spPr/>
    </dgm:pt>
    <dgm:pt modelId="{BEA947D6-846B-424D-B5E9-789E69DEF4FD}" type="pres">
      <dgm:prSet presAssocID="{4F009A5D-C3A0-43B2-9C30-69F6EAADF421}" presName="vert1" presStyleCnt="0"/>
      <dgm:spPr/>
    </dgm:pt>
    <dgm:pt modelId="{06B2640A-3A2C-4C37-A5BE-BC67963F82C8}" type="pres">
      <dgm:prSet presAssocID="{E99C7BE7-C477-4D23-BA34-439E891281A7}" presName="thickLine" presStyleLbl="alignNode1" presStyleIdx="1" presStyleCnt="5"/>
      <dgm:spPr/>
    </dgm:pt>
    <dgm:pt modelId="{58BA5D94-21EB-48D8-B4EE-BB7F71DABD10}" type="pres">
      <dgm:prSet presAssocID="{E99C7BE7-C477-4D23-BA34-439E891281A7}" presName="horz1" presStyleCnt="0"/>
      <dgm:spPr/>
    </dgm:pt>
    <dgm:pt modelId="{E583E678-E29F-4EC2-B9A8-57860055FC9A}" type="pres">
      <dgm:prSet presAssocID="{E99C7BE7-C477-4D23-BA34-439E891281A7}" presName="tx1" presStyleLbl="revTx" presStyleIdx="1" presStyleCnt="5"/>
      <dgm:spPr/>
    </dgm:pt>
    <dgm:pt modelId="{C8EF446F-8E25-4DE7-8EA3-9F8388EBD0B7}" type="pres">
      <dgm:prSet presAssocID="{E99C7BE7-C477-4D23-BA34-439E891281A7}" presName="vert1" presStyleCnt="0"/>
      <dgm:spPr/>
    </dgm:pt>
    <dgm:pt modelId="{708AF870-43A6-4D63-88AD-2E7966F4BE6C}" type="pres">
      <dgm:prSet presAssocID="{26E64132-0DCE-49D2-A50A-49E9D8851B56}" presName="thickLine" presStyleLbl="alignNode1" presStyleIdx="2" presStyleCnt="5"/>
      <dgm:spPr/>
    </dgm:pt>
    <dgm:pt modelId="{309DBEC7-7C85-4DD2-8BD3-64CA2BEE9515}" type="pres">
      <dgm:prSet presAssocID="{26E64132-0DCE-49D2-A50A-49E9D8851B56}" presName="horz1" presStyleCnt="0"/>
      <dgm:spPr/>
    </dgm:pt>
    <dgm:pt modelId="{B1E0DA2F-2259-4B89-9FF7-F66978E2F656}" type="pres">
      <dgm:prSet presAssocID="{26E64132-0DCE-49D2-A50A-49E9D8851B56}" presName="tx1" presStyleLbl="revTx" presStyleIdx="2" presStyleCnt="5"/>
      <dgm:spPr/>
    </dgm:pt>
    <dgm:pt modelId="{7C08B77E-3A5A-411E-9B07-98DADE3AF9AE}" type="pres">
      <dgm:prSet presAssocID="{26E64132-0DCE-49D2-A50A-49E9D8851B56}" presName="vert1" presStyleCnt="0"/>
      <dgm:spPr/>
    </dgm:pt>
    <dgm:pt modelId="{99222C59-0A1B-4730-958D-1DF49FD6CC89}" type="pres">
      <dgm:prSet presAssocID="{828CB1D0-7115-4EEF-9EE5-F96C0EDD2999}" presName="thickLine" presStyleLbl="alignNode1" presStyleIdx="3" presStyleCnt="5"/>
      <dgm:spPr/>
    </dgm:pt>
    <dgm:pt modelId="{E3AE4649-D8D0-4780-B135-1027A2FFD065}" type="pres">
      <dgm:prSet presAssocID="{828CB1D0-7115-4EEF-9EE5-F96C0EDD2999}" presName="horz1" presStyleCnt="0"/>
      <dgm:spPr/>
    </dgm:pt>
    <dgm:pt modelId="{ECCD9408-D045-444D-AC7F-E937C5D008B9}" type="pres">
      <dgm:prSet presAssocID="{828CB1D0-7115-4EEF-9EE5-F96C0EDD2999}" presName="tx1" presStyleLbl="revTx" presStyleIdx="3" presStyleCnt="5"/>
      <dgm:spPr/>
    </dgm:pt>
    <dgm:pt modelId="{4601ABE0-55A6-41B2-A17E-31522E038729}" type="pres">
      <dgm:prSet presAssocID="{828CB1D0-7115-4EEF-9EE5-F96C0EDD2999}" presName="vert1" presStyleCnt="0"/>
      <dgm:spPr/>
    </dgm:pt>
    <dgm:pt modelId="{530E4F8C-7E67-45E5-80A1-A2BE1DC32DCD}" type="pres">
      <dgm:prSet presAssocID="{96136718-F932-4F95-9010-281E42F30514}" presName="thickLine" presStyleLbl="alignNode1" presStyleIdx="4" presStyleCnt="5"/>
      <dgm:spPr/>
    </dgm:pt>
    <dgm:pt modelId="{E654626D-2714-4E47-9C9E-94ECA9F0EDEE}" type="pres">
      <dgm:prSet presAssocID="{96136718-F932-4F95-9010-281E42F30514}" presName="horz1" presStyleCnt="0"/>
      <dgm:spPr/>
    </dgm:pt>
    <dgm:pt modelId="{E80A4DDA-A4CB-40B9-BC3D-916AF713F634}" type="pres">
      <dgm:prSet presAssocID="{96136718-F932-4F95-9010-281E42F30514}" presName="tx1" presStyleLbl="revTx" presStyleIdx="4" presStyleCnt="5"/>
      <dgm:spPr/>
    </dgm:pt>
    <dgm:pt modelId="{2CFD4E5E-5AF3-4CE7-8E70-3BD618590748}" type="pres">
      <dgm:prSet presAssocID="{96136718-F932-4F95-9010-281E42F30514}" presName="vert1" presStyleCnt="0"/>
      <dgm:spPr/>
    </dgm:pt>
  </dgm:ptLst>
  <dgm:cxnLst>
    <dgm:cxn modelId="{3F8D1D16-9697-47F0-81E9-14D977B1E73E}" srcId="{398DDABC-9586-4D66-BDC2-71DBA8FC1A0B}" destId="{828CB1D0-7115-4EEF-9EE5-F96C0EDD2999}" srcOrd="3" destOrd="0" parTransId="{7C0F450F-3DC3-443B-AEF7-DD2571F327AE}" sibTransId="{8BA3FBB8-A6DE-4377-B27E-BF3E2275D680}"/>
    <dgm:cxn modelId="{B0CAEE18-5D22-4CC2-8903-290795481ACA}" type="presOf" srcId="{96136718-F932-4F95-9010-281E42F30514}" destId="{E80A4DDA-A4CB-40B9-BC3D-916AF713F634}" srcOrd="0" destOrd="0" presId="urn:microsoft.com/office/officeart/2008/layout/LinedList"/>
    <dgm:cxn modelId="{71E38125-F78A-4B3C-8EF2-C8330D8C06AA}" type="presOf" srcId="{398DDABC-9586-4D66-BDC2-71DBA8FC1A0B}" destId="{0C004897-B565-47FE-B854-976DF1CC88EE}" srcOrd="0" destOrd="0" presId="urn:microsoft.com/office/officeart/2008/layout/LinedList"/>
    <dgm:cxn modelId="{4CDCBD3B-E39B-48DD-B4FF-33CE23B86228}" srcId="{398DDABC-9586-4D66-BDC2-71DBA8FC1A0B}" destId="{96136718-F932-4F95-9010-281E42F30514}" srcOrd="4" destOrd="0" parTransId="{5DB62926-CB1C-4FB4-BF66-A7DE9652B8C0}" sibTransId="{044A9D43-87FF-4A4B-BE1B-E3271423A564}"/>
    <dgm:cxn modelId="{4D429365-29CE-42B4-9BEB-7A74388C82E6}" type="presOf" srcId="{4F009A5D-C3A0-43B2-9C30-69F6EAADF421}" destId="{208566EC-53FE-4BCD-BA88-F54883515C43}" srcOrd="0" destOrd="0" presId="urn:microsoft.com/office/officeart/2008/layout/LinedList"/>
    <dgm:cxn modelId="{E8C1D04A-048C-45EF-83AA-C39A244C10ED}" type="presOf" srcId="{26E64132-0DCE-49D2-A50A-49E9D8851B56}" destId="{B1E0DA2F-2259-4B89-9FF7-F66978E2F656}" srcOrd="0" destOrd="0" presId="urn:microsoft.com/office/officeart/2008/layout/LinedList"/>
    <dgm:cxn modelId="{51DE5458-E0A0-473B-B6A0-30ACF551D484}" type="presOf" srcId="{E99C7BE7-C477-4D23-BA34-439E891281A7}" destId="{E583E678-E29F-4EC2-B9A8-57860055FC9A}" srcOrd="0" destOrd="0" presId="urn:microsoft.com/office/officeart/2008/layout/LinedList"/>
    <dgm:cxn modelId="{7A378779-339A-4A5C-8CF8-E8877A0B7546}" srcId="{398DDABC-9586-4D66-BDC2-71DBA8FC1A0B}" destId="{4F009A5D-C3A0-43B2-9C30-69F6EAADF421}" srcOrd="0" destOrd="0" parTransId="{C705533E-46D2-45BC-B1C1-7635B2DFF7FE}" sibTransId="{13CB48AA-9E19-47D3-93F3-9EA1D15E4480}"/>
    <dgm:cxn modelId="{BD9C93A5-DA35-4E27-9EB5-F86984A1CC5A}" srcId="{398DDABC-9586-4D66-BDC2-71DBA8FC1A0B}" destId="{26E64132-0DCE-49D2-A50A-49E9D8851B56}" srcOrd="2" destOrd="0" parTransId="{FF22EEDF-82FD-484A-9169-63769ACBA5F3}" sibTransId="{245E64B8-A5B6-4A40-A15B-04A98962C068}"/>
    <dgm:cxn modelId="{938A14B4-A563-46A5-BF44-B61FD69FDAE7}" type="presOf" srcId="{828CB1D0-7115-4EEF-9EE5-F96C0EDD2999}" destId="{ECCD9408-D045-444D-AC7F-E937C5D008B9}" srcOrd="0" destOrd="0" presId="urn:microsoft.com/office/officeart/2008/layout/LinedList"/>
    <dgm:cxn modelId="{8DE27FE3-7EC5-4430-9BEF-9A702B2F89B9}" srcId="{398DDABC-9586-4D66-BDC2-71DBA8FC1A0B}" destId="{E99C7BE7-C477-4D23-BA34-439E891281A7}" srcOrd="1" destOrd="0" parTransId="{0D7C8413-6A91-4EC8-8643-3183BB5E0CD3}" sibTransId="{95CBAE3F-24D0-4B6B-8B94-8ACB24A2A163}"/>
    <dgm:cxn modelId="{66027737-A0A0-48E3-B80A-C67DEA4EAF27}" type="presParOf" srcId="{0C004897-B565-47FE-B854-976DF1CC88EE}" destId="{868058CD-2CD6-45F7-922C-AF0271B7510A}" srcOrd="0" destOrd="0" presId="urn:microsoft.com/office/officeart/2008/layout/LinedList"/>
    <dgm:cxn modelId="{EA073031-D67E-48C3-84A0-2FA84BC50C2F}" type="presParOf" srcId="{0C004897-B565-47FE-B854-976DF1CC88EE}" destId="{A59A17FB-E895-440F-AFB6-A94F0A55C040}" srcOrd="1" destOrd="0" presId="urn:microsoft.com/office/officeart/2008/layout/LinedList"/>
    <dgm:cxn modelId="{46D8FF56-28FC-4ACD-A75C-C7A6038270A2}" type="presParOf" srcId="{A59A17FB-E895-440F-AFB6-A94F0A55C040}" destId="{208566EC-53FE-4BCD-BA88-F54883515C43}" srcOrd="0" destOrd="0" presId="urn:microsoft.com/office/officeart/2008/layout/LinedList"/>
    <dgm:cxn modelId="{FA0172B1-04C4-4B02-9860-2709535AF3AD}" type="presParOf" srcId="{A59A17FB-E895-440F-AFB6-A94F0A55C040}" destId="{BEA947D6-846B-424D-B5E9-789E69DEF4FD}" srcOrd="1" destOrd="0" presId="urn:microsoft.com/office/officeart/2008/layout/LinedList"/>
    <dgm:cxn modelId="{672EA71C-DFF2-4638-9534-B993B5990013}" type="presParOf" srcId="{0C004897-B565-47FE-B854-976DF1CC88EE}" destId="{06B2640A-3A2C-4C37-A5BE-BC67963F82C8}" srcOrd="2" destOrd="0" presId="urn:microsoft.com/office/officeart/2008/layout/LinedList"/>
    <dgm:cxn modelId="{F8F5C07F-44F5-46E4-BC7A-1CB5E61224FD}" type="presParOf" srcId="{0C004897-B565-47FE-B854-976DF1CC88EE}" destId="{58BA5D94-21EB-48D8-B4EE-BB7F71DABD10}" srcOrd="3" destOrd="0" presId="urn:microsoft.com/office/officeart/2008/layout/LinedList"/>
    <dgm:cxn modelId="{385478E6-ECD2-4427-B69B-75D740786E27}" type="presParOf" srcId="{58BA5D94-21EB-48D8-B4EE-BB7F71DABD10}" destId="{E583E678-E29F-4EC2-B9A8-57860055FC9A}" srcOrd="0" destOrd="0" presId="urn:microsoft.com/office/officeart/2008/layout/LinedList"/>
    <dgm:cxn modelId="{598BA4A0-2567-410E-BD9D-0FED97287836}" type="presParOf" srcId="{58BA5D94-21EB-48D8-B4EE-BB7F71DABD10}" destId="{C8EF446F-8E25-4DE7-8EA3-9F8388EBD0B7}" srcOrd="1" destOrd="0" presId="urn:microsoft.com/office/officeart/2008/layout/LinedList"/>
    <dgm:cxn modelId="{0930429C-B1CB-469F-8422-537910F32BEE}" type="presParOf" srcId="{0C004897-B565-47FE-B854-976DF1CC88EE}" destId="{708AF870-43A6-4D63-88AD-2E7966F4BE6C}" srcOrd="4" destOrd="0" presId="urn:microsoft.com/office/officeart/2008/layout/LinedList"/>
    <dgm:cxn modelId="{A4439F2D-72A7-44DE-8287-5C586826BE63}" type="presParOf" srcId="{0C004897-B565-47FE-B854-976DF1CC88EE}" destId="{309DBEC7-7C85-4DD2-8BD3-64CA2BEE9515}" srcOrd="5" destOrd="0" presId="urn:microsoft.com/office/officeart/2008/layout/LinedList"/>
    <dgm:cxn modelId="{0255F58E-F8DD-4414-BED8-137207F2BB9F}" type="presParOf" srcId="{309DBEC7-7C85-4DD2-8BD3-64CA2BEE9515}" destId="{B1E0DA2F-2259-4B89-9FF7-F66978E2F656}" srcOrd="0" destOrd="0" presId="urn:microsoft.com/office/officeart/2008/layout/LinedList"/>
    <dgm:cxn modelId="{2D99D95D-3E0A-46E4-B382-A5391FBC997D}" type="presParOf" srcId="{309DBEC7-7C85-4DD2-8BD3-64CA2BEE9515}" destId="{7C08B77E-3A5A-411E-9B07-98DADE3AF9AE}" srcOrd="1" destOrd="0" presId="urn:microsoft.com/office/officeart/2008/layout/LinedList"/>
    <dgm:cxn modelId="{F7F39688-9854-4302-A7E6-20A37AE7B842}" type="presParOf" srcId="{0C004897-B565-47FE-B854-976DF1CC88EE}" destId="{99222C59-0A1B-4730-958D-1DF49FD6CC89}" srcOrd="6" destOrd="0" presId="urn:microsoft.com/office/officeart/2008/layout/LinedList"/>
    <dgm:cxn modelId="{87C230DE-58CB-43E5-9AD1-2F915F66B0F5}" type="presParOf" srcId="{0C004897-B565-47FE-B854-976DF1CC88EE}" destId="{E3AE4649-D8D0-4780-B135-1027A2FFD065}" srcOrd="7" destOrd="0" presId="urn:microsoft.com/office/officeart/2008/layout/LinedList"/>
    <dgm:cxn modelId="{6E1E705A-2725-4E2E-85BE-7AFC0116D738}" type="presParOf" srcId="{E3AE4649-D8D0-4780-B135-1027A2FFD065}" destId="{ECCD9408-D045-444D-AC7F-E937C5D008B9}" srcOrd="0" destOrd="0" presId="urn:microsoft.com/office/officeart/2008/layout/LinedList"/>
    <dgm:cxn modelId="{0CE267FE-6ACA-4592-B61F-EF15DC240A5F}" type="presParOf" srcId="{E3AE4649-D8D0-4780-B135-1027A2FFD065}" destId="{4601ABE0-55A6-41B2-A17E-31522E038729}" srcOrd="1" destOrd="0" presId="urn:microsoft.com/office/officeart/2008/layout/LinedList"/>
    <dgm:cxn modelId="{F8D46933-8BE8-4D3B-B27E-8E0F048E1ECC}" type="presParOf" srcId="{0C004897-B565-47FE-B854-976DF1CC88EE}" destId="{530E4F8C-7E67-45E5-80A1-A2BE1DC32DCD}" srcOrd="8" destOrd="0" presId="urn:microsoft.com/office/officeart/2008/layout/LinedList"/>
    <dgm:cxn modelId="{46AE7BB5-DCB5-4215-BE0F-94109115E7FA}" type="presParOf" srcId="{0C004897-B565-47FE-B854-976DF1CC88EE}" destId="{E654626D-2714-4E47-9C9E-94ECA9F0EDEE}" srcOrd="9" destOrd="0" presId="urn:microsoft.com/office/officeart/2008/layout/LinedList"/>
    <dgm:cxn modelId="{10A4F4DC-262A-4906-BEF9-96AA78269930}" type="presParOf" srcId="{E654626D-2714-4E47-9C9E-94ECA9F0EDEE}" destId="{E80A4DDA-A4CB-40B9-BC3D-916AF713F634}" srcOrd="0" destOrd="0" presId="urn:microsoft.com/office/officeart/2008/layout/LinedList"/>
    <dgm:cxn modelId="{F7E4CD07-81EA-4A77-A3E7-DF3B9B0A8DD5}" type="presParOf" srcId="{E654626D-2714-4E47-9C9E-94ECA9F0EDEE}" destId="{2CFD4E5E-5AF3-4CE7-8E70-3BD61859074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50A2029-9B51-46E4-BAE4-BE1681A86B01}" type="doc">
      <dgm:prSet loTypeId="urn:microsoft.com/office/officeart/2005/8/layout/vProcess5" loCatId="process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B17C93BF-BA0C-45CD-8C9C-DBBD9D1660E4}">
      <dgm:prSet/>
      <dgm:spPr/>
      <dgm:t>
        <a:bodyPr/>
        <a:lstStyle/>
        <a:p>
          <a:r>
            <a:rPr lang="en-GB" dirty="0"/>
            <a:t>Future impact stemming from personal values  – what difference do I want to make for others through my work?</a:t>
          </a:r>
          <a:endParaRPr lang="en-US" dirty="0"/>
        </a:p>
      </dgm:t>
    </dgm:pt>
    <dgm:pt modelId="{CDAD3FA9-7BC9-4DDF-A815-E36A9EB2B956}" type="parTrans" cxnId="{6739DCEB-D950-48E7-AD76-D9EEAF21AD45}">
      <dgm:prSet/>
      <dgm:spPr/>
      <dgm:t>
        <a:bodyPr/>
        <a:lstStyle/>
        <a:p>
          <a:endParaRPr lang="en-US"/>
        </a:p>
      </dgm:t>
    </dgm:pt>
    <dgm:pt modelId="{7330CDFA-64DE-4704-9CBF-5D7A8A51B4E4}" type="sibTrans" cxnId="{6739DCEB-D950-48E7-AD76-D9EEAF21AD45}">
      <dgm:prSet/>
      <dgm:spPr/>
      <dgm:t>
        <a:bodyPr/>
        <a:lstStyle/>
        <a:p>
          <a:endParaRPr lang="en-US"/>
        </a:p>
      </dgm:t>
    </dgm:pt>
    <dgm:pt modelId="{2EDDCBBF-4346-44D9-815C-613B6D8C27D3}">
      <dgm:prSet/>
      <dgm:spPr/>
      <dgm:t>
        <a:bodyPr/>
        <a:lstStyle/>
        <a:p>
          <a:r>
            <a:rPr lang="en-GB"/>
            <a:t>Topic – what do I want to get to know better? What is relevant for an organization/company I am in contact with?</a:t>
          </a:r>
          <a:endParaRPr lang="en-US"/>
        </a:p>
      </dgm:t>
    </dgm:pt>
    <dgm:pt modelId="{CC13E779-560B-4A6D-80D5-8B1E3576C007}" type="parTrans" cxnId="{C2E98F1F-717C-484B-95CC-862BBFAC3E0A}">
      <dgm:prSet/>
      <dgm:spPr/>
      <dgm:t>
        <a:bodyPr/>
        <a:lstStyle/>
        <a:p>
          <a:endParaRPr lang="en-US"/>
        </a:p>
      </dgm:t>
    </dgm:pt>
    <dgm:pt modelId="{803B16D4-3579-46B8-A250-7ABA1DB0FA81}" type="sibTrans" cxnId="{C2E98F1F-717C-484B-95CC-862BBFAC3E0A}">
      <dgm:prSet/>
      <dgm:spPr/>
      <dgm:t>
        <a:bodyPr/>
        <a:lstStyle/>
        <a:p>
          <a:endParaRPr lang="en-US"/>
        </a:p>
      </dgm:t>
    </dgm:pt>
    <dgm:pt modelId="{2AC8FE56-F82E-4E44-9455-22CEE2849ACE}">
      <dgm:prSet/>
      <dgm:spPr/>
      <dgm:t>
        <a:bodyPr/>
        <a:lstStyle/>
        <a:p>
          <a:r>
            <a:rPr lang="en-GB"/>
            <a:t>Wonder/puzzle – what question within the topic does not have a definitive answer in the literature?</a:t>
          </a:r>
          <a:endParaRPr lang="en-US"/>
        </a:p>
      </dgm:t>
    </dgm:pt>
    <dgm:pt modelId="{EA868254-8420-45ED-B047-23A323C112C2}" type="parTrans" cxnId="{F8CF001E-9153-431F-893D-1FF6627EBC5B}">
      <dgm:prSet/>
      <dgm:spPr/>
      <dgm:t>
        <a:bodyPr/>
        <a:lstStyle/>
        <a:p>
          <a:endParaRPr lang="en-US"/>
        </a:p>
      </dgm:t>
    </dgm:pt>
    <dgm:pt modelId="{EE3F4EEC-D3AC-4573-898F-712CE756BB01}" type="sibTrans" cxnId="{F8CF001E-9153-431F-893D-1FF6627EBC5B}">
      <dgm:prSet/>
      <dgm:spPr/>
      <dgm:t>
        <a:bodyPr/>
        <a:lstStyle/>
        <a:p>
          <a:endParaRPr lang="en-US"/>
        </a:p>
      </dgm:t>
    </dgm:pt>
    <dgm:pt modelId="{597AD762-3202-4929-A677-F5F7BAAB70C5}" type="pres">
      <dgm:prSet presAssocID="{250A2029-9B51-46E4-BAE4-BE1681A86B01}" presName="outerComposite" presStyleCnt="0">
        <dgm:presLayoutVars>
          <dgm:chMax val="5"/>
          <dgm:dir/>
          <dgm:resizeHandles val="exact"/>
        </dgm:presLayoutVars>
      </dgm:prSet>
      <dgm:spPr/>
    </dgm:pt>
    <dgm:pt modelId="{B7F8F7BC-6BCE-439E-B586-32A6F725B916}" type="pres">
      <dgm:prSet presAssocID="{250A2029-9B51-46E4-BAE4-BE1681A86B01}" presName="dummyMaxCanvas" presStyleCnt="0">
        <dgm:presLayoutVars/>
      </dgm:prSet>
      <dgm:spPr/>
    </dgm:pt>
    <dgm:pt modelId="{0C7C4E4B-D2D4-418D-95E5-715DB386C60F}" type="pres">
      <dgm:prSet presAssocID="{250A2029-9B51-46E4-BAE4-BE1681A86B01}" presName="ThreeNodes_1" presStyleLbl="node1" presStyleIdx="0" presStyleCnt="3">
        <dgm:presLayoutVars>
          <dgm:bulletEnabled val="1"/>
        </dgm:presLayoutVars>
      </dgm:prSet>
      <dgm:spPr/>
    </dgm:pt>
    <dgm:pt modelId="{58D473D1-29D6-4B6A-A913-A37434057903}" type="pres">
      <dgm:prSet presAssocID="{250A2029-9B51-46E4-BAE4-BE1681A86B01}" presName="ThreeNodes_2" presStyleLbl="node1" presStyleIdx="1" presStyleCnt="3">
        <dgm:presLayoutVars>
          <dgm:bulletEnabled val="1"/>
        </dgm:presLayoutVars>
      </dgm:prSet>
      <dgm:spPr/>
    </dgm:pt>
    <dgm:pt modelId="{6B7B9776-FD8F-49D0-B8FE-B20038CE07CE}" type="pres">
      <dgm:prSet presAssocID="{250A2029-9B51-46E4-BAE4-BE1681A86B01}" presName="ThreeNodes_3" presStyleLbl="node1" presStyleIdx="2" presStyleCnt="3">
        <dgm:presLayoutVars>
          <dgm:bulletEnabled val="1"/>
        </dgm:presLayoutVars>
      </dgm:prSet>
      <dgm:spPr/>
    </dgm:pt>
    <dgm:pt modelId="{83BEAFDC-731C-4A79-998C-21BD12814B12}" type="pres">
      <dgm:prSet presAssocID="{250A2029-9B51-46E4-BAE4-BE1681A86B01}" presName="ThreeConn_1-2" presStyleLbl="fgAccFollowNode1" presStyleIdx="0" presStyleCnt="2">
        <dgm:presLayoutVars>
          <dgm:bulletEnabled val="1"/>
        </dgm:presLayoutVars>
      </dgm:prSet>
      <dgm:spPr/>
    </dgm:pt>
    <dgm:pt modelId="{112A31D1-28D3-4BF6-856E-085B9C0C5C61}" type="pres">
      <dgm:prSet presAssocID="{250A2029-9B51-46E4-BAE4-BE1681A86B01}" presName="ThreeConn_2-3" presStyleLbl="fgAccFollowNode1" presStyleIdx="1" presStyleCnt="2">
        <dgm:presLayoutVars>
          <dgm:bulletEnabled val="1"/>
        </dgm:presLayoutVars>
      </dgm:prSet>
      <dgm:spPr/>
    </dgm:pt>
    <dgm:pt modelId="{3A420400-D733-453B-831F-406E8F2D1E93}" type="pres">
      <dgm:prSet presAssocID="{250A2029-9B51-46E4-BAE4-BE1681A86B01}" presName="ThreeNodes_1_text" presStyleLbl="node1" presStyleIdx="2" presStyleCnt="3">
        <dgm:presLayoutVars>
          <dgm:bulletEnabled val="1"/>
        </dgm:presLayoutVars>
      </dgm:prSet>
      <dgm:spPr/>
    </dgm:pt>
    <dgm:pt modelId="{41E4EA15-2448-456D-836D-3B449BC33229}" type="pres">
      <dgm:prSet presAssocID="{250A2029-9B51-46E4-BAE4-BE1681A86B01}" presName="ThreeNodes_2_text" presStyleLbl="node1" presStyleIdx="2" presStyleCnt="3">
        <dgm:presLayoutVars>
          <dgm:bulletEnabled val="1"/>
        </dgm:presLayoutVars>
      </dgm:prSet>
      <dgm:spPr/>
    </dgm:pt>
    <dgm:pt modelId="{08127719-DF6C-47B3-B78F-E446B568D735}" type="pres">
      <dgm:prSet presAssocID="{250A2029-9B51-46E4-BAE4-BE1681A86B01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F8CF001E-9153-431F-893D-1FF6627EBC5B}" srcId="{250A2029-9B51-46E4-BAE4-BE1681A86B01}" destId="{2AC8FE56-F82E-4E44-9455-22CEE2849ACE}" srcOrd="2" destOrd="0" parTransId="{EA868254-8420-45ED-B047-23A323C112C2}" sibTransId="{EE3F4EEC-D3AC-4573-898F-712CE756BB01}"/>
    <dgm:cxn modelId="{C2E98F1F-717C-484B-95CC-862BBFAC3E0A}" srcId="{250A2029-9B51-46E4-BAE4-BE1681A86B01}" destId="{2EDDCBBF-4346-44D9-815C-613B6D8C27D3}" srcOrd="1" destOrd="0" parTransId="{CC13E779-560B-4A6D-80D5-8B1E3576C007}" sibTransId="{803B16D4-3579-46B8-A250-7ABA1DB0FA81}"/>
    <dgm:cxn modelId="{4BF8FE2E-90E4-46AF-9B2D-54BE3CF691D9}" type="presOf" srcId="{7330CDFA-64DE-4704-9CBF-5D7A8A51B4E4}" destId="{83BEAFDC-731C-4A79-998C-21BD12814B12}" srcOrd="0" destOrd="0" presId="urn:microsoft.com/office/officeart/2005/8/layout/vProcess5"/>
    <dgm:cxn modelId="{304F185C-044C-43D9-8AAC-BF7A5AECCB21}" type="presOf" srcId="{2AC8FE56-F82E-4E44-9455-22CEE2849ACE}" destId="{08127719-DF6C-47B3-B78F-E446B568D735}" srcOrd="1" destOrd="0" presId="urn:microsoft.com/office/officeart/2005/8/layout/vProcess5"/>
    <dgm:cxn modelId="{6C31135D-D8CA-484A-81CA-3F86342E3D04}" type="presOf" srcId="{250A2029-9B51-46E4-BAE4-BE1681A86B01}" destId="{597AD762-3202-4929-A677-F5F7BAAB70C5}" srcOrd="0" destOrd="0" presId="urn:microsoft.com/office/officeart/2005/8/layout/vProcess5"/>
    <dgm:cxn modelId="{E19E4566-9CA3-46FB-A962-BF7719C97BAE}" type="presOf" srcId="{B17C93BF-BA0C-45CD-8C9C-DBBD9D1660E4}" destId="{0C7C4E4B-D2D4-418D-95E5-715DB386C60F}" srcOrd="0" destOrd="0" presId="urn:microsoft.com/office/officeart/2005/8/layout/vProcess5"/>
    <dgm:cxn modelId="{8DCF3656-2593-4C17-8615-E74E15E02942}" type="presOf" srcId="{B17C93BF-BA0C-45CD-8C9C-DBBD9D1660E4}" destId="{3A420400-D733-453B-831F-406E8F2D1E93}" srcOrd="1" destOrd="0" presId="urn:microsoft.com/office/officeart/2005/8/layout/vProcess5"/>
    <dgm:cxn modelId="{7FF97758-E591-4DDF-8DC4-C0AA9EAE15B0}" type="presOf" srcId="{803B16D4-3579-46B8-A250-7ABA1DB0FA81}" destId="{112A31D1-28D3-4BF6-856E-085B9C0C5C61}" srcOrd="0" destOrd="0" presId="urn:microsoft.com/office/officeart/2005/8/layout/vProcess5"/>
    <dgm:cxn modelId="{B42EA882-B3E0-447F-A14D-44DC3E1BB8DB}" type="presOf" srcId="{2EDDCBBF-4346-44D9-815C-613B6D8C27D3}" destId="{58D473D1-29D6-4B6A-A913-A37434057903}" srcOrd="0" destOrd="0" presId="urn:microsoft.com/office/officeart/2005/8/layout/vProcess5"/>
    <dgm:cxn modelId="{8E8AA7B6-2284-4833-B32D-1DC664D1C566}" type="presOf" srcId="{2EDDCBBF-4346-44D9-815C-613B6D8C27D3}" destId="{41E4EA15-2448-456D-836D-3B449BC33229}" srcOrd="1" destOrd="0" presId="urn:microsoft.com/office/officeart/2005/8/layout/vProcess5"/>
    <dgm:cxn modelId="{F3626EDD-1297-4B11-9CD9-EB9B5C113A9E}" type="presOf" srcId="{2AC8FE56-F82E-4E44-9455-22CEE2849ACE}" destId="{6B7B9776-FD8F-49D0-B8FE-B20038CE07CE}" srcOrd="0" destOrd="0" presId="urn:microsoft.com/office/officeart/2005/8/layout/vProcess5"/>
    <dgm:cxn modelId="{6739DCEB-D950-48E7-AD76-D9EEAF21AD45}" srcId="{250A2029-9B51-46E4-BAE4-BE1681A86B01}" destId="{B17C93BF-BA0C-45CD-8C9C-DBBD9D1660E4}" srcOrd="0" destOrd="0" parTransId="{CDAD3FA9-7BC9-4DDF-A815-E36A9EB2B956}" sibTransId="{7330CDFA-64DE-4704-9CBF-5D7A8A51B4E4}"/>
    <dgm:cxn modelId="{61141E48-9EFD-44B0-8AF4-1F0303AC1425}" type="presParOf" srcId="{597AD762-3202-4929-A677-F5F7BAAB70C5}" destId="{B7F8F7BC-6BCE-439E-B586-32A6F725B916}" srcOrd="0" destOrd="0" presId="urn:microsoft.com/office/officeart/2005/8/layout/vProcess5"/>
    <dgm:cxn modelId="{12785D42-8B85-47F7-AAB5-DBDD887C6827}" type="presParOf" srcId="{597AD762-3202-4929-A677-F5F7BAAB70C5}" destId="{0C7C4E4B-D2D4-418D-95E5-715DB386C60F}" srcOrd="1" destOrd="0" presId="urn:microsoft.com/office/officeart/2005/8/layout/vProcess5"/>
    <dgm:cxn modelId="{C44DF433-6BB2-4A6A-A094-92454056AD56}" type="presParOf" srcId="{597AD762-3202-4929-A677-F5F7BAAB70C5}" destId="{58D473D1-29D6-4B6A-A913-A37434057903}" srcOrd="2" destOrd="0" presId="urn:microsoft.com/office/officeart/2005/8/layout/vProcess5"/>
    <dgm:cxn modelId="{04203CA1-D93E-4F6F-B28B-59C562F5C13B}" type="presParOf" srcId="{597AD762-3202-4929-A677-F5F7BAAB70C5}" destId="{6B7B9776-FD8F-49D0-B8FE-B20038CE07CE}" srcOrd="3" destOrd="0" presId="urn:microsoft.com/office/officeart/2005/8/layout/vProcess5"/>
    <dgm:cxn modelId="{132F9517-7D9C-4638-807F-78F187E1B306}" type="presParOf" srcId="{597AD762-3202-4929-A677-F5F7BAAB70C5}" destId="{83BEAFDC-731C-4A79-998C-21BD12814B12}" srcOrd="4" destOrd="0" presId="urn:microsoft.com/office/officeart/2005/8/layout/vProcess5"/>
    <dgm:cxn modelId="{314F32FD-56C6-4AF3-BF27-216B3103D7D8}" type="presParOf" srcId="{597AD762-3202-4929-A677-F5F7BAAB70C5}" destId="{112A31D1-28D3-4BF6-856E-085B9C0C5C61}" srcOrd="5" destOrd="0" presId="urn:microsoft.com/office/officeart/2005/8/layout/vProcess5"/>
    <dgm:cxn modelId="{E26A49C2-BA69-43D6-8F82-76819A44D813}" type="presParOf" srcId="{597AD762-3202-4929-A677-F5F7BAAB70C5}" destId="{3A420400-D733-453B-831F-406E8F2D1E93}" srcOrd="6" destOrd="0" presId="urn:microsoft.com/office/officeart/2005/8/layout/vProcess5"/>
    <dgm:cxn modelId="{42F00683-2769-4C7A-94AC-F516D58F56CD}" type="presParOf" srcId="{597AD762-3202-4929-A677-F5F7BAAB70C5}" destId="{41E4EA15-2448-456D-836D-3B449BC33229}" srcOrd="7" destOrd="0" presId="urn:microsoft.com/office/officeart/2005/8/layout/vProcess5"/>
    <dgm:cxn modelId="{8BDD88CA-1574-4BB7-A2BF-DC6808C659CA}" type="presParOf" srcId="{597AD762-3202-4929-A677-F5F7BAAB70C5}" destId="{08127719-DF6C-47B3-B78F-E446B568D735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8058CD-2CD6-45F7-922C-AF0271B7510A}">
      <dsp:nvSpPr>
        <dsp:cNvPr id="0" name=""/>
        <dsp:cNvSpPr/>
      </dsp:nvSpPr>
      <dsp:spPr>
        <a:xfrm>
          <a:off x="0" y="470"/>
          <a:ext cx="85320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8566EC-53FE-4BCD-BA88-F54883515C43}">
      <dsp:nvSpPr>
        <dsp:cNvPr id="0" name=""/>
        <dsp:cNvSpPr/>
      </dsp:nvSpPr>
      <dsp:spPr>
        <a:xfrm>
          <a:off x="0" y="470"/>
          <a:ext cx="8532000" cy="7700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What is a master thesis?</a:t>
          </a:r>
        </a:p>
      </dsp:txBody>
      <dsp:txXfrm>
        <a:off x="0" y="470"/>
        <a:ext cx="8532000" cy="770051"/>
      </dsp:txXfrm>
    </dsp:sp>
    <dsp:sp modelId="{06B2640A-3A2C-4C37-A5BE-BC67963F82C8}">
      <dsp:nvSpPr>
        <dsp:cNvPr id="0" name=""/>
        <dsp:cNvSpPr/>
      </dsp:nvSpPr>
      <dsp:spPr>
        <a:xfrm>
          <a:off x="0" y="770522"/>
          <a:ext cx="85320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83E678-E29F-4EC2-B9A8-57860055FC9A}">
      <dsp:nvSpPr>
        <dsp:cNvPr id="0" name=""/>
        <dsp:cNvSpPr/>
      </dsp:nvSpPr>
      <dsp:spPr>
        <a:xfrm>
          <a:off x="0" y="770522"/>
          <a:ext cx="8532000" cy="7700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3200" kern="1200" dirty="0" err="1"/>
            <a:t>Choices</a:t>
          </a:r>
          <a:r>
            <a:rPr lang="da-DK" sz="3200" kern="1200" dirty="0"/>
            <a:t> </a:t>
          </a:r>
          <a:r>
            <a:rPr lang="da-DK" sz="3200" kern="1200" dirty="0" err="1"/>
            <a:t>along</a:t>
          </a:r>
          <a:r>
            <a:rPr lang="da-DK" sz="3200" kern="1200" dirty="0"/>
            <a:t> the </a:t>
          </a:r>
          <a:r>
            <a:rPr lang="da-DK" sz="3200" kern="1200" dirty="0" err="1"/>
            <a:t>thesis</a:t>
          </a:r>
          <a:r>
            <a:rPr lang="da-DK" sz="3200" kern="1200" dirty="0"/>
            <a:t> </a:t>
          </a:r>
          <a:r>
            <a:rPr lang="da-DK" sz="3200" kern="1200" dirty="0" err="1"/>
            <a:t>writing</a:t>
          </a:r>
          <a:r>
            <a:rPr lang="da-DK" sz="3200" kern="1200" dirty="0"/>
            <a:t> </a:t>
          </a:r>
          <a:r>
            <a:rPr lang="da-DK" sz="3200" kern="1200" dirty="0" err="1"/>
            <a:t>process</a:t>
          </a:r>
          <a:endParaRPr lang="en-US" sz="3200" kern="1200" dirty="0"/>
        </a:p>
      </dsp:txBody>
      <dsp:txXfrm>
        <a:off x="0" y="770522"/>
        <a:ext cx="8532000" cy="770051"/>
      </dsp:txXfrm>
    </dsp:sp>
    <dsp:sp modelId="{708AF870-43A6-4D63-88AD-2E7966F4BE6C}">
      <dsp:nvSpPr>
        <dsp:cNvPr id="0" name=""/>
        <dsp:cNvSpPr/>
      </dsp:nvSpPr>
      <dsp:spPr>
        <a:xfrm>
          <a:off x="0" y="1540574"/>
          <a:ext cx="85320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E0DA2F-2259-4B89-9FF7-F66978E2F656}">
      <dsp:nvSpPr>
        <dsp:cNvPr id="0" name=""/>
        <dsp:cNvSpPr/>
      </dsp:nvSpPr>
      <dsp:spPr>
        <a:xfrm>
          <a:off x="0" y="1540574"/>
          <a:ext cx="8532000" cy="7700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3200" kern="1200"/>
            <a:t>Choosing a supervisor</a:t>
          </a:r>
          <a:endParaRPr lang="en-US" sz="3200" kern="1200"/>
        </a:p>
      </dsp:txBody>
      <dsp:txXfrm>
        <a:off x="0" y="1540574"/>
        <a:ext cx="8532000" cy="770051"/>
      </dsp:txXfrm>
    </dsp:sp>
    <dsp:sp modelId="{99222C59-0A1B-4730-958D-1DF49FD6CC89}">
      <dsp:nvSpPr>
        <dsp:cNvPr id="0" name=""/>
        <dsp:cNvSpPr/>
      </dsp:nvSpPr>
      <dsp:spPr>
        <a:xfrm>
          <a:off x="0" y="2310625"/>
          <a:ext cx="85320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CD9408-D045-444D-AC7F-E937C5D008B9}">
      <dsp:nvSpPr>
        <dsp:cNvPr id="0" name=""/>
        <dsp:cNvSpPr/>
      </dsp:nvSpPr>
      <dsp:spPr>
        <a:xfrm>
          <a:off x="0" y="2310625"/>
          <a:ext cx="8532000" cy="7700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3200" kern="1200"/>
            <a:t>Choosing and developing a research question</a:t>
          </a:r>
          <a:endParaRPr lang="en-US" sz="3200" kern="1200"/>
        </a:p>
      </dsp:txBody>
      <dsp:txXfrm>
        <a:off x="0" y="2310625"/>
        <a:ext cx="8532000" cy="770051"/>
      </dsp:txXfrm>
    </dsp:sp>
    <dsp:sp modelId="{530E4F8C-7E67-45E5-80A1-A2BE1DC32DCD}">
      <dsp:nvSpPr>
        <dsp:cNvPr id="0" name=""/>
        <dsp:cNvSpPr/>
      </dsp:nvSpPr>
      <dsp:spPr>
        <a:xfrm>
          <a:off x="0" y="3080677"/>
          <a:ext cx="85320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0A4DDA-A4CB-40B9-BC3D-916AF713F634}">
      <dsp:nvSpPr>
        <dsp:cNvPr id="0" name=""/>
        <dsp:cNvSpPr/>
      </dsp:nvSpPr>
      <dsp:spPr>
        <a:xfrm>
          <a:off x="0" y="3080677"/>
          <a:ext cx="8532000" cy="7700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3200" kern="1200"/>
            <a:t>Questions </a:t>
          </a:r>
          <a:endParaRPr lang="en-US" sz="3200" kern="1200"/>
        </a:p>
      </dsp:txBody>
      <dsp:txXfrm>
        <a:off x="0" y="3080677"/>
        <a:ext cx="8532000" cy="7700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7C4E4B-D2D4-418D-95E5-715DB386C60F}">
      <dsp:nvSpPr>
        <dsp:cNvPr id="0" name=""/>
        <dsp:cNvSpPr/>
      </dsp:nvSpPr>
      <dsp:spPr>
        <a:xfrm>
          <a:off x="0" y="0"/>
          <a:ext cx="7252200" cy="115604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/>
            <a:t>Future impact stemming from personal values  – what difference do I want to make for others through my work?</a:t>
          </a:r>
          <a:endParaRPr lang="en-US" sz="2300" kern="1200" dirty="0"/>
        </a:p>
      </dsp:txBody>
      <dsp:txXfrm>
        <a:off x="33859" y="33859"/>
        <a:ext cx="6004737" cy="1088327"/>
      </dsp:txXfrm>
    </dsp:sp>
    <dsp:sp modelId="{58D473D1-29D6-4B6A-A913-A37434057903}">
      <dsp:nvSpPr>
        <dsp:cNvPr id="0" name=""/>
        <dsp:cNvSpPr/>
      </dsp:nvSpPr>
      <dsp:spPr>
        <a:xfrm>
          <a:off x="639899" y="1348719"/>
          <a:ext cx="7252200" cy="115604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/>
            <a:t>Topic – what do I want to get to know better? What is relevant for an organization/company I am in contact with?</a:t>
          </a:r>
          <a:endParaRPr lang="en-US" sz="2300" kern="1200"/>
        </a:p>
      </dsp:txBody>
      <dsp:txXfrm>
        <a:off x="673758" y="1382578"/>
        <a:ext cx="5793152" cy="1088327"/>
      </dsp:txXfrm>
    </dsp:sp>
    <dsp:sp modelId="{6B7B9776-FD8F-49D0-B8FE-B20038CE07CE}">
      <dsp:nvSpPr>
        <dsp:cNvPr id="0" name=""/>
        <dsp:cNvSpPr/>
      </dsp:nvSpPr>
      <dsp:spPr>
        <a:xfrm>
          <a:off x="1279799" y="2697438"/>
          <a:ext cx="7252200" cy="115604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/>
            <a:t>Wonder/puzzle – what question within the topic does not have a definitive answer in the literature?</a:t>
          </a:r>
          <a:endParaRPr lang="en-US" sz="2300" kern="1200"/>
        </a:p>
      </dsp:txBody>
      <dsp:txXfrm>
        <a:off x="1313658" y="2731297"/>
        <a:ext cx="5793152" cy="1088327"/>
      </dsp:txXfrm>
    </dsp:sp>
    <dsp:sp modelId="{83BEAFDC-731C-4A79-998C-21BD12814B12}">
      <dsp:nvSpPr>
        <dsp:cNvPr id="0" name=""/>
        <dsp:cNvSpPr/>
      </dsp:nvSpPr>
      <dsp:spPr>
        <a:xfrm>
          <a:off x="6500770" y="876667"/>
          <a:ext cx="751429" cy="751429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6669842" y="876667"/>
        <a:ext cx="413285" cy="565450"/>
      </dsp:txXfrm>
    </dsp:sp>
    <dsp:sp modelId="{112A31D1-28D3-4BF6-856E-085B9C0C5C61}">
      <dsp:nvSpPr>
        <dsp:cNvPr id="0" name=""/>
        <dsp:cNvSpPr/>
      </dsp:nvSpPr>
      <dsp:spPr>
        <a:xfrm>
          <a:off x="7140670" y="2217680"/>
          <a:ext cx="751429" cy="751429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7309742" y="2217680"/>
        <a:ext cx="413285" cy="5654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CD72A38B-F9FA-4036-A084-652409E98F08}" type="datetimeFigureOut">
              <a:rPr lang="en-GB"/>
              <a:pPr/>
              <a:t>30/09/2025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664" y="3228896"/>
            <a:ext cx="794131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9436F85-577F-4A92-A47F-D540A2BCC821}" type="slidenum">
              <a:rPr lang="en-GB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8091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bin"/><Relationship Id="rId3" Type="http://schemas.openxmlformats.org/officeDocument/2006/relationships/image" Target="../media/image5.bin"/><Relationship Id="rId7" Type="http://schemas.openxmlformats.org/officeDocument/2006/relationships/image" Target="../media/image9.bin"/><Relationship Id="rId2" Type="http://schemas.openxmlformats.org/officeDocument/2006/relationships/image" Target="../media/image4.bin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bin"/><Relationship Id="rId5" Type="http://schemas.openxmlformats.org/officeDocument/2006/relationships/image" Target="../media/image7.bin"/><Relationship Id="rId4" Type="http://schemas.openxmlformats.org/officeDocument/2006/relationships/image" Target="../media/image6.bin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bin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forside med sor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hvid"/>
          <p:cNvSpPr/>
          <p:nvPr userDrawn="1"/>
        </p:nvSpPr>
        <p:spPr>
          <a:xfrm>
            <a:off x="0" y="0"/>
            <a:ext cx="9142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17" name="Pladsholder til billede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2200" cy="6858000"/>
          </a:xfrm>
        </p:spPr>
        <p:txBody>
          <a:bodyPr tIns="1008000" anchor="ctr" anchorCtr="0"/>
          <a:lstStyle>
            <a:lvl1pPr marL="0" indent="0" algn="ctr">
              <a:buNone/>
              <a:defRPr sz="2000"/>
            </a:lvl1pPr>
          </a:lstStyle>
          <a:p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0927" y="1314000"/>
            <a:ext cx="6099463" cy="2134800"/>
          </a:xfrm>
        </p:spPr>
        <p:txBody>
          <a:bodyPr anchor="b"/>
          <a:lstStyle>
            <a:lvl1pPr algn="l">
              <a:lnSpc>
                <a:spcPct val="87000"/>
              </a:lnSpc>
              <a:defRPr sz="5000"/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3" name="USR_Name"/>
          <p:cNvSpPr>
            <a:spLocks noGrp="1"/>
          </p:cNvSpPr>
          <p:nvPr>
            <p:ph type="subTitle" idx="1"/>
          </p:nvPr>
        </p:nvSpPr>
        <p:spPr>
          <a:xfrm>
            <a:off x="308826" y="6127086"/>
            <a:ext cx="25056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Marian van Bakel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307800" y="6393357"/>
            <a:ext cx="2505600" cy="180085"/>
          </a:xfrm>
        </p:spPr>
        <p:txBody>
          <a:bodyPr/>
          <a:lstStyle/>
          <a:p>
            <a:r>
              <a:rPr lang="da-DK" dirty="0"/>
              <a:t>31 January 2017</a:t>
            </a:r>
          </a:p>
        </p:txBody>
      </p:sp>
      <p:sp>
        <p:nvSpPr>
          <p:cNvPr id="5" name="OFF_institute"/>
          <p:cNvSpPr>
            <a:spLocks noGrp="1"/>
          </p:cNvSpPr>
          <p:nvPr>
            <p:ph type="ftr" sz="quarter" idx="11"/>
          </p:nvPr>
        </p:nvSpPr>
        <p:spPr>
          <a:xfrm>
            <a:off x="307800" y="1"/>
            <a:ext cx="2505600" cy="722299"/>
          </a:xfrm>
        </p:spPr>
        <p:txBody>
          <a:bodyPr/>
          <a:lstStyle>
            <a:lvl1pPr algn="l">
              <a:lnSpc>
                <a:spcPct val="92000"/>
              </a:lnSpc>
              <a:defRPr b="1"/>
            </a:lvl1pPr>
          </a:lstStyle>
          <a:p>
            <a:r>
              <a:rPr lang="da-DK" dirty="0"/>
              <a:t>University of Southern Denmark</a:t>
            </a:r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305100" y="6868450"/>
            <a:ext cx="323550" cy="263661"/>
          </a:xfrm>
        </p:spPr>
        <p:txBody>
          <a:bodyPr/>
          <a:lstStyle>
            <a:lvl1pPr>
              <a:defRPr sz="100"/>
            </a:lvl1pPr>
          </a:lstStyle>
          <a:p>
            <a:fld id="{45D37B1E-C366-494F-A587-962AD9AABC83}" type="slidenum">
              <a:rPr lang="da-DK"/>
              <a:pPr/>
              <a:t>‹nr.›</a:t>
            </a:fld>
            <a:endParaRPr lang="da-DK" dirty="0"/>
          </a:p>
        </p:txBody>
      </p:sp>
      <p:pic>
        <p:nvPicPr>
          <p:cNvPr id="11" name="Billede 10" descr="SDU_BLACK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1994" y="253958"/>
            <a:ext cx="2099193" cy="286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8350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 kapitel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orange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300" y="3657600"/>
            <a:ext cx="8664300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rgbClr val="EED48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9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299701" y="360001"/>
            <a:ext cx="1424606" cy="1841197"/>
          </a:xfrm>
        </p:spPr>
        <p:txBody>
          <a:bodyPr/>
          <a:lstStyle>
            <a:lvl1pPr marL="0" indent="0">
              <a:lnSpc>
                <a:spcPct val="107000"/>
              </a:lnSpc>
              <a:buFont typeface="Arial" panose="020B0604020202020204" pitchFamily="34" charset="0"/>
              <a:buChar char="​"/>
              <a:defRPr sz="1400" b="1">
                <a:solidFill>
                  <a:srgbClr val="EED484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304729" y="6575104"/>
            <a:ext cx="4223219" cy="263661"/>
          </a:xfrm>
        </p:spPr>
        <p:txBody>
          <a:bodyPr/>
          <a:lstStyle>
            <a:lvl1pPr>
              <a:defRPr>
                <a:solidFill>
                  <a:srgbClr val="D38235"/>
                </a:solidFill>
              </a:defRPr>
            </a:lvl1pPr>
          </a:lstStyle>
          <a:p>
            <a:r>
              <a:rPr lang="en-GB" dirty="0"/>
              <a:t>31 January 2017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304729" y="2"/>
            <a:ext cx="4223219" cy="341175"/>
          </a:xfr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305100" y="6575104"/>
            <a:ext cx="323550" cy="263661"/>
          </a:xfrm>
        </p:spPr>
        <p:txBody>
          <a:bodyPr/>
          <a:lstStyle>
            <a:lvl1pPr>
              <a:defRPr>
                <a:solidFill>
                  <a:srgbClr val="D38235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‹nr.›</a:t>
            </a:fld>
            <a:endParaRPr lang="en-GB" dirty="0"/>
          </a:p>
        </p:txBody>
      </p:sp>
      <p:pic>
        <p:nvPicPr>
          <p:cNvPr id="15" name="Billede 14" descr="SDU_WHITE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000" y="255600"/>
            <a:ext cx="1066034" cy="284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503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ød kapitel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orange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300" y="3657600"/>
            <a:ext cx="8664300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chemeClr val="accent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9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299701" y="360001"/>
            <a:ext cx="1424606" cy="1841197"/>
          </a:xfrm>
        </p:spPr>
        <p:txBody>
          <a:bodyPr/>
          <a:lstStyle>
            <a:lvl1pPr marL="0" indent="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accent4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chemeClr val="accent4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chemeClr val="accent4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chemeClr val="accent4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chemeClr val="accent4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304729" y="6575104"/>
            <a:ext cx="4223219" cy="263661"/>
          </a:xfrm>
        </p:spPr>
        <p:txBody>
          <a:bodyPr/>
          <a:lstStyle>
            <a:lvl1pPr>
              <a:defRPr>
                <a:solidFill>
                  <a:srgbClr val="D05A57"/>
                </a:solidFill>
              </a:defRPr>
            </a:lvl1pPr>
          </a:lstStyle>
          <a:p>
            <a:r>
              <a:rPr lang="en-GB" dirty="0"/>
              <a:t>31 January 2017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304729" y="2"/>
            <a:ext cx="4223219" cy="341175"/>
          </a:xfrm>
        </p:spPr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305100" y="6575104"/>
            <a:ext cx="323550" cy="263661"/>
          </a:xfrm>
        </p:spPr>
        <p:txBody>
          <a:bodyPr/>
          <a:lstStyle>
            <a:lvl1pPr>
              <a:defRPr>
                <a:solidFill>
                  <a:srgbClr val="D05A57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‹nr.›</a:t>
            </a:fld>
            <a:endParaRPr lang="en-GB" dirty="0"/>
          </a:p>
        </p:txBody>
      </p:sp>
      <p:pic>
        <p:nvPicPr>
          <p:cNvPr id="15" name="Billede 14" descr="SDU_WHITE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000" y="255600"/>
            <a:ext cx="1066034" cy="284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9993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un kapitel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orange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300" y="3657600"/>
            <a:ext cx="8664300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rgbClr val="EED48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9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299701" y="360001"/>
            <a:ext cx="1424606" cy="1841197"/>
          </a:xfrm>
        </p:spPr>
        <p:txBody>
          <a:bodyPr/>
          <a:lstStyle>
            <a:lvl1pPr marL="0" indent="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rgbClr val="EED484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304729" y="6575104"/>
            <a:ext cx="4223219" cy="263661"/>
          </a:xfrm>
        </p:spPr>
        <p:txBody>
          <a:bodyPr/>
          <a:lstStyle>
            <a:lvl1pPr>
              <a:defRPr>
                <a:solidFill>
                  <a:srgbClr val="473729"/>
                </a:solidFill>
              </a:defRPr>
            </a:lvl1pPr>
          </a:lstStyle>
          <a:p>
            <a:r>
              <a:rPr lang="en-GB" dirty="0"/>
              <a:t>31 January 2017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304729" y="2"/>
            <a:ext cx="4223219" cy="3411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305100" y="6575104"/>
            <a:ext cx="323550" cy="263661"/>
          </a:xfrm>
        </p:spPr>
        <p:txBody>
          <a:bodyPr/>
          <a:lstStyle>
            <a:lvl1pPr>
              <a:defRPr>
                <a:solidFill>
                  <a:srgbClr val="473729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‹nr.›</a:t>
            </a:fld>
            <a:endParaRPr lang="en-GB" dirty="0"/>
          </a:p>
        </p:txBody>
      </p:sp>
      <p:pic>
        <p:nvPicPr>
          <p:cNvPr id="15" name="Billede 14" descr="SDU_WHITE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000" y="255600"/>
            <a:ext cx="1066034" cy="284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09081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rt kapitel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sort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441" y="3657600"/>
            <a:ext cx="8663716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rgbClr val="EED48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304729" y="6575104"/>
            <a:ext cx="4223219" cy="26366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31 January 2017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304729" y="2"/>
            <a:ext cx="4223219" cy="341175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305100" y="6575104"/>
            <a:ext cx="323550" cy="26366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‹nr.›</a:t>
            </a:fld>
            <a:endParaRPr lang="en-GB" dirty="0"/>
          </a:p>
        </p:txBody>
      </p:sp>
      <p:sp>
        <p:nvSpPr>
          <p:cNvPr id="16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299701" y="360001"/>
            <a:ext cx="1424606" cy="1841197"/>
          </a:xfrm>
        </p:spPr>
        <p:txBody>
          <a:bodyPr/>
          <a:lstStyle>
            <a:lvl1pPr marL="0" indent="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rgbClr val="EED484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pic>
        <p:nvPicPr>
          <p:cNvPr id="10" name="Billede 9" descr="SDU_WHITE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000" y="255600"/>
            <a:ext cx="1066034" cy="284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04108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kapitelside, sor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hvid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10" name="Pladsholder til billede 2"/>
          <p:cNvSpPr>
            <a:spLocks noGrp="1"/>
          </p:cNvSpPr>
          <p:nvPr>
            <p:ph type="pic" sz="quarter" idx="18"/>
          </p:nvPr>
        </p:nvSpPr>
        <p:spPr>
          <a:xfrm>
            <a:off x="0" y="0"/>
            <a:ext cx="9142200" cy="6858000"/>
          </a:xfrm>
        </p:spPr>
        <p:txBody>
          <a:bodyPr tIns="2772000" anchor="t" anchorCtr="0"/>
          <a:lstStyle>
            <a:lvl1pPr marL="0" indent="0" algn="ctr">
              <a:buNone/>
              <a:defRPr sz="2000"/>
            </a:lvl1pPr>
          </a:lstStyle>
          <a:p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441" y="3657600"/>
            <a:ext cx="8663716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304729" y="6954340"/>
            <a:ext cx="4223219" cy="26366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31 January 2017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304729" y="-350601"/>
            <a:ext cx="4223219" cy="341175"/>
          </a:xfrm>
        </p:spPr>
        <p:txBody>
          <a:bodyPr/>
          <a:lstStyle>
            <a:lvl1pPr algn="l">
              <a:defRPr sz="100" b="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305100" y="6954340"/>
            <a:ext cx="323550" cy="26366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‹nr.›</a:t>
            </a:fld>
            <a:endParaRPr lang="en-GB" dirty="0"/>
          </a:p>
        </p:txBody>
      </p:sp>
      <p:sp>
        <p:nvSpPr>
          <p:cNvPr id="16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299701" y="360001"/>
            <a:ext cx="1424606" cy="1841197"/>
          </a:xfrm>
        </p:spPr>
        <p:txBody>
          <a:bodyPr/>
          <a:lstStyle>
            <a:lvl1pPr marL="0" indent="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tx1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chemeClr val="tx1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chemeClr val="tx1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chemeClr val="tx1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chemeClr val="tx1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pic>
        <p:nvPicPr>
          <p:cNvPr id="11" name="Billede 10" descr="SDU_BLACK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1994" y="253958"/>
            <a:ext cx="2099193" cy="286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095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kapitelside, hvid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sort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9" name="Pladsholder til billede 2"/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9142200" cy="6858000"/>
          </a:xfrm>
        </p:spPr>
        <p:txBody>
          <a:bodyPr tIns="2772000" anchor="t" anchorCtr="0"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441" y="3657600"/>
            <a:ext cx="8663716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rgbClr val="EED48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304729" y="6910230"/>
            <a:ext cx="4223219" cy="26366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31 January 2017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304729" y="-341175"/>
            <a:ext cx="4223219" cy="341175"/>
          </a:xfrm>
        </p:spPr>
        <p:txBody>
          <a:bodyPr/>
          <a:lstStyle>
            <a:lvl1pPr algn="l">
              <a:defRPr sz="100" b="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305100" y="6910230"/>
            <a:ext cx="323550" cy="26366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‹nr.›</a:t>
            </a:fld>
            <a:endParaRPr lang="en-GB" dirty="0"/>
          </a:p>
        </p:txBody>
      </p:sp>
      <p:sp>
        <p:nvSpPr>
          <p:cNvPr id="16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299701" y="360001"/>
            <a:ext cx="1424606" cy="1841197"/>
          </a:xfrm>
        </p:spPr>
        <p:txBody>
          <a:bodyPr/>
          <a:lstStyle>
            <a:lvl1pPr marL="0" indent="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rgbClr val="EED484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pic>
        <p:nvPicPr>
          <p:cNvPr id="15" name="Billede 14" descr="SDU_WHITE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000" y="255600"/>
            <a:ext cx="1066034" cy="284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91559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hv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04729" y="1990800"/>
            <a:ext cx="8532000" cy="3851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tekst, brug ENTER og så TAB-tasten for at få punktopstillet tekst eller klik ikon for at tilføje stor graf eller tabel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8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307801" y="6653832"/>
            <a:ext cx="3064871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31 January 2017</a:t>
            </a:r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‹nr.›</a:t>
            </a:fld>
            <a:endParaRPr lang="en-GB" dirty="0"/>
          </a:p>
        </p:txBody>
      </p:sp>
      <p:sp>
        <p:nvSpPr>
          <p:cNvPr id="11" name="OFF_institute"/>
          <p:cNvSpPr/>
          <p:nvPr userDrawn="1"/>
        </p:nvSpPr>
        <p:spPr>
          <a:xfrm>
            <a:off x="5186701" y="6172958"/>
            <a:ext cx="25055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University of Southern Denmark</a:t>
            </a:r>
          </a:p>
        </p:txBody>
      </p:sp>
      <p:sp>
        <p:nvSpPr>
          <p:cNvPr id="14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647999" y="6067207"/>
            <a:ext cx="1238442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714070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grø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ggrund grøn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E5B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13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04729" y="1989138"/>
            <a:ext cx="8532000" cy="385286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 dirty="0"/>
              <a:t>Klik for at tilføje tekst,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7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307801" y="6618207"/>
            <a:ext cx="3064871" cy="180085"/>
          </a:xfrm>
        </p:spPr>
        <p:txBody>
          <a:bodyPr/>
          <a:lstStyle>
            <a:lvl1pPr>
              <a:defRPr sz="100" b="0">
                <a:solidFill>
                  <a:srgbClr val="4E5B31"/>
                </a:solidFill>
              </a:defRPr>
            </a:lvl1pPr>
          </a:lstStyle>
          <a:p>
            <a:r>
              <a:rPr lang="en-GB" dirty="0"/>
              <a:t>31 January 2017</a:t>
            </a:r>
          </a:p>
        </p:txBody>
      </p:sp>
      <p:sp>
        <p:nvSpPr>
          <p:cNvPr id="8" name="OFF_institute_NOT" hidden="1"/>
          <p:cNvSpPr>
            <a:spLocks noGrp="1"/>
          </p:cNvSpPr>
          <p:nvPr>
            <p:ph type="ftr" sz="quarter" idx="11"/>
          </p:nvPr>
        </p:nvSpPr>
        <p:spPr>
          <a:xfrm>
            <a:off x="5186700" y="6460568"/>
            <a:ext cx="2505600" cy="352190"/>
          </a:xfrm>
        </p:spPr>
        <p:txBody>
          <a:bodyPr/>
          <a:lstStyle>
            <a:lvl1pPr>
              <a:defRPr sz="100">
                <a:solidFill>
                  <a:srgbClr val="4E5B31"/>
                </a:solidFill>
              </a:defRPr>
            </a:lvl1pPr>
          </a:lstStyle>
          <a:p>
            <a:r>
              <a:rPr lang="en-GB" dirty="0"/>
              <a:t>University of Southern Denmark</a:t>
            </a:r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‹nr.›</a:t>
            </a:fld>
            <a:endParaRPr lang="en-GB" dirty="0"/>
          </a:p>
        </p:txBody>
      </p:sp>
      <p:sp>
        <p:nvSpPr>
          <p:cNvPr id="11" name="OFF_institute"/>
          <p:cNvSpPr/>
          <p:nvPr userDrawn="1"/>
        </p:nvSpPr>
        <p:spPr>
          <a:xfrm>
            <a:off x="5186701" y="6172958"/>
            <a:ext cx="25055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University of Southern Denmark</a:t>
            </a:r>
          </a:p>
        </p:txBody>
      </p:sp>
      <p:sp>
        <p:nvSpPr>
          <p:cNvPr id="15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647999" y="6067207"/>
            <a:ext cx="1238442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  <p:pic>
        <p:nvPicPr>
          <p:cNvPr id="14" name="Billede 13" descr="SDU_WHITE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8400" y="6220800"/>
            <a:ext cx="1066034" cy="284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7181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aggrund orange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EED484"/>
                </a:solidFill>
              </a:defRPr>
            </a:lvl1pPr>
          </a:lstStyle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04729" y="1989138"/>
            <a:ext cx="8532000" cy="385348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 dirty="0"/>
              <a:t>Klik for at tilføje tekst,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7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307801" y="6620501"/>
            <a:ext cx="3064871" cy="180085"/>
          </a:xfrm>
        </p:spPr>
        <p:txBody>
          <a:bodyPr/>
          <a:lstStyle>
            <a:lvl1pPr>
              <a:defRPr sz="100" b="0">
                <a:solidFill>
                  <a:srgbClr val="D38235"/>
                </a:solidFill>
              </a:defRPr>
            </a:lvl1pPr>
          </a:lstStyle>
          <a:p>
            <a:r>
              <a:rPr lang="en-GB" dirty="0"/>
              <a:t>31 January 2017</a:t>
            </a:r>
          </a:p>
        </p:txBody>
      </p:sp>
      <p:sp>
        <p:nvSpPr>
          <p:cNvPr id="8" name="OFF_institute_NOT"/>
          <p:cNvSpPr>
            <a:spLocks noGrp="1"/>
          </p:cNvSpPr>
          <p:nvPr>
            <p:ph type="ftr" sz="quarter" idx="11"/>
          </p:nvPr>
        </p:nvSpPr>
        <p:spPr>
          <a:xfrm>
            <a:off x="5186700" y="6575489"/>
            <a:ext cx="2505600" cy="261245"/>
          </a:xfrm>
        </p:spPr>
        <p:txBody>
          <a:bodyPr/>
          <a:lstStyle>
            <a:lvl1pPr>
              <a:defRPr sz="100">
                <a:solidFill>
                  <a:schemeClr val="accent6"/>
                </a:solidFill>
              </a:defRPr>
            </a:lvl1pPr>
          </a:lstStyle>
          <a:p>
            <a:r>
              <a:rPr lang="en-GB" dirty="0"/>
              <a:t>University of Southern Denmark</a:t>
            </a:r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‹nr.›</a:t>
            </a:fld>
            <a:endParaRPr lang="en-GB" dirty="0"/>
          </a:p>
        </p:txBody>
      </p:sp>
      <p:sp>
        <p:nvSpPr>
          <p:cNvPr id="11" name="OFF_institute"/>
          <p:cNvSpPr/>
          <p:nvPr userDrawn="1"/>
        </p:nvSpPr>
        <p:spPr>
          <a:xfrm>
            <a:off x="5186701" y="6172958"/>
            <a:ext cx="25055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University of Southern Denmark</a:t>
            </a:r>
          </a:p>
        </p:txBody>
      </p:sp>
      <p:sp>
        <p:nvSpPr>
          <p:cNvPr id="15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647999" y="6067207"/>
            <a:ext cx="1238442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  <p:pic>
        <p:nvPicPr>
          <p:cNvPr id="16" name="Billede 15" descr="SDU_WHITE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8400" y="6220800"/>
            <a:ext cx="1066034" cy="284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8522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rø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aggrund rød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862633"/>
                </a:solidFill>
              </a:defRPr>
            </a:lvl1pPr>
          </a:lstStyle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" hasCustomPrompt="1"/>
          </p:nvPr>
        </p:nvSpPr>
        <p:spPr>
          <a:xfrm>
            <a:off x="304729" y="1989138"/>
            <a:ext cx="8532000" cy="385348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 dirty="0"/>
              <a:t>Klik for at tilføje tekst,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8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307801" y="6588227"/>
            <a:ext cx="3064871" cy="180085"/>
          </a:xfrm>
        </p:spPr>
        <p:txBody>
          <a:bodyPr/>
          <a:lstStyle>
            <a:lvl1pPr>
              <a:defRPr sz="100">
                <a:solidFill>
                  <a:srgbClr val="D05A57"/>
                </a:solidFill>
              </a:defRPr>
            </a:lvl1pPr>
          </a:lstStyle>
          <a:p>
            <a:r>
              <a:rPr lang="en-GB" dirty="0"/>
              <a:t>31 January 2017</a:t>
            </a:r>
          </a:p>
        </p:txBody>
      </p:sp>
      <p:sp>
        <p:nvSpPr>
          <p:cNvPr id="9" name="OFF_institute" hidden="1"/>
          <p:cNvSpPr>
            <a:spLocks noGrp="1"/>
          </p:cNvSpPr>
          <p:nvPr>
            <p:ph type="ftr" sz="quarter" idx="11"/>
          </p:nvPr>
        </p:nvSpPr>
        <p:spPr>
          <a:xfrm>
            <a:off x="5186700" y="6575489"/>
            <a:ext cx="2505600" cy="250081"/>
          </a:xfrm>
        </p:spPr>
        <p:txBody>
          <a:bodyPr/>
          <a:lstStyle>
            <a:lvl1pPr>
              <a:defRPr sz="100">
                <a:solidFill>
                  <a:schemeClr val="accent5"/>
                </a:solidFill>
              </a:defRPr>
            </a:lvl1pPr>
          </a:lstStyle>
          <a:p>
            <a:r>
              <a:rPr lang="en-GB" dirty="0"/>
              <a:t>University of Southern Denmark</a:t>
            </a:r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‹nr.›</a:t>
            </a:fld>
            <a:endParaRPr lang="en-GB" dirty="0"/>
          </a:p>
        </p:txBody>
      </p:sp>
      <p:sp>
        <p:nvSpPr>
          <p:cNvPr id="14" name="OFF_institute"/>
          <p:cNvSpPr/>
          <p:nvPr userDrawn="1"/>
        </p:nvSpPr>
        <p:spPr>
          <a:xfrm>
            <a:off x="5186701" y="6172958"/>
            <a:ext cx="25055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University of Southern Denmark</a:t>
            </a:r>
          </a:p>
        </p:txBody>
      </p:sp>
      <p:sp>
        <p:nvSpPr>
          <p:cNvPr id="16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647999" y="6067207"/>
            <a:ext cx="1238442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  <p:pic>
        <p:nvPicPr>
          <p:cNvPr id="17" name="Billede 16" descr="SDU_WHITE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8400" y="6220800"/>
            <a:ext cx="1066034" cy="284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23658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forside med hvid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sort"/>
          <p:cNvSpPr/>
          <p:nvPr userDrawn="1"/>
        </p:nvSpPr>
        <p:spPr>
          <a:xfrm>
            <a:off x="0" y="0"/>
            <a:ext cx="91422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17" name="Pladsholder til billede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2200" cy="6858000"/>
          </a:xfrm>
        </p:spPr>
        <p:txBody>
          <a:bodyPr tIns="1008000" anchor="ctr" anchorCtr="0"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0800" y="1312985"/>
            <a:ext cx="6099463" cy="2143815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3" name="USR_Name"/>
          <p:cNvSpPr>
            <a:spLocks noGrp="1"/>
          </p:cNvSpPr>
          <p:nvPr>
            <p:ph type="subTitle" idx="1"/>
          </p:nvPr>
        </p:nvSpPr>
        <p:spPr>
          <a:xfrm>
            <a:off x="307800" y="6127200"/>
            <a:ext cx="25056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Marian van Bakel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307800" y="6393601"/>
            <a:ext cx="2505600" cy="18008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31 January 2017</a:t>
            </a:r>
          </a:p>
        </p:txBody>
      </p:sp>
      <p:sp>
        <p:nvSpPr>
          <p:cNvPr id="5" name="OFF_institute"/>
          <p:cNvSpPr>
            <a:spLocks noGrp="1"/>
          </p:cNvSpPr>
          <p:nvPr>
            <p:ph type="ftr" sz="quarter" idx="11"/>
          </p:nvPr>
        </p:nvSpPr>
        <p:spPr>
          <a:xfrm>
            <a:off x="307800" y="0"/>
            <a:ext cx="2505600" cy="723600"/>
          </a:xfrm>
        </p:spPr>
        <p:txBody>
          <a:bodyPr/>
          <a:lstStyle>
            <a:lvl1pPr algn="l">
              <a:lnSpc>
                <a:spcPct val="92000"/>
              </a:lnSpc>
              <a:defRPr b="1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University of Southern Denmark</a:t>
            </a:r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305100" y="6604279"/>
            <a:ext cx="323550" cy="263661"/>
          </a:xfrm>
        </p:spPr>
        <p:txBody>
          <a:bodyPr/>
          <a:lstStyle>
            <a:lvl1pPr>
              <a:defRPr sz="100">
                <a:solidFill>
                  <a:schemeClr val="tx1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‹nr.›</a:t>
            </a:fld>
            <a:endParaRPr lang="da-DK" dirty="0"/>
          </a:p>
        </p:txBody>
      </p:sp>
      <p:pic>
        <p:nvPicPr>
          <p:cNvPr id="7" name="Billede 6" descr="SDU_WHITE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000" y="255600"/>
            <a:ext cx="1066034" cy="284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672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br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aggrund rød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460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473729"/>
                </a:solidFill>
              </a:defRPr>
            </a:lvl1pPr>
          </a:lstStyle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 dirty="0"/>
              <a:t>Klik for at tilføje tekst,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8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307801" y="6603217"/>
            <a:ext cx="3064871" cy="180085"/>
          </a:xfrm>
        </p:spPr>
        <p:txBody>
          <a:bodyPr/>
          <a:lstStyle>
            <a:lvl1pPr>
              <a:defRPr sz="100" b="0">
                <a:solidFill>
                  <a:srgbClr val="946037"/>
                </a:solidFill>
              </a:defRPr>
            </a:lvl1pPr>
          </a:lstStyle>
          <a:p>
            <a:r>
              <a:rPr lang="en-GB" dirty="0"/>
              <a:t>31 January 2017</a:t>
            </a:r>
          </a:p>
        </p:txBody>
      </p:sp>
      <p:sp>
        <p:nvSpPr>
          <p:cNvPr id="10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5186700" y="6474211"/>
            <a:ext cx="2505600" cy="352190"/>
          </a:xfrm>
        </p:spPr>
        <p:txBody>
          <a:bodyPr/>
          <a:lstStyle>
            <a:lvl1pPr>
              <a:defRPr sz="100"/>
            </a:lvl1pPr>
          </a:lstStyle>
          <a:p>
            <a:r>
              <a:rPr lang="en-GB" dirty="0"/>
              <a:t>University of Southern Denmark</a:t>
            </a:r>
          </a:p>
        </p:txBody>
      </p:sp>
      <p:sp>
        <p:nvSpPr>
          <p:cNvPr id="12" name="Pladsholder til slidenumm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‹nr.›</a:t>
            </a:fld>
            <a:endParaRPr lang="en-GB" dirty="0"/>
          </a:p>
        </p:txBody>
      </p:sp>
      <p:sp>
        <p:nvSpPr>
          <p:cNvPr id="11" name="OFF_institute"/>
          <p:cNvSpPr/>
          <p:nvPr userDrawn="1"/>
        </p:nvSpPr>
        <p:spPr>
          <a:xfrm>
            <a:off x="5186701" y="6172958"/>
            <a:ext cx="25055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University of Southern Denmark</a:t>
            </a:r>
          </a:p>
        </p:txBody>
      </p:sp>
      <p:sp>
        <p:nvSpPr>
          <p:cNvPr id="15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647999" y="6067207"/>
            <a:ext cx="1238442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  <p:pic>
        <p:nvPicPr>
          <p:cNvPr id="16" name="Billede 15" descr="SDU_WHITE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8400" y="6220800"/>
            <a:ext cx="1066034" cy="284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2959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04729" y="1989138"/>
            <a:ext cx="4460400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39450" indent="-171450">
              <a:lnSpc>
                <a:spcPct val="100000"/>
              </a:lnSpc>
              <a:buFont typeface="Arial" panose="020B0604020202020204" pitchFamily="34" charset="0"/>
              <a:buChar char="•"/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0" name="Pladsholder til billede 3"/>
          <p:cNvSpPr>
            <a:spLocks noGrp="1"/>
          </p:cNvSpPr>
          <p:nvPr>
            <p:ph type="pic" sz="quarter" idx="13"/>
          </p:nvPr>
        </p:nvSpPr>
        <p:spPr>
          <a:xfrm>
            <a:off x="5032800" y="1989138"/>
            <a:ext cx="3809511" cy="38309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endParaRPr lang="da-DK" dirty="0"/>
          </a:p>
        </p:txBody>
      </p:sp>
      <p:sp>
        <p:nvSpPr>
          <p:cNvPr id="8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307801" y="6603217"/>
            <a:ext cx="3064871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31 January 2017</a:t>
            </a:r>
          </a:p>
        </p:txBody>
      </p:sp>
      <p:sp>
        <p:nvSpPr>
          <p:cNvPr id="9" name="OFF_institute_" hidden="1"/>
          <p:cNvSpPr>
            <a:spLocks noGrp="1"/>
          </p:cNvSpPr>
          <p:nvPr>
            <p:ph type="ftr" sz="quarter" idx="15"/>
          </p:nvPr>
        </p:nvSpPr>
        <p:spPr>
          <a:xfrm>
            <a:off x="5186700" y="6484544"/>
            <a:ext cx="2505600" cy="352190"/>
          </a:xfrm>
        </p:spPr>
        <p:txBody>
          <a:bodyPr/>
          <a:lstStyle>
            <a:lvl1pPr>
              <a:defRPr sz="100"/>
            </a:lvl1pPr>
          </a:lstStyle>
          <a:p>
            <a:r>
              <a:rPr lang="en-GB" dirty="0"/>
              <a:t>University of Southern Denmark</a:t>
            </a:r>
          </a:p>
        </p:txBody>
      </p:sp>
      <p:sp>
        <p:nvSpPr>
          <p:cNvPr id="11" name="Pladsholder til slide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‹nr.›</a:t>
            </a:fld>
            <a:endParaRPr lang="en-GB" dirty="0"/>
          </a:p>
        </p:txBody>
      </p:sp>
      <p:sp>
        <p:nvSpPr>
          <p:cNvPr id="12" name="OFF_institute"/>
          <p:cNvSpPr/>
          <p:nvPr userDrawn="1"/>
        </p:nvSpPr>
        <p:spPr>
          <a:xfrm>
            <a:off x="5186701" y="6172958"/>
            <a:ext cx="25055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University of Southern Denmark</a:t>
            </a:r>
          </a:p>
        </p:txBody>
      </p:sp>
      <p:sp>
        <p:nvSpPr>
          <p:cNvPr id="14" name="Pladsholder til indhold 13"/>
          <p:cNvSpPr>
            <a:spLocks noGrp="1"/>
          </p:cNvSpPr>
          <p:nvPr>
            <p:ph sz="quarter" idx="17" hasCustomPrompt="1"/>
          </p:nvPr>
        </p:nvSpPr>
        <p:spPr>
          <a:xfrm>
            <a:off x="647999" y="6067207"/>
            <a:ext cx="1238442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21722343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billede hvid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283311" y="453600"/>
            <a:ext cx="4481818" cy="1248208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04729" y="1989138"/>
            <a:ext cx="4460400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0" name="Pladsholder til billede 3"/>
          <p:cNvSpPr>
            <a:spLocks noGrp="1"/>
          </p:cNvSpPr>
          <p:nvPr>
            <p:ph type="pic" sz="quarter" idx="13"/>
          </p:nvPr>
        </p:nvSpPr>
        <p:spPr>
          <a:xfrm>
            <a:off x="5032801" y="0"/>
            <a:ext cx="4111200" cy="6845756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endParaRPr lang="da-DK" dirty="0"/>
          </a:p>
        </p:txBody>
      </p:sp>
      <p:sp>
        <p:nvSpPr>
          <p:cNvPr id="11" name="Date_DateCustomA" hidden="1"/>
          <p:cNvSpPr>
            <a:spLocks noGrp="1"/>
          </p:cNvSpPr>
          <p:nvPr>
            <p:ph type="dt" sz="half" idx="15"/>
          </p:nvPr>
        </p:nvSpPr>
        <p:spPr>
          <a:xfrm>
            <a:off x="307801" y="6610527"/>
            <a:ext cx="3064871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31 January 2017</a:t>
            </a:r>
          </a:p>
        </p:txBody>
      </p:sp>
      <p:sp>
        <p:nvSpPr>
          <p:cNvPr id="12" name="OFF_institute"/>
          <p:cNvSpPr>
            <a:spLocks noGrp="1"/>
          </p:cNvSpPr>
          <p:nvPr>
            <p:ph type="ftr" sz="quarter" idx="16"/>
          </p:nvPr>
        </p:nvSpPr>
        <p:spPr>
          <a:xfrm>
            <a:off x="5186362" y="6172958"/>
            <a:ext cx="2505938" cy="3521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University of Southern Denmark</a:t>
            </a:r>
          </a:p>
        </p:txBody>
      </p:sp>
      <p:sp>
        <p:nvSpPr>
          <p:cNvPr id="13" name="Pladsholder til slidenumm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‹nr.›</a:t>
            </a:fld>
            <a:endParaRPr lang="en-GB" dirty="0"/>
          </a:p>
        </p:txBody>
      </p:sp>
      <p:sp>
        <p:nvSpPr>
          <p:cNvPr id="15" name="Pladsholder til indhold 13"/>
          <p:cNvSpPr>
            <a:spLocks noGrp="1"/>
          </p:cNvSpPr>
          <p:nvPr>
            <p:ph sz="quarter" idx="18" hasCustomPrompt="1"/>
          </p:nvPr>
        </p:nvSpPr>
        <p:spPr>
          <a:xfrm>
            <a:off x="647999" y="6067207"/>
            <a:ext cx="1238442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  <p:pic>
        <p:nvPicPr>
          <p:cNvPr id="16" name="Billede 15" descr="SDU_WHITE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8400" y="6220800"/>
            <a:ext cx="1066034" cy="284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21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billede sor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283311" y="453600"/>
            <a:ext cx="4481818" cy="1248208"/>
          </a:xfrm>
        </p:spPr>
        <p:txBody>
          <a:bodyPr/>
          <a:lstStyle/>
          <a:p>
            <a:r>
              <a:rPr lang="da-DK" dirty="0"/>
              <a:t>Overskrift i maksimalt 2 linjer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" hasCustomPrompt="1"/>
          </p:nvPr>
        </p:nvSpPr>
        <p:spPr>
          <a:xfrm>
            <a:off x="304729" y="1989138"/>
            <a:ext cx="4460400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0" name="Pladsholder til billede 3"/>
          <p:cNvSpPr>
            <a:spLocks noGrp="1"/>
          </p:cNvSpPr>
          <p:nvPr>
            <p:ph type="pic" sz="quarter" idx="13"/>
          </p:nvPr>
        </p:nvSpPr>
        <p:spPr>
          <a:xfrm>
            <a:off x="5032801" y="0"/>
            <a:ext cx="4111200" cy="6845756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endParaRPr lang="da-DK" dirty="0"/>
          </a:p>
        </p:txBody>
      </p:sp>
      <p:sp>
        <p:nvSpPr>
          <p:cNvPr id="11" name="Date_DateCustomA" hidden="1"/>
          <p:cNvSpPr>
            <a:spLocks noGrp="1"/>
          </p:cNvSpPr>
          <p:nvPr>
            <p:ph type="dt" sz="half" idx="15"/>
          </p:nvPr>
        </p:nvSpPr>
        <p:spPr>
          <a:xfrm>
            <a:off x="307801" y="6610527"/>
            <a:ext cx="3064871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31 January 2017</a:t>
            </a:r>
          </a:p>
        </p:txBody>
      </p:sp>
      <p:sp>
        <p:nvSpPr>
          <p:cNvPr id="12" name="OFF_institute"/>
          <p:cNvSpPr>
            <a:spLocks noGrp="1"/>
          </p:cNvSpPr>
          <p:nvPr>
            <p:ph type="ftr" sz="quarter" idx="16"/>
          </p:nvPr>
        </p:nvSpPr>
        <p:spPr>
          <a:xfrm>
            <a:off x="5186362" y="6172958"/>
            <a:ext cx="2505938" cy="35219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University of Southern Denmark</a:t>
            </a:r>
          </a:p>
        </p:txBody>
      </p:sp>
      <p:sp>
        <p:nvSpPr>
          <p:cNvPr id="13" name="Pladsholder til slidenumm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‹nr.›</a:t>
            </a:fld>
            <a:endParaRPr lang="en-GB" dirty="0"/>
          </a:p>
        </p:txBody>
      </p:sp>
      <p:sp>
        <p:nvSpPr>
          <p:cNvPr id="16" name="Pladsholder til indhold 13"/>
          <p:cNvSpPr>
            <a:spLocks noGrp="1"/>
          </p:cNvSpPr>
          <p:nvPr>
            <p:ph sz="quarter" idx="18" hasCustomPrompt="1"/>
          </p:nvPr>
        </p:nvSpPr>
        <p:spPr>
          <a:xfrm>
            <a:off x="647999" y="6067207"/>
            <a:ext cx="1238442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  <p:pic>
        <p:nvPicPr>
          <p:cNvPr id="17" name="Billede 16" descr="SDU_BLACK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8400" y="6220800"/>
            <a:ext cx="2099193" cy="286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02380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hvid tekst, mørk bund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Baggrund rød"/>
          <p:cNvSpPr/>
          <p:nvPr userDrawn="1"/>
        </p:nvSpPr>
        <p:spPr>
          <a:xfrm>
            <a:off x="4571100" y="0"/>
            <a:ext cx="4573800" cy="6858000"/>
          </a:xfrm>
          <a:prstGeom prst="rect">
            <a:avLst/>
          </a:prstGeom>
          <a:solidFill>
            <a:srgbClr val="4E5B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283312" y="453600"/>
            <a:ext cx="4020117" cy="1248208"/>
          </a:xfrm>
        </p:spPr>
        <p:txBody>
          <a:bodyPr/>
          <a:lstStyle/>
          <a:p>
            <a:r>
              <a:rPr lang="da-DK" dirty="0"/>
              <a:t>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04729" y="1989138"/>
            <a:ext cx="3998699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9" hasCustomPrompt="1"/>
          </p:nvPr>
        </p:nvSpPr>
        <p:spPr>
          <a:xfrm>
            <a:off x="4571100" y="0"/>
            <a:ext cx="4572901" cy="6858000"/>
          </a:xfrm>
        </p:spPr>
        <p:txBody>
          <a:bodyPr lIns="356400" tIns="1990800" rIns="410400" bIns="1015200"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 baseline="0">
                <a:solidFill>
                  <a:schemeClr val="bg1"/>
                </a:solidFill>
              </a:defRPr>
            </a:lvl1pPr>
            <a:lvl2pPr marL="0" indent="0">
              <a:lnSpc>
                <a:spcPct val="100000"/>
              </a:lnSpc>
              <a:buFont typeface="Arial" panose="020B0604020202020204" pitchFamily="34" charset="0"/>
              <a:buChar char="​"/>
              <a:defRPr sz="1600">
                <a:solidFill>
                  <a:schemeClr val="bg1"/>
                </a:solidFill>
              </a:defRPr>
            </a:lvl2pPr>
            <a:lvl3pPr marL="252000" indent="-252000">
              <a:lnSpc>
                <a:spcPct val="100000"/>
              </a:lnSpc>
              <a:defRPr sz="1600">
                <a:solidFill>
                  <a:schemeClr val="bg1"/>
                </a:solidFill>
              </a:defRPr>
            </a:lvl3pPr>
            <a:lvl4pPr marL="504000" indent="-216000">
              <a:lnSpc>
                <a:spcPct val="100000"/>
              </a:lnSpc>
              <a:defRPr sz="1400">
                <a:solidFill>
                  <a:schemeClr val="bg1"/>
                </a:solidFill>
              </a:defRPr>
            </a:lvl4pPr>
            <a:lvl5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5pPr>
            <a:lvl6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6pPr>
            <a:lvl7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7pPr>
            <a:lvl8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8pPr>
            <a:lvl9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9pPr>
          </a:lstStyle>
          <a:p>
            <a:pPr lvl="0"/>
            <a:r>
              <a:rPr lang="da-DK" dirty="0"/>
              <a:t>Klik her og skift baggrundsfarve via Fyld farve. Klik for at indsætte underoverskrift, brug ENTER og så TAB-tasten for at få regular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6" name="Pladsholder til tekst 4"/>
          <p:cNvSpPr>
            <a:spLocks noGrp="1"/>
          </p:cNvSpPr>
          <p:nvPr>
            <p:ph type="body" sz="quarter" idx="20" hasCustomPrompt="1"/>
          </p:nvPr>
        </p:nvSpPr>
        <p:spPr>
          <a:xfrm>
            <a:off x="4836929" y="452059"/>
            <a:ext cx="3998699" cy="521079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1pPr>
            <a:lvl2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2pPr>
            <a:lvl3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3pPr>
            <a:lvl4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4pPr>
            <a:lvl5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5pPr>
            <a:lvl6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6pPr>
            <a:lvl7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7pPr>
            <a:lvl8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8pPr>
            <a:lvl9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9pPr>
          </a:lstStyle>
          <a:p>
            <a:pPr lvl="0"/>
            <a:r>
              <a:rPr lang="da-DK" dirty="0"/>
              <a:t>Klik for at indsætte Overskrift i maksimalt to linjer</a:t>
            </a:r>
          </a:p>
        </p:txBody>
      </p:sp>
      <p:sp>
        <p:nvSpPr>
          <p:cNvPr id="11" name="Date_DateCustomA" hidden="1"/>
          <p:cNvSpPr>
            <a:spLocks noGrp="1"/>
          </p:cNvSpPr>
          <p:nvPr>
            <p:ph type="dt" sz="half" idx="15"/>
          </p:nvPr>
        </p:nvSpPr>
        <p:spPr>
          <a:xfrm>
            <a:off x="307801" y="6610527"/>
            <a:ext cx="3064871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31 January 2017</a:t>
            </a:r>
          </a:p>
        </p:txBody>
      </p:sp>
      <p:sp>
        <p:nvSpPr>
          <p:cNvPr id="12" name="OFF_institute"/>
          <p:cNvSpPr>
            <a:spLocks noGrp="1"/>
          </p:cNvSpPr>
          <p:nvPr>
            <p:ph type="ftr" sz="quarter" idx="16"/>
          </p:nvPr>
        </p:nvSpPr>
        <p:spPr>
          <a:xfrm>
            <a:off x="5186700" y="6172958"/>
            <a:ext cx="2505600" cy="3521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University of Southern Denmark</a:t>
            </a:r>
          </a:p>
        </p:txBody>
      </p:sp>
      <p:sp>
        <p:nvSpPr>
          <p:cNvPr id="13" name="Pladsholder til slidenumm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‹nr.›</a:t>
            </a:fld>
            <a:endParaRPr lang="en-GB" dirty="0"/>
          </a:p>
        </p:txBody>
      </p:sp>
      <p:sp>
        <p:nvSpPr>
          <p:cNvPr id="17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647999" y="6067207"/>
            <a:ext cx="1238442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  <p:pic>
        <p:nvPicPr>
          <p:cNvPr id="18" name="Billede 17" descr="SDU_WHITE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8400" y="6220800"/>
            <a:ext cx="1066034" cy="284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95334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sort tekst, lys bund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Baggrund rød"/>
          <p:cNvSpPr/>
          <p:nvPr userDrawn="1"/>
        </p:nvSpPr>
        <p:spPr>
          <a:xfrm>
            <a:off x="4571100" y="0"/>
            <a:ext cx="4573800" cy="6858000"/>
          </a:xfrm>
          <a:prstGeom prst="rect">
            <a:avLst/>
          </a:prstGeom>
          <a:solidFill>
            <a:srgbClr val="EED4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283312" y="453600"/>
            <a:ext cx="4020117" cy="1248208"/>
          </a:xfrm>
        </p:spPr>
        <p:txBody>
          <a:bodyPr/>
          <a:lstStyle/>
          <a:p>
            <a:r>
              <a:rPr lang="da-DK" dirty="0"/>
              <a:t>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04729" y="1989138"/>
            <a:ext cx="3998699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9" hasCustomPrompt="1"/>
          </p:nvPr>
        </p:nvSpPr>
        <p:spPr>
          <a:xfrm>
            <a:off x="4571100" y="0"/>
            <a:ext cx="4572901" cy="6858000"/>
          </a:xfrm>
        </p:spPr>
        <p:txBody>
          <a:bodyPr lIns="356400" tIns="1990800" rIns="410400" bIns="1015200"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 baseline="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buFont typeface="Arial" panose="020B0604020202020204" pitchFamily="34" charset="0"/>
              <a:buChar char="​"/>
              <a:defRPr sz="1600">
                <a:solidFill>
                  <a:schemeClr val="tx1"/>
                </a:solidFill>
              </a:defRPr>
            </a:lvl2pPr>
            <a:lvl3pPr marL="252000" indent="-252000">
              <a:lnSpc>
                <a:spcPct val="100000"/>
              </a:lnSpc>
              <a:defRPr sz="1600">
                <a:solidFill>
                  <a:schemeClr val="tx1"/>
                </a:solidFill>
              </a:defRPr>
            </a:lvl3pPr>
            <a:lvl4pPr marL="504000" indent="-216000">
              <a:lnSpc>
                <a:spcPct val="100000"/>
              </a:lnSpc>
              <a:defRPr sz="1400">
                <a:solidFill>
                  <a:schemeClr val="tx1"/>
                </a:solidFill>
              </a:defRPr>
            </a:lvl4pPr>
            <a:lvl5pPr marL="648000" indent="-180000">
              <a:lnSpc>
                <a:spcPct val="100000"/>
              </a:lnSpc>
              <a:defRPr sz="1200">
                <a:solidFill>
                  <a:schemeClr val="tx1"/>
                </a:solidFill>
              </a:defRPr>
            </a:lvl5pPr>
            <a:lvl6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6pPr>
            <a:lvl7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7pPr>
            <a:lvl8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8pPr>
            <a:lvl9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9pPr>
          </a:lstStyle>
          <a:p>
            <a:pPr lvl="0"/>
            <a:r>
              <a:rPr lang="da-DK" dirty="0"/>
              <a:t>Klik her og skift baggrundsfarve via Fyld farve. Klik for at indsætte underoverskrift, brug ENTER og så TAB-tasten for at få regular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6" name="Pladsholder til tekst 4"/>
          <p:cNvSpPr>
            <a:spLocks noGrp="1"/>
          </p:cNvSpPr>
          <p:nvPr>
            <p:ph type="body" sz="quarter" idx="20" hasCustomPrompt="1"/>
          </p:nvPr>
        </p:nvSpPr>
        <p:spPr>
          <a:xfrm>
            <a:off x="4836929" y="452059"/>
            <a:ext cx="3998699" cy="521079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tx1"/>
                </a:solidFill>
              </a:defRPr>
            </a:lvl1pPr>
            <a:lvl2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2pPr>
            <a:lvl3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3pPr>
            <a:lvl4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4pPr>
            <a:lvl5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5pPr>
            <a:lvl6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6pPr>
            <a:lvl7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7pPr>
            <a:lvl8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8pPr>
            <a:lvl9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9pPr>
          </a:lstStyle>
          <a:p>
            <a:pPr lvl="0"/>
            <a:r>
              <a:rPr lang="da-DK" dirty="0"/>
              <a:t>Klik for at indsætte Overskrift i maksimalt to linjer</a:t>
            </a:r>
          </a:p>
        </p:txBody>
      </p:sp>
      <p:sp>
        <p:nvSpPr>
          <p:cNvPr id="11" name="Date_DateCustomA" hidden="1"/>
          <p:cNvSpPr>
            <a:spLocks noGrp="1"/>
          </p:cNvSpPr>
          <p:nvPr>
            <p:ph type="dt" sz="half" idx="15"/>
          </p:nvPr>
        </p:nvSpPr>
        <p:spPr>
          <a:xfrm>
            <a:off x="307801" y="6610527"/>
            <a:ext cx="3064871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31 January 2017</a:t>
            </a:r>
          </a:p>
        </p:txBody>
      </p:sp>
      <p:sp>
        <p:nvSpPr>
          <p:cNvPr id="12" name="OFF_institute"/>
          <p:cNvSpPr>
            <a:spLocks noGrp="1"/>
          </p:cNvSpPr>
          <p:nvPr>
            <p:ph type="ftr" sz="quarter" idx="16"/>
          </p:nvPr>
        </p:nvSpPr>
        <p:spPr>
          <a:xfrm>
            <a:off x="5186700" y="6172958"/>
            <a:ext cx="2505600" cy="35219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University of Southern Denmark</a:t>
            </a:r>
          </a:p>
        </p:txBody>
      </p:sp>
      <p:sp>
        <p:nvSpPr>
          <p:cNvPr id="13" name="Pladsholder til slidenumm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‹nr.›</a:t>
            </a:fld>
            <a:endParaRPr lang="en-GB" dirty="0"/>
          </a:p>
        </p:txBody>
      </p:sp>
      <p:sp>
        <p:nvSpPr>
          <p:cNvPr id="17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647999" y="6067207"/>
            <a:ext cx="1238442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  <p:pic>
        <p:nvPicPr>
          <p:cNvPr id="18" name="Billede 17" descr="SDU_BLACK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8400" y="6220800"/>
            <a:ext cx="2099193" cy="286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10733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 hasCustomPrompt="1"/>
          </p:nvPr>
        </p:nvSpPr>
        <p:spPr>
          <a:xfrm>
            <a:off x="304728" y="1989138"/>
            <a:ext cx="4133700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idx="13" hasCustomPrompt="1"/>
          </p:nvPr>
        </p:nvSpPr>
        <p:spPr>
          <a:xfrm>
            <a:off x="4705836" y="1989137"/>
            <a:ext cx="4133700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5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307801" y="6603564"/>
            <a:ext cx="3064871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31 January 2017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/>
              <a:t>‹nr.›</a:t>
            </a:fld>
            <a:endParaRPr lang="da-DK" dirty="0"/>
          </a:p>
        </p:txBody>
      </p:sp>
      <p:sp>
        <p:nvSpPr>
          <p:cNvPr id="8" name="OFF_institute"/>
          <p:cNvSpPr/>
          <p:nvPr userDrawn="1"/>
        </p:nvSpPr>
        <p:spPr>
          <a:xfrm>
            <a:off x="5186701" y="6181976"/>
            <a:ext cx="25055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University of Southern Denmark</a:t>
            </a:r>
          </a:p>
        </p:txBody>
      </p:sp>
      <p:sp>
        <p:nvSpPr>
          <p:cNvPr id="12" name="Pladsholder til indhold 13"/>
          <p:cNvSpPr>
            <a:spLocks noGrp="1"/>
          </p:cNvSpPr>
          <p:nvPr>
            <p:ph sz="quarter" idx="14" hasCustomPrompt="1"/>
          </p:nvPr>
        </p:nvSpPr>
        <p:spPr>
          <a:xfrm>
            <a:off x="647999" y="6067207"/>
            <a:ext cx="1238442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40034936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3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307801" y="6593051"/>
            <a:ext cx="3064871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31 January 2017</a:t>
            </a:r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‹nr.›</a:t>
            </a:fld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>
            <p:ph idx="1" hasCustomPrompt="1"/>
          </p:nvPr>
        </p:nvSpPr>
        <p:spPr>
          <a:xfrm>
            <a:off x="304729" y="1989138"/>
            <a:ext cx="4460400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2" name="Pladsholder til tekst 11"/>
          <p:cNvSpPr>
            <a:spLocks noGrp="1"/>
          </p:cNvSpPr>
          <p:nvPr>
            <p:ph type="body" sz="quarter" idx="15" hasCustomPrompt="1"/>
          </p:nvPr>
        </p:nvSpPr>
        <p:spPr>
          <a:xfrm>
            <a:off x="5032800" y="1989138"/>
            <a:ext cx="3809510" cy="501814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2000" b="1"/>
            </a:lvl1pPr>
          </a:lstStyle>
          <a:p>
            <a:pPr lvl="0"/>
            <a:r>
              <a:rPr lang="da-DK" dirty="0"/>
              <a:t>Overskrift til graf</a:t>
            </a:r>
          </a:p>
        </p:txBody>
      </p:sp>
      <p:sp>
        <p:nvSpPr>
          <p:cNvPr id="16" name="Pladsholder til indhold 15"/>
          <p:cNvSpPr>
            <a:spLocks noGrp="1"/>
          </p:cNvSpPr>
          <p:nvPr>
            <p:ph sz="quarter" idx="16" hasCustomPrompt="1"/>
          </p:nvPr>
        </p:nvSpPr>
        <p:spPr>
          <a:xfrm>
            <a:off x="5032799" y="2583181"/>
            <a:ext cx="3717063" cy="3258819"/>
          </a:xfrm>
        </p:spPr>
        <p:txBody>
          <a:bodyPr/>
          <a:lstStyle>
            <a:lvl1pPr marL="252000" indent="-252000">
              <a:lnSpc>
                <a:spcPct val="100000"/>
              </a:lnSpc>
              <a:buFont typeface="Arial" panose="020B0604020202020204" pitchFamily="34" charset="0"/>
              <a:buChar char="•"/>
              <a:defRPr sz="1600"/>
            </a:lvl1pPr>
            <a:lvl2pPr marL="468000" indent="-216000">
              <a:lnSpc>
                <a:spcPct val="100000"/>
              </a:lnSpc>
              <a:defRPr sz="1400"/>
            </a:lvl2pPr>
            <a:lvl3pPr marL="648000" indent="-180000">
              <a:lnSpc>
                <a:spcPct val="100000"/>
              </a:lnSpc>
              <a:defRPr sz="12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</a:lstStyle>
          <a:p>
            <a:pPr lvl="0"/>
            <a:r>
              <a:rPr lang="da-DK" dirty="0"/>
              <a:t>Klik ikon for at tilføje graf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9" name="OFF_institute"/>
          <p:cNvSpPr/>
          <p:nvPr userDrawn="1"/>
        </p:nvSpPr>
        <p:spPr>
          <a:xfrm>
            <a:off x="5186701" y="6172958"/>
            <a:ext cx="25055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University of Southern Denmark</a:t>
            </a:r>
          </a:p>
        </p:txBody>
      </p:sp>
      <p:sp>
        <p:nvSpPr>
          <p:cNvPr id="11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647999" y="6067207"/>
            <a:ext cx="1238442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11036967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Klik for at redigere i master</a:t>
            </a:r>
          </a:p>
        </p:txBody>
      </p:sp>
      <p:sp>
        <p:nvSpPr>
          <p:cNvPr id="3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307801" y="6621210"/>
            <a:ext cx="3064871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31 January 2017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/>
              <a:t>‹nr.›</a:t>
            </a:fld>
            <a:endParaRPr lang="da-DK" dirty="0"/>
          </a:p>
        </p:txBody>
      </p:sp>
      <p:sp>
        <p:nvSpPr>
          <p:cNvPr id="6" name="OFF_institute"/>
          <p:cNvSpPr/>
          <p:nvPr userDrawn="1"/>
        </p:nvSpPr>
        <p:spPr>
          <a:xfrm>
            <a:off x="5186701" y="6172958"/>
            <a:ext cx="25055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University of Southern Denmark</a:t>
            </a:r>
          </a:p>
        </p:txBody>
      </p:sp>
      <p:sp>
        <p:nvSpPr>
          <p:cNvPr id="8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647999" y="6067207"/>
            <a:ext cx="1238442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9452567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307801" y="6610527"/>
            <a:ext cx="3064871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31 January 2017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/>
              <a:t>‹nr.›</a:t>
            </a:fld>
            <a:endParaRPr lang="da-DK" dirty="0"/>
          </a:p>
        </p:txBody>
      </p:sp>
      <p:sp>
        <p:nvSpPr>
          <p:cNvPr id="5" name="OFF_institute"/>
          <p:cNvSpPr/>
          <p:nvPr userDrawn="1"/>
        </p:nvSpPr>
        <p:spPr>
          <a:xfrm>
            <a:off x="5186701" y="6172958"/>
            <a:ext cx="25055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University of Southern Denmark</a:t>
            </a:r>
          </a:p>
        </p:txBody>
      </p:sp>
      <p:sp>
        <p:nvSpPr>
          <p:cNvPr id="7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647999" y="6067207"/>
            <a:ext cx="1238442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1198522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øn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grøn"/>
          <p:cNvSpPr/>
          <p:nvPr userDrawn="1"/>
        </p:nvSpPr>
        <p:spPr>
          <a:xfrm>
            <a:off x="0" y="0"/>
            <a:ext cx="9144900" cy="6858000"/>
          </a:xfrm>
          <a:prstGeom prst="rect">
            <a:avLst/>
          </a:prstGeom>
          <a:solidFill>
            <a:srgbClr val="4E5B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305100" y="6591650"/>
            <a:ext cx="323550" cy="263661"/>
          </a:xfrm>
        </p:spPr>
        <p:txBody>
          <a:bodyPr/>
          <a:lstStyle>
            <a:lvl1pPr>
              <a:defRPr>
                <a:solidFill>
                  <a:srgbClr val="4E5B31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‹nr.›</a:t>
            </a:fld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0800" y="1314000"/>
            <a:ext cx="6099463" cy="2145600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rgbClr val="789D4A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307800" y="6393601"/>
            <a:ext cx="2505600" cy="18008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a-DK" dirty="0"/>
              <a:t>31 January 2017</a:t>
            </a:r>
          </a:p>
        </p:txBody>
      </p:sp>
      <p:sp>
        <p:nvSpPr>
          <p:cNvPr id="5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307800" y="0"/>
            <a:ext cx="2505600" cy="194310"/>
          </a:xfrm>
        </p:spPr>
        <p:txBody>
          <a:bodyPr/>
          <a:lstStyle>
            <a:lvl1pPr algn="l">
              <a:lnSpc>
                <a:spcPct val="92000"/>
              </a:lnSpc>
              <a:defRPr sz="100" b="1">
                <a:solidFill>
                  <a:schemeClr val="accent1"/>
                </a:solidFill>
              </a:defRPr>
            </a:lvl1pPr>
          </a:lstStyle>
          <a:p>
            <a:r>
              <a:rPr lang="da-DK" dirty="0"/>
              <a:t>University of Southern Denmark</a:t>
            </a:r>
          </a:p>
        </p:txBody>
      </p:sp>
      <p:sp>
        <p:nvSpPr>
          <p:cNvPr id="11" name="OFF_institute"/>
          <p:cNvSpPr/>
          <p:nvPr userDrawn="1"/>
        </p:nvSpPr>
        <p:spPr>
          <a:xfrm>
            <a:off x="307801" y="0"/>
            <a:ext cx="2505599" cy="72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i="0" cap="all" baseline="0" dirty="0">
                <a:solidFill>
                  <a:schemeClr val="bg1"/>
                </a:solidFill>
              </a:rPr>
              <a:t>University of Southern Denmark</a:t>
            </a:r>
          </a:p>
        </p:txBody>
      </p:sp>
      <p:sp>
        <p:nvSpPr>
          <p:cNvPr id="12" name="USR_Name"/>
          <p:cNvSpPr>
            <a:spLocks noGrp="1"/>
          </p:cNvSpPr>
          <p:nvPr>
            <p:ph type="subTitle" idx="1"/>
          </p:nvPr>
        </p:nvSpPr>
        <p:spPr>
          <a:xfrm>
            <a:off x="308826" y="6127086"/>
            <a:ext cx="25056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Marian van Bakel</a:t>
            </a:r>
          </a:p>
        </p:txBody>
      </p:sp>
      <p:pic>
        <p:nvPicPr>
          <p:cNvPr id="14" name="Billede 13" descr="SDU_WHITE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000" y="255600"/>
            <a:ext cx="1066034" cy="284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3098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ugergu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48"/>
          <p:cNvSpPr txBox="1">
            <a:spLocks noChangeArrowheads="1"/>
          </p:cNvSpPr>
          <p:nvPr userDrawn="1"/>
        </p:nvSpPr>
        <p:spPr bwMode="auto">
          <a:xfrm>
            <a:off x="303610" y="1324696"/>
            <a:ext cx="1749600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600"/>
              </a:spcAft>
              <a:defRPr/>
            </a:pPr>
            <a:r>
              <a:rPr lang="en-GB" sz="1000" b="1" noProof="1">
                <a:latin typeface="Arial" panose="020B0604020202020204" pitchFamily="34" charset="0"/>
                <a:cs typeface="Arial" panose="020B0604020202020204" pitchFamily="34" charset="0"/>
              </a:rPr>
              <a:t>Brug</a:t>
            </a:r>
            <a:r>
              <a:rPr lang="en-GB" sz="1000" b="1" baseline="0" noProof="1">
                <a:latin typeface="Arial" panose="020B0604020202020204" pitchFamily="34" charset="0"/>
                <a:cs typeface="Arial" panose="020B0604020202020204" pitchFamily="34" charset="0"/>
              </a:rPr>
              <a:t> tekst typografier</a:t>
            </a:r>
            <a:endParaRPr lang="en-GB" sz="1000" b="1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0" noProof="1">
                <a:latin typeface="Arial" panose="020B0604020202020204" pitchFamily="34" charset="0"/>
                <a:cs typeface="Arial" panose="020B0604020202020204" pitchFamily="34" charset="0"/>
              </a:rPr>
              <a:t>Brug </a:t>
            </a:r>
            <a:r>
              <a:rPr lang="en-GB" altLang="da-DK" sz="900" b="1" noProof="1">
                <a:latin typeface="Arial" panose="020B0604020202020204" pitchFamily="34" charset="0"/>
                <a:cs typeface="Arial" panose="020B0604020202020204" pitchFamily="34" charset="0"/>
              </a:rPr>
              <a:t>TAB</a:t>
            </a:r>
            <a: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  <a:t> for at gå frem i tekst-niveauer. Klik </a:t>
            </a:r>
            <a:r>
              <a:rPr lang="en-GB" altLang="da-DK" sz="900" b="1" baseline="0" noProof="1">
                <a:latin typeface="Arial" panose="020B0604020202020204" pitchFamily="34" charset="0"/>
                <a:cs typeface="Arial" panose="020B0604020202020204" pitchFamily="34" charset="0"/>
              </a:rPr>
              <a:t>ENTER</a:t>
            </a:r>
            <a: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  <a:t>, derefter </a:t>
            </a:r>
            <a:r>
              <a:rPr lang="en-GB" altLang="da-DK" sz="900" b="1" baseline="0" noProof="1">
                <a:latin typeface="Arial" panose="020B0604020202020204" pitchFamily="34" charset="0"/>
                <a:cs typeface="Arial" panose="020B0604020202020204" pitchFamily="34" charset="0"/>
              </a:rPr>
              <a:t>TAB</a:t>
            </a:r>
            <a: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  <a:t> for at skifte </a:t>
            </a:r>
            <a:b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  <a:t>fra et niveau til et næste.</a:t>
            </a:r>
          </a:p>
          <a:p>
            <a:pPr eaLnBrk="1" hangingPunct="1">
              <a:spcAft>
                <a:spcPts val="240"/>
              </a:spcAft>
              <a:defRPr/>
            </a:pPr>
            <a: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  <a:t>For at gå tilbage i tekst-niveauer, </a:t>
            </a:r>
            <a:b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  <a:t>brug </a:t>
            </a:r>
            <a:r>
              <a:rPr lang="en-GB" altLang="da-DK" sz="900" b="1" baseline="0" noProof="1">
                <a:latin typeface="Arial" panose="020B0604020202020204" pitchFamily="34" charset="0"/>
                <a:cs typeface="Arial" panose="020B0604020202020204" pitchFamily="34" charset="0"/>
              </a:rPr>
              <a:t>SHIFT+TAB</a:t>
            </a:r>
            <a:endParaRPr lang="en-GB" altLang="da-DK" sz="900" b="1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endParaRPr lang="en-GB" sz="900" b="1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r>
              <a:rPr lang="en-GB" sz="900" noProof="1">
                <a:latin typeface="Arial" panose="020B0604020202020204" pitchFamily="34" charset="0"/>
                <a:cs typeface="Arial" panose="020B0604020202020204" pitchFamily="34" charset="0"/>
              </a:rPr>
              <a:t>Alternativt kan </a:t>
            </a:r>
            <a:br>
              <a:rPr lang="en-GB" sz="900" noProof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900" b="1" noProof="1">
                <a:latin typeface="Arial" panose="020B0604020202020204" pitchFamily="34" charset="0"/>
                <a:cs typeface="Arial" panose="020B0604020202020204" pitchFamily="34" charset="0"/>
              </a:rPr>
              <a:t>Forøg</a:t>
            </a:r>
            <a:r>
              <a:rPr lang="en-GB" sz="900" baseline="0" noProof="1">
                <a:latin typeface="Arial" panose="020B0604020202020204" pitchFamily="34" charset="0"/>
                <a:cs typeface="Arial" panose="020B0604020202020204" pitchFamily="34" charset="0"/>
              </a:rPr>
              <a:t> og </a:t>
            </a:r>
            <a:r>
              <a:rPr lang="en-GB" sz="900" b="1" baseline="0" noProof="1">
                <a:latin typeface="Arial" panose="020B0604020202020204" pitchFamily="34" charset="0"/>
                <a:cs typeface="Arial" panose="020B0604020202020204" pitchFamily="34" charset="0"/>
              </a:rPr>
              <a:t>Formindsk </a:t>
            </a:r>
            <a:r>
              <a:rPr lang="en-GB" sz="900" baseline="0" noProof="1">
                <a:latin typeface="Arial" panose="020B0604020202020204" pitchFamily="34" charset="0"/>
                <a:cs typeface="Arial" panose="020B0604020202020204" pitchFamily="34" charset="0"/>
              </a:rPr>
              <a:t>listeniveau bruges</a:t>
            </a:r>
            <a:endParaRPr lang="en-GB" sz="900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endParaRPr lang="en-GB" sz="70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itle 1"/>
          <p:cNvSpPr txBox="1">
            <a:spLocks/>
          </p:cNvSpPr>
          <p:nvPr userDrawn="1"/>
        </p:nvSpPr>
        <p:spPr>
          <a:xfrm>
            <a:off x="303610" y="469252"/>
            <a:ext cx="8532019" cy="775843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kern="120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Brugerguide - Slet før anvendelse</a:t>
            </a:r>
          </a:p>
        </p:txBody>
      </p:sp>
      <p:sp>
        <p:nvSpPr>
          <p:cNvPr id="14" name="AutoShape 4"/>
          <p:cNvSpPr>
            <a:spLocks/>
          </p:cNvSpPr>
          <p:nvPr userDrawn="1"/>
        </p:nvSpPr>
        <p:spPr bwMode="gray">
          <a:xfrm>
            <a:off x="5251110" y="3572293"/>
            <a:ext cx="1847704" cy="129266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600"/>
              </a:spcAft>
              <a:buFont typeface="+mj-lt"/>
              <a:buNone/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Hjælpelinjer</a:t>
            </a:r>
          </a:p>
          <a:p>
            <a:pPr eaLnBrk="1" fontAlgn="auto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at se hjælpelinjer</a:t>
            </a:r>
          </a:p>
          <a:p>
            <a:pPr eaLnBrk="1" fontAlgn="auto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Klik på fanen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 </a:t>
            </a: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sæt hak ved</a:t>
            </a:r>
            <a:r>
              <a:rPr lang="da-DK" sz="9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Hjælpelinjer</a:t>
            </a:r>
          </a:p>
          <a:p>
            <a:pPr eaLnBrk="1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endParaRPr lang="da-DK" sz="900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Tips</a:t>
            </a: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 + F9 </a:t>
            </a: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hurtig visning af hjælpelinjer</a:t>
            </a:r>
          </a:p>
          <a:p>
            <a:pPr eaLnBrk="1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endParaRPr lang="da-DK" sz="70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Box 48"/>
          <p:cNvSpPr txBox="1">
            <a:spLocks noChangeArrowheads="1"/>
          </p:cNvSpPr>
          <p:nvPr userDrawn="1"/>
        </p:nvSpPr>
        <p:spPr bwMode="auto">
          <a:xfrm>
            <a:off x="5251110" y="1396171"/>
            <a:ext cx="1847704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600"/>
              </a:spcAft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at justere sidenummerering, </a:t>
            </a:r>
            <a:b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dato og sidefod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på fanen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Indsæt</a:t>
            </a:r>
            <a:r>
              <a:rPr lang="da-DK" altLang="da-DK" sz="900" strike="noStrike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da-DK" altLang="da-DK" sz="900" strike="sngStrike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Sidehoved og Sidefod</a:t>
            </a:r>
            <a:b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(indtast evt. tekst i sidefod)</a:t>
            </a:r>
          </a:p>
          <a:p>
            <a:pPr eaLnBrk="1" hangingPunct="1">
              <a:spcAft>
                <a:spcPts val="240"/>
              </a:spcAft>
              <a:defRPr/>
            </a:pPr>
            <a:endParaRPr lang="da-DK" sz="900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Anvend på alle </a:t>
            </a: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eller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Anvend</a:t>
            </a: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hvis det</a:t>
            </a:r>
            <a:b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 skal være på et enkelt slide</a:t>
            </a:r>
          </a:p>
          <a:p>
            <a:pPr eaLnBrk="1" hangingPunct="1">
              <a:spcAft>
                <a:spcPts val="240"/>
              </a:spcAft>
              <a:defRPr/>
            </a:pPr>
            <a:endParaRPr lang="da-DK" sz="70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AutoShape 4"/>
          <p:cNvSpPr>
            <a:spLocks/>
          </p:cNvSpPr>
          <p:nvPr userDrawn="1"/>
        </p:nvSpPr>
        <p:spPr bwMode="gray">
          <a:xfrm>
            <a:off x="2838367" y="1386338"/>
            <a:ext cx="1749855" cy="64633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600"/>
              </a:spcAft>
              <a:buFont typeface="+mj-lt"/>
              <a:buNone/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Indsæt billede</a:t>
            </a:r>
          </a:p>
          <a:p>
            <a:pPr eaLnBrk="1" fontAlgn="auto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slides med billedpladsholder, klik på </a:t>
            </a:r>
            <a:b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ikonet og vælg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Indsæt</a:t>
            </a:r>
          </a:p>
        </p:txBody>
      </p:sp>
      <p:sp>
        <p:nvSpPr>
          <p:cNvPr id="22" name="TextBox 12"/>
          <p:cNvSpPr txBox="1">
            <a:spLocks noChangeArrowheads="1"/>
          </p:cNvSpPr>
          <p:nvPr userDrawn="1"/>
        </p:nvSpPr>
        <p:spPr bwMode="auto">
          <a:xfrm>
            <a:off x="2838367" y="2182521"/>
            <a:ext cx="1749855" cy="22621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>
              <a:spcBef>
                <a:spcPts val="0"/>
              </a:spcBef>
              <a:spcAft>
                <a:spcPts val="600"/>
              </a:spcAft>
              <a:buFontTx/>
              <a:buNone/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Beskær billede</a:t>
            </a:r>
          </a:p>
          <a:p>
            <a:pPr algn="l" eaLnBrk="1" hangingPunct="1">
              <a:spcBef>
                <a:spcPts val="0"/>
              </a:spcBef>
              <a:spcAft>
                <a:spcPts val="600"/>
              </a:spcAft>
              <a:buFontTx/>
              <a:buNone/>
              <a:defRPr/>
            </a:pP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Beskær</a:t>
            </a: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at ændre</a:t>
            </a:r>
            <a:r>
              <a:rPr lang="da-DK" sz="9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billedets fokus/størrelse</a:t>
            </a:r>
            <a:endParaRPr lang="da-DK" altLang="da-DK" sz="900" b="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eaLnBrk="1" hangingPunct="1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Ønsker du at skalere billedet, så </a:t>
            </a:r>
            <a:b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SHIFT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-knappen nede, mens </a:t>
            </a:r>
            <a:b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0" strike="noStrike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trækker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billedets hjørner</a:t>
            </a:r>
          </a:p>
          <a:p>
            <a:pPr algn="l" eaLnBrk="1" fontAlgn="auto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Tips</a:t>
            </a: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Hvis du sletter billedet og </a:t>
            </a:r>
            <a:b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indsætter et nyt, kan billedet lægge </a:t>
            </a:r>
            <a:b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 foran tekst og grafik. Hvis dette sker, </a:t>
            </a:r>
            <a:b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på billedet og vælg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Placer bagest</a:t>
            </a:r>
            <a:endParaRPr lang="da-DK" altLang="da-DK" sz="900" b="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Box 48"/>
          <p:cNvSpPr txBox="1">
            <a:spLocks noChangeArrowheads="1"/>
          </p:cNvSpPr>
          <p:nvPr userDrawn="1"/>
        </p:nvSpPr>
        <p:spPr bwMode="auto">
          <a:xfrm>
            <a:off x="327775" y="3578989"/>
            <a:ext cx="1847704" cy="1215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600"/>
              </a:spcAft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Brug layouts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på fanen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Hjem</a:t>
            </a:r>
            <a:endParaRPr lang="da-DK" altLang="da-DK" sz="900" b="1" strike="sngStrike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da-DK" altLang="da-DK" sz="900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på menupunktet </a:t>
            </a:r>
            <a:r>
              <a:rPr lang="da-DK" altLang="da-DK" sz="900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Slide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b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da-DK" alt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indsætte nyt slide</a:t>
            </a:r>
            <a:endParaRPr lang="da-DK" altLang="da-DK" sz="90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</a:t>
            </a:r>
            <a:r>
              <a:rPr lang="da-DK" alt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at ændre dit </a:t>
            </a:r>
            <a:br>
              <a:rPr lang="da-DK" alt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nuværende layout til et alternativt</a:t>
            </a:r>
            <a:endParaRPr lang="da-DK" sz="900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AutoShape 4"/>
          <p:cNvSpPr>
            <a:spLocks/>
          </p:cNvSpPr>
          <p:nvPr userDrawn="1"/>
        </p:nvSpPr>
        <p:spPr bwMode="gray">
          <a:xfrm>
            <a:off x="332934" y="5020343"/>
            <a:ext cx="1749855" cy="100027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600"/>
              </a:spcAft>
              <a:buFont typeface="+mj-lt"/>
              <a:buNone/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Nulstil slide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None/>
              <a:tabLst/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Klik på fanen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Hjem</a:t>
            </a:r>
            <a:endParaRPr lang="da-DK" altLang="da-DK" sz="900" strike="sngStrike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"/>
              </a:spcAft>
              <a:buClrTx/>
              <a:buSzTx/>
              <a:buFont typeface="+mj-lt"/>
              <a:buNone/>
              <a:tabLst/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da-DK" altLang="da-DK" sz="900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</a:t>
            </a:r>
            <a:r>
              <a:rPr lang="da-DK" alt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altLang="da-DK" sz="900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Nulstil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at</a:t>
            </a:r>
            <a:r>
              <a:rPr lang="da-DK" alt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nulstille </a:t>
            </a:r>
            <a:r>
              <a:rPr 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placering, størrelse og formatering af pladsholdere til layoutets oprindelige design </a:t>
            </a:r>
            <a:endParaRPr lang="da-DK" sz="900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 userDrawn="1"/>
        </p:nvSpPr>
        <p:spPr bwMode="auto">
          <a:xfrm>
            <a:off x="4627960" y="4667918"/>
            <a:ext cx="18466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" name="Rectangle 4"/>
          <p:cNvSpPr>
            <a:spLocks noChangeArrowheads="1"/>
          </p:cNvSpPr>
          <p:nvPr userDrawn="1"/>
        </p:nvSpPr>
        <p:spPr bwMode="auto">
          <a:xfrm>
            <a:off x="0" y="-184666"/>
            <a:ext cx="18466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3151909" y="5717371"/>
            <a:ext cx="18466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26" name="Billede 2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08924" y="3064798"/>
            <a:ext cx="411996" cy="285228"/>
          </a:xfrm>
          <a:prstGeom prst="rect">
            <a:avLst/>
          </a:prstGeom>
        </p:spPr>
      </p:pic>
      <p:pic>
        <p:nvPicPr>
          <p:cNvPr id="29" name="Billede 2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429894" y="2912439"/>
            <a:ext cx="253050" cy="321707"/>
          </a:xfrm>
          <a:prstGeom prst="rect">
            <a:avLst/>
          </a:prstGeom>
        </p:spPr>
      </p:pic>
      <p:pic>
        <p:nvPicPr>
          <p:cNvPr id="30" name="Billede 29"/>
          <p:cNvPicPr>
            <a:picLocks noChangeAspect="1"/>
          </p:cNvPicPr>
          <p:nvPr userDrawn="1"/>
        </p:nvPicPr>
        <p:blipFill rotWithShape="1">
          <a:blip r:embed="rId4"/>
          <a:srcRect l="2931" r="60888"/>
          <a:stretch/>
        </p:blipFill>
        <p:spPr>
          <a:xfrm>
            <a:off x="2008924" y="3819277"/>
            <a:ext cx="272785" cy="647461"/>
          </a:xfrm>
          <a:prstGeom prst="rect">
            <a:avLst/>
          </a:prstGeom>
        </p:spPr>
      </p:pic>
      <p:pic>
        <p:nvPicPr>
          <p:cNvPr id="31" name="Picture 4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4429894" y="2032669"/>
            <a:ext cx="196613" cy="256054"/>
          </a:xfrm>
          <a:prstGeom prst="rect">
            <a:avLst/>
          </a:prstGeom>
        </p:spPr>
      </p:pic>
      <p:pic>
        <p:nvPicPr>
          <p:cNvPr id="32" name="Billede 31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008924" y="4502402"/>
            <a:ext cx="459271" cy="197840"/>
          </a:xfrm>
          <a:prstGeom prst="rect">
            <a:avLst/>
          </a:prstGeom>
        </p:spPr>
      </p:pic>
      <p:pic>
        <p:nvPicPr>
          <p:cNvPr id="33" name="Billede 32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008924" y="5546139"/>
            <a:ext cx="410431" cy="197798"/>
          </a:xfrm>
          <a:prstGeom prst="rect">
            <a:avLst/>
          </a:prstGeom>
        </p:spPr>
      </p:pic>
      <p:pic>
        <p:nvPicPr>
          <p:cNvPr id="34" name="Billede 33"/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4423306" y="3356021"/>
            <a:ext cx="269771" cy="335309"/>
          </a:xfrm>
          <a:prstGeom prst="rect">
            <a:avLst/>
          </a:prstGeom>
        </p:spPr>
      </p:pic>
      <p:sp>
        <p:nvSpPr>
          <p:cNvPr id="2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307801" y="6607335"/>
            <a:ext cx="3064871" cy="18008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31 January 2017</a:t>
            </a:r>
          </a:p>
        </p:txBody>
      </p:sp>
      <p:sp>
        <p:nvSpPr>
          <p:cNvPr id="3" name="Pladsholder til sidefod 2" hidden="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4" name="Pladsholder til slidenummer 3" hidden="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958381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AB7779-6FD4-4632-A2A6-FCA91D931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31 January 2017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873519-507E-44D9-A507-F79ED912B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University of Southern Denmark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0558C0-35B2-4C42-A462-139DABA80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290179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verskrift og indhold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C1A9A-6ADC-4F72-A312-ED1DBEF01B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7800" y="1028247"/>
            <a:ext cx="8221500" cy="671967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56969-981A-4869-9324-B595DF89D12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308373" y="1989138"/>
            <a:ext cx="8220928" cy="386446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tekst, klik ikon for at tilføje graf/tabel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pic>
        <p:nvPicPr>
          <p:cNvPr id="22" name="Logo black">
            <a:extLst>
              <a:ext uri="{FF2B5EF4-FFF2-40B4-BE49-F238E27FC236}">
                <a16:creationId xmlns:a16="http://schemas.microsoft.com/office/drawing/2014/main" id="{CAAF367F-3818-457C-9EE1-320E9050AE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510" y="6294893"/>
            <a:ext cx="588600" cy="211840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F779A9-E4FE-4412-9D9E-BF5BF84D02A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30-09-2025</a:t>
            </a:fld>
            <a:endParaRPr lang="da-DK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5949DE-6D77-480D-A4A9-E2E53BE1CE8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75150F5-CFA6-40F1-B2B7-79337C2232BB}"/>
              </a:ext>
            </a:extLst>
          </p:cNvPr>
          <p:cNvSpPr txBox="1"/>
          <p:nvPr userDrawn="1"/>
        </p:nvSpPr>
        <p:spPr>
          <a:xfrm>
            <a:off x="1" y="-349741"/>
            <a:ext cx="8592887" cy="24250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788" b="1" noProof="1"/>
              <a:t>Skift baggrundsfarve. </a:t>
            </a:r>
            <a:r>
              <a:rPr lang="da-DK" sz="788" noProof="1"/>
              <a:t>Højreklik på slidet og vælg </a:t>
            </a:r>
            <a:r>
              <a:rPr lang="da-DK" sz="788" b="1" noProof="1"/>
              <a:t>Formatér baggrund</a:t>
            </a:r>
            <a:r>
              <a:rPr lang="da-DK" sz="788" noProof="1"/>
              <a:t>. Klik på </a:t>
            </a:r>
            <a:r>
              <a:rPr lang="da-DK" sz="788" b="1" noProof="1"/>
              <a:t>Fyld farve </a:t>
            </a:r>
            <a:r>
              <a:rPr lang="da-DK" sz="788" noProof="1"/>
              <a:t>i Formater baggrund vinduet og vælg farve fra øverste række i SDU’s farve palette eller fra den brugerdefinerede farvepalette</a:t>
            </a:r>
            <a:endParaRPr lang="da-DK" sz="1350"/>
          </a:p>
        </p:txBody>
      </p:sp>
    </p:spTree>
    <p:extLst>
      <p:ext uri="{BB962C8B-B14F-4D97-AF65-F5344CB8AC3E}">
        <p14:creationId xmlns:p14="http://schemas.microsoft.com/office/powerpoint/2010/main" val="22932388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orange"/>
          <p:cNvSpPr/>
          <p:nvPr userDrawn="1"/>
        </p:nvSpPr>
        <p:spPr>
          <a:xfrm>
            <a:off x="0" y="0"/>
            <a:ext cx="91422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305100" y="6591650"/>
            <a:ext cx="323550" cy="263661"/>
          </a:xfrm>
          <a:solidFill>
            <a:schemeClr val="accent6"/>
          </a:solidFill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‹nr.›</a:t>
            </a:fld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0800" y="1314000"/>
            <a:ext cx="6099463" cy="2145600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rgbClr val="FCF0C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307800" y="6393601"/>
            <a:ext cx="2505600" cy="180085"/>
          </a:xfrm>
        </p:spPr>
        <p:txBody>
          <a:bodyPr/>
          <a:lstStyle>
            <a:lvl1pPr>
              <a:defRPr>
                <a:solidFill>
                  <a:srgbClr val="FCF0C4"/>
                </a:solidFill>
              </a:defRPr>
            </a:lvl1pPr>
          </a:lstStyle>
          <a:p>
            <a:r>
              <a:rPr lang="da-DK" dirty="0"/>
              <a:t>31 January 2017</a:t>
            </a:r>
          </a:p>
        </p:txBody>
      </p:sp>
      <p:sp>
        <p:nvSpPr>
          <p:cNvPr id="5" name="OFF_institute_"/>
          <p:cNvSpPr>
            <a:spLocks noGrp="1"/>
          </p:cNvSpPr>
          <p:nvPr>
            <p:ph type="ftr" sz="quarter" idx="11"/>
          </p:nvPr>
        </p:nvSpPr>
        <p:spPr>
          <a:xfrm>
            <a:off x="307800" y="0"/>
            <a:ext cx="2505600" cy="171450"/>
          </a:xfrm>
        </p:spPr>
        <p:txBody>
          <a:bodyPr/>
          <a:lstStyle>
            <a:lvl1pPr algn="l">
              <a:lnSpc>
                <a:spcPct val="92000"/>
              </a:lnSpc>
              <a:defRPr sz="100" b="1">
                <a:solidFill>
                  <a:schemeClr val="accent6"/>
                </a:solidFill>
              </a:defRPr>
            </a:lvl1pPr>
          </a:lstStyle>
          <a:p>
            <a:r>
              <a:rPr lang="da-DK" dirty="0"/>
              <a:t>University of Southern Denmark</a:t>
            </a:r>
          </a:p>
        </p:txBody>
      </p:sp>
      <p:sp>
        <p:nvSpPr>
          <p:cNvPr id="12" name="OFF_institute"/>
          <p:cNvSpPr/>
          <p:nvPr userDrawn="1"/>
        </p:nvSpPr>
        <p:spPr>
          <a:xfrm>
            <a:off x="307801" y="0"/>
            <a:ext cx="2505599" cy="72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i="0" cap="all" baseline="0" dirty="0">
                <a:solidFill>
                  <a:schemeClr val="bg1"/>
                </a:solidFill>
              </a:rPr>
              <a:t>University of Southern Denmark</a:t>
            </a:r>
          </a:p>
        </p:txBody>
      </p:sp>
      <p:sp>
        <p:nvSpPr>
          <p:cNvPr id="13" name="USR_Name"/>
          <p:cNvSpPr>
            <a:spLocks noGrp="1"/>
          </p:cNvSpPr>
          <p:nvPr>
            <p:ph type="subTitle" idx="1"/>
          </p:nvPr>
        </p:nvSpPr>
        <p:spPr>
          <a:xfrm>
            <a:off x="308826" y="6127086"/>
            <a:ext cx="25056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>
                <a:solidFill>
                  <a:srgbClr val="FCF0C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Marian van Bakel</a:t>
            </a:r>
          </a:p>
        </p:txBody>
      </p:sp>
      <p:pic>
        <p:nvPicPr>
          <p:cNvPr id="14" name="Billede 13" descr="SDU_WHITE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000" y="255600"/>
            <a:ext cx="1066034" cy="284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962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ød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rød"/>
          <p:cNvSpPr/>
          <p:nvPr userDrawn="1"/>
        </p:nvSpPr>
        <p:spPr>
          <a:xfrm>
            <a:off x="0" y="0"/>
            <a:ext cx="9142200" cy="6858000"/>
          </a:xfrm>
          <a:prstGeom prst="rect">
            <a:avLst/>
          </a:prstGeom>
          <a:solidFill>
            <a:srgbClr val="D05A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305100" y="6591650"/>
            <a:ext cx="323550" cy="263661"/>
          </a:xfrm>
        </p:spPr>
        <p:txBody>
          <a:bodyPr/>
          <a:lstStyle>
            <a:lvl1pPr>
              <a:defRPr>
                <a:solidFill>
                  <a:srgbClr val="D05A57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‹nr.›</a:t>
            </a:fld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0800" y="1314000"/>
            <a:ext cx="6099463" cy="2145600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chemeClr val="accent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307800" y="6393601"/>
            <a:ext cx="2505600" cy="18008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da-DK" dirty="0"/>
              <a:t>31 January 2017</a:t>
            </a:r>
          </a:p>
        </p:txBody>
      </p:sp>
      <p:sp>
        <p:nvSpPr>
          <p:cNvPr id="5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307800" y="0"/>
            <a:ext cx="2505600" cy="262890"/>
          </a:xfrm>
        </p:spPr>
        <p:txBody>
          <a:bodyPr/>
          <a:lstStyle>
            <a:lvl1pPr algn="l">
              <a:lnSpc>
                <a:spcPct val="92000"/>
              </a:lnSpc>
              <a:defRPr sz="100" b="1">
                <a:solidFill>
                  <a:schemeClr val="accent5"/>
                </a:solidFill>
              </a:defRPr>
            </a:lvl1pPr>
          </a:lstStyle>
          <a:p>
            <a:r>
              <a:rPr lang="da-DK" dirty="0"/>
              <a:t>University of Southern Denmark</a:t>
            </a:r>
          </a:p>
        </p:txBody>
      </p:sp>
      <p:sp>
        <p:nvSpPr>
          <p:cNvPr id="12" name="OFF_institute"/>
          <p:cNvSpPr/>
          <p:nvPr userDrawn="1"/>
        </p:nvSpPr>
        <p:spPr>
          <a:xfrm>
            <a:off x="307801" y="0"/>
            <a:ext cx="2505599" cy="72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i="0" cap="all" baseline="0" dirty="0">
                <a:solidFill>
                  <a:schemeClr val="bg1"/>
                </a:solidFill>
              </a:rPr>
              <a:t>University of Southern Denmark</a:t>
            </a:r>
          </a:p>
        </p:txBody>
      </p:sp>
      <p:sp>
        <p:nvSpPr>
          <p:cNvPr id="13" name="USR_Name"/>
          <p:cNvSpPr>
            <a:spLocks noGrp="1"/>
          </p:cNvSpPr>
          <p:nvPr>
            <p:ph type="subTitle" idx="1"/>
          </p:nvPr>
        </p:nvSpPr>
        <p:spPr>
          <a:xfrm>
            <a:off x="308826" y="6127086"/>
            <a:ext cx="25056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Marian van Bakel</a:t>
            </a:r>
          </a:p>
        </p:txBody>
      </p:sp>
      <p:pic>
        <p:nvPicPr>
          <p:cNvPr id="14" name="Billede 13" descr="SDU_WHITE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000" y="255600"/>
            <a:ext cx="1066034" cy="284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383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un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rød"/>
          <p:cNvSpPr/>
          <p:nvPr userDrawn="1"/>
        </p:nvSpPr>
        <p:spPr>
          <a:xfrm>
            <a:off x="0" y="0"/>
            <a:ext cx="9142200" cy="6858000"/>
          </a:xfrm>
          <a:prstGeom prst="rect">
            <a:avLst/>
          </a:prstGeom>
          <a:solidFill>
            <a:srgbClr val="9460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305100" y="6591650"/>
            <a:ext cx="323550" cy="263661"/>
          </a:xfrm>
        </p:spPr>
        <p:txBody>
          <a:bodyPr/>
          <a:lstStyle>
            <a:lvl1pPr>
              <a:defRPr>
                <a:solidFill>
                  <a:srgbClr val="946037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‹nr.›</a:t>
            </a:fld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0800" y="1314000"/>
            <a:ext cx="6099463" cy="2145600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chemeClr val="tx2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307800" y="6393601"/>
            <a:ext cx="2505600" cy="18008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a-DK" dirty="0"/>
              <a:t>31 January 2017</a:t>
            </a:r>
          </a:p>
        </p:txBody>
      </p:sp>
      <p:sp>
        <p:nvSpPr>
          <p:cNvPr id="5" name="OFF_institute_"/>
          <p:cNvSpPr>
            <a:spLocks noGrp="1"/>
          </p:cNvSpPr>
          <p:nvPr>
            <p:ph type="ftr" sz="quarter" idx="11"/>
          </p:nvPr>
        </p:nvSpPr>
        <p:spPr>
          <a:xfrm>
            <a:off x="307800" y="0"/>
            <a:ext cx="2505600" cy="251460"/>
          </a:xfrm>
        </p:spPr>
        <p:txBody>
          <a:bodyPr/>
          <a:lstStyle>
            <a:lvl1pPr algn="l">
              <a:lnSpc>
                <a:spcPct val="92000"/>
              </a:lnSpc>
              <a:defRPr sz="100" b="1">
                <a:solidFill>
                  <a:srgbClr val="946037"/>
                </a:solidFill>
              </a:defRPr>
            </a:lvl1pPr>
          </a:lstStyle>
          <a:p>
            <a:r>
              <a:rPr lang="da-DK" dirty="0"/>
              <a:t>University of Southern Denmark</a:t>
            </a:r>
          </a:p>
        </p:txBody>
      </p:sp>
      <p:sp>
        <p:nvSpPr>
          <p:cNvPr id="12" name="OFF_institute"/>
          <p:cNvSpPr/>
          <p:nvPr userDrawn="1"/>
        </p:nvSpPr>
        <p:spPr>
          <a:xfrm>
            <a:off x="307801" y="0"/>
            <a:ext cx="2505599" cy="72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i="0" cap="all" baseline="0" dirty="0">
                <a:solidFill>
                  <a:schemeClr val="bg1"/>
                </a:solidFill>
              </a:rPr>
              <a:t>University of Southern Denmark</a:t>
            </a:r>
          </a:p>
        </p:txBody>
      </p:sp>
      <p:sp>
        <p:nvSpPr>
          <p:cNvPr id="13" name="USR_Name"/>
          <p:cNvSpPr>
            <a:spLocks noGrp="1"/>
          </p:cNvSpPr>
          <p:nvPr>
            <p:ph type="subTitle" idx="1"/>
          </p:nvPr>
        </p:nvSpPr>
        <p:spPr>
          <a:xfrm>
            <a:off x="308826" y="6127086"/>
            <a:ext cx="25056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Marian van Bakel</a:t>
            </a:r>
          </a:p>
        </p:txBody>
      </p:sp>
      <p:pic>
        <p:nvPicPr>
          <p:cNvPr id="14" name="Billede 13" descr="SDU_WHITE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000" y="255600"/>
            <a:ext cx="1066034" cy="284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105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rt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sort"/>
          <p:cNvSpPr/>
          <p:nvPr userDrawn="1"/>
        </p:nvSpPr>
        <p:spPr>
          <a:xfrm>
            <a:off x="0" y="0"/>
            <a:ext cx="91422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305100" y="6591650"/>
            <a:ext cx="323550" cy="26366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‹nr.›</a:t>
            </a:fld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0800" y="1314000"/>
            <a:ext cx="6099463" cy="2145600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307800" y="6393601"/>
            <a:ext cx="2505600" cy="18008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31 January 2017</a:t>
            </a:r>
          </a:p>
        </p:txBody>
      </p:sp>
      <p:sp>
        <p:nvSpPr>
          <p:cNvPr id="5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307800" y="0"/>
            <a:ext cx="2505600" cy="228600"/>
          </a:xfrm>
        </p:spPr>
        <p:txBody>
          <a:bodyPr/>
          <a:lstStyle>
            <a:lvl1pPr algn="l">
              <a:lnSpc>
                <a:spcPct val="92000"/>
              </a:lnSpc>
              <a:defRPr sz="100" b="1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University of Southern Denmark</a:t>
            </a:r>
          </a:p>
        </p:txBody>
      </p:sp>
      <p:sp>
        <p:nvSpPr>
          <p:cNvPr id="12" name="OFF_institute"/>
          <p:cNvSpPr/>
          <p:nvPr userDrawn="1"/>
        </p:nvSpPr>
        <p:spPr>
          <a:xfrm>
            <a:off x="307801" y="0"/>
            <a:ext cx="2505599" cy="72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i="0" cap="all" baseline="0" dirty="0">
                <a:solidFill>
                  <a:schemeClr val="bg1"/>
                </a:solidFill>
              </a:rPr>
              <a:t>University of Southern Denmark</a:t>
            </a:r>
          </a:p>
        </p:txBody>
      </p:sp>
      <p:sp>
        <p:nvSpPr>
          <p:cNvPr id="13" name="USR_Name"/>
          <p:cNvSpPr>
            <a:spLocks noGrp="1"/>
          </p:cNvSpPr>
          <p:nvPr>
            <p:ph type="subTitle" idx="1"/>
          </p:nvPr>
        </p:nvSpPr>
        <p:spPr>
          <a:xfrm>
            <a:off x="308826" y="6127086"/>
            <a:ext cx="25056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Marian van Bakel</a:t>
            </a:r>
          </a:p>
        </p:txBody>
      </p:sp>
      <p:pic>
        <p:nvPicPr>
          <p:cNvPr id="14" name="Billede 13" descr="SDU_WHITE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000" y="255600"/>
            <a:ext cx="1066034" cy="284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9546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id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hvid"/>
          <p:cNvSpPr/>
          <p:nvPr userDrawn="1"/>
        </p:nvSpPr>
        <p:spPr>
          <a:xfrm>
            <a:off x="0" y="0"/>
            <a:ext cx="9142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305100" y="6591650"/>
            <a:ext cx="323550" cy="26366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‹nr.›</a:t>
            </a:fld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0800" y="1314000"/>
            <a:ext cx="6099463" cy="2145600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307800" y="6393601"/>
            <a:ext cx="2505600" cy="18008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31 January 2017</a:t>
            </a:r>
          </a:p>
        </p:txBody>
      </p:sp>
      <p:sp>
        <p:nvSpPr>
          <p:cNvPr id="5" name="OFF_institute_"/>
          <p:cNvSpPr>
            <a:spLocks noGrp="1"/>
          </p:cNvSpPr>
          <p:nvPr>
            <p:ph type="ftr" sz="quarter" idx="11"/>
          </p:nvPr>
        </p:nvSpPr>
        <p:spPr>
          <a:xfrm>
            <a:off x="307800" y="0"/>
            <a:ext cx="2505600" cy="182880"/>
          </a:xfrm>
        </p:spPr>
        <p:txBody>
          <a:bodyPr/>
          <a:lstStyle>
            <a:lvl1pPr algn="l">
              <a:lnSpc>
                <a:spcPct val="92000"/>
              </a:lnSpc>
              <a:defRPr sz="100" b="1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University of Southern Denmark</a:t>
            </a:r>
          </a:p>
        </p:txBody>
      </p:sp>
      <p:sp>
        <p:nvSpPr>
          <p:cNvPr id="11" name="USR_name"/>
          <p:cNvSpPr/>
          <p:nvPr userDrawn="1"/>
        </p:nvSpPr>
        <p:spPr>
          <a:xfrm>
            <a:off x="307800" y="6127200"/>
            <a:ext cx="2505600" cy="2630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dirty="0">
                <a:solidFill>
                  <a:schemeClr val="tx1"/>
                </a:solidFill>
              </a:rPr>
              <a:t>Marian van Bakel</a:t>
            </a:r>
          </a:p>
        </p:txBody>
      </p:sp>
      <p:sp>
        <p:nvSpPr>
          <p:cNvPr id="12" name="OFF_institute"/>
          <p:cNvSpPr/>
          <p:nvPr userDrawn="1"/>
        </p:nvSpPr>
        <p:spPr>
          <a:xfrm>
            <a:off x="307801" y="0"/>
            <a:ext cx="2505599" cy="72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i="0" cap="all" baseline="0" dirty="0">
                <a:solidFill>
                  <a:schemeClr val="tx1"/>
                </a:solidFill>
              </a:rPr>
              <a:t>University of Southern Denmark</a:t>
            </a:r>
          </a:p>
        </p:txBody>
      </p:sp>
      <p:pic>
        <p:nvPicPr>
          <p:cNvPr id="13" name="Billede 12" descr="SDU_BLACK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1994" y="253958"/>
            <a:ext cx="2099193" cy="286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924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øn kapitel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grøn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E5B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300" y="3657600"/>
            <a:ext cx="8664300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rgbClr val="EED48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9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299701" y="360001"/>
            <a:ext cx="1424606" cy="1841197"/>
          </a:xfrm>
        </p:spPr>
        <p:txBody>
          <a:bodyPr/>
          <a:lstStyle>
            <a:lvl1pPr marL="0" indent="0">
              <a:lnSpc>
                <a:spcPct val="107000"/>
              </a:lnSpc>
              <a:buFont typeface="Arial" panose="020B0604020202020204" pitchFamily="34" charset="0"/>
              <a:buChar char="​"/>
              <a:defRPr sz="1400" b="1">
                <a:solidFill>
                  <a:srgbClr val="EED484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304729" y="6575104"/>
            <a:ext cx="4223219" cy="263661"/>
          </a:xfrm>
        </p:spPr>
        <p:txBody>
          <a:bodyPr/>
          <a:lstStyle>
            <a:lvl1pPr>
              <a:defRPr>
                <a:solidFill>
                  <a:srgbClr val="4E5B31"/>
                </a:solidFill>
              </a:defRPr>
            </a:lvl1pPr>
          </a:lstStyle>
          <a:p>
            <a:r>
              <a:rPr lang="en-GB" dirty="0"/>
              <a:t>31 January 2017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304729" y="2"/>
            <a:ext cx="4223219" cy="341175"/>
          </a:xfrm>
        </p:spPr>
        <p:txBody>
          <a:bodyPr/>
          <a:lstStyle>
            <a:lvl1pPr>
              <a:defRPr>
                <a:solidFill>
                  <a:srgbClr val="4E5B3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305100" y="6575104"/>
            <a:ext cx="323550" cy="263661"/>
          </a:xfrm>
        </p:spPr>
        <p:txBody>
          <a:bodyPr/>
          <a:lstStyle>
            <a:lvl1pPr>
              <a:defRPr>
                <a:solidFill>
                  <a:srgbClr val="4E5B31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‹nr.›</a:t>
            </a:fld>
            <a:endParaRPr lang="en-GB" dirty="0"/>
          </a:p>
        </p:txBody>
      </p:sp>
      <p:pic>
        <p:nvPicPr>
          <p:cNvPr id="15" name="Billede 14" descr="SDU_WHITE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000" y="255600"/>
            <a:ext cx="1066034" cy="284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194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image" Target="../media/image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image" Target="../media/image2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lede 9" hidden="1"/>
          <p:cNvPicPr>
            <a:picLocks noChangeAspect="1"/>
          </p:cNvPicPr>
          <p:nvPr userDrawn="1"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99" y="1"/>
            <a:ext cx="9128801" cy="6858000"/>
          </a:xfrm>
          <a:prstGeom prst="rect">
            <a:avLst/>
          </a:prstGeom>
        </p:spPr>
      </p:pic>
      <p:pic>
        <p:nvPicPr>
          <p:cNvPr id="7" name="Billede 6" hidden="1"/>
          <p:cNvPicPr>
            <a:picLocks noChangeAspect="1"/>
          </p:cNvPicPr>
          <p:nvPr userDrawn="1"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3311" y="453600"/>
            <a:ext cx="8559000" cy="124820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 dirty="0"/>
              <a:t>Klik for at redigere i master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729" y="1990800"/>
            <a:ext cx="8532000" cy="38512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2"/>
          </p:nvPr>
        </p:nvSpPr>
        <p:spPr>
          <a:xfrm>
            <a:off x="307800" y="6569967"/>
            <a:ext cx="2505600" cy="18008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900" b="1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31 January 2017</a:t>
            </a:r>
          </a:p>
        </p:txBody>
      </p:sp>
      <p:sp>
        <p:nvSpPr>
          <p:cNvPr id="5" name="OFF_institute"/>
          <p:cNvSpPr>
            <a:spLocks noGrp="1"/>
          </p:cNvSpPr>
          <p:nvPr>
            <p:ph type="ftr" sz="quarter" idx="3"/>
          </p:nvPr>
        </p:nvSpPr>
        <p:spPr>
          <a:xfrm>
            <a:off x="5186700" y="6172958"/>
            <a:ext cx="2505600" cy="35219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r">
              <a:defRPr sz="900" b="1" cap="all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University of Southern Denmark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7800" y="6393601"/>
            <a:ext cx="323550" cy="18188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‹nr.›</a:t>
            </a:fld>
            <a:endParaRPr lang="en-GB" dirty="0"/>
          </a:p>
        </p:txBody>
      </p:sp>
      <p:pic>
        <p:nvPicPr>
          <p:cNvPr id="11" name="Billede 10" descr="SDU_BLACK_RGB.png"/>
          <p:cNvPicPr>
            <a:picLocks noChangeAspect="1"/>
          </p:cNvPicPr>
          <p:nvPr userDrawn="1"/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8400" y="6220800"/>
            <a:ext cx="2099193" cy="286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352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6" r:id="rId6"/>
    <p:sldLayoutId id="2147483667" r:id="rId7"/>
    <p:sldLayoutId id="2147483668" r:id="rId8"/>
    <p:sldLayoutId id="2147483665" r:id="rId9"/>
    <p:sldLayoutId id="2147483669" r:id="rId10"/>
    <p:sldLayoutId id="2147483670" r:id="rId11"/>
    <p:sldLayoutId id="2147483671" r:id="rId12"/>
    <p:sldLayoutId id="2147483672" r:id="rId13"/>
    <p:sldLayoutId id="2147483673" r:id="rId14"/>
    <p:sldLayoutId id="2147483674" r:id="rId15"/>
    <p:sldLayoutId id="2147483675" r:id="rId16"/>
    <p:sldLayoutId id="2147483676" r:id="rId17"/>
    <p:sldLayoutId id="2147483677" r:id="rId18"/>
    <p:sldLayoutId id="2147483678" r:id="rId19"/>
    <p:sldLayoutId id="2147483649" r:id="rId20"/>
    <p:sldLayoutId id="2147483650" r:id="rId21"/>
    <p:sldLayoutId id="2147483651" r:id="rId22"/>
    <p:sldLayoutId id="2147483652" r:id="rId23"/>
    <p:sldLayoutId id="2147483653" r:id="rId24"/>
    <p:sldLayoutId id="2147483654" r:id="rId25"/>
    <p:sldLayoutId id="2147483655" r:id="rId26"/>
    <p:sldLayoutId id="2147483656" r:id="rId27"/>
    <p:sldLayoutId id="2147483657" r:id="rId28"/>
    <p:sldLayoutId id="2147483658" r:id="rId29"/>
    <p:sldLayoutId id="2147483664" r:id="rId30"/>
    <p:sldLayoutId id="2147483679" r:id="rId31"/>
    <p:sldLayoutId id="2147483680" r:id="rId32"/>
  </p:sldLayoutIdLst>
  <p:hf hdr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​"/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684000" indent="-324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972000" indent="-288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24000" indent="-252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7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224000" indent="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None/>
        <a:defRPr sz="15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440000" indent="-216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440000" indent="-216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1440000" indent="-216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85" userDrawn="1">
          <p15:clr>
            <a:srgbClr val="F26B43"/>
          </p15:clr>
        </p15:guide>
        <p15:guide id="4" orient="horz" pos="1071" userDrawn="1">
          <p15:clr>
            <a:srgbClr val="F26B43"/>
          </p15:clr>
        </p15:guide>
        <p15:guide id="5" pos="255" userDrawn="1">
          <p15:clr>
            <a:srgbClr val="F26B43"/>
          </p15:clr>
        </p15:guide>
        <p15:guide id="6" pos="7421" userDrawn="1">
          <p15:clr>
            <a:srgbClr val="F26B43"/>
          </p15:clr>
        </p15:guide>
        <p15:guide id="7" orient="horz" pos="1253" userDrawn="1">
          <p15:clr>
            <a:srgbClr val="F26B43"/>
          </p15:clr>
        </p15:guide>
        <p15:guide id="8" orient="horz" pos="3680" userDrawn="1">
          <p15:clr>
            <a:srgbClr val="F26B43"/>
          </p15:clr>
        </p15:guide>
        <p15:guide id="9" orient="horz" pos="3916" userDrawn="1">
          <p15:clr>
            <a:srgbClr val="F26B43"/>
          </p15:clr>
        </p15:guide>
        <p15:guide id="10" orient="horz" pos="4094" userDrawn="1">
          <p15:clr>
            <a:srgbClr val="F26B43"/>
          </p15:clr>
        </p15:guide>
        <p15:guide id="11" pos="54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billede 1">
            <a:extLst>
              <a:ext uri="{FF2B5EF4-FFF2-40B4-BE49-F238E27FC236}">
                <a16:creationId xmlns:a16="http://schemas.microsoft.com/office/drawing/2014/main" id="{EA234769-0470-3A82-3B12-6B7A7ED10A6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r>
              <a:rPr lang="da-DK" dirty="0"/>
              <a:t>Elena Shulzhenko, </a:t>
            </a:r>
            <a:r>
              <a:rPr lang="da-DK" dirty="0" err="1"/>
              <a:t>PhD</a:t>
            </a:r>
            <a:endParaRPr lang="da-DK" dirty="0"/>
          </a:p>
          <a:p>
            <a:r>
              <a:rPr lang="da-DK" dirty="0" err="1"/>
              <a:t>Profile</a:t>
            </a:r>
            <a:r>
              <a:rPr lang="da-DK" dirty="0"/>
              <a:t> </a:t>
            </a:r>
            <a:r>
              <a:rPr lang="da-DK" dirty="0" err="1"/>
              <a:t>Director</a:t>
            </a:r>
            <a:r>
              <a:rPr lang="da-DK" dirty="0"/>
              <a:t> for Cand. Merc. HRM</a:t>
            </a:r>
          </a:p>
          <a:p>
            <a:r>
              <a:rPr lang="da-DK" dirty="0"/>
              <a:t>Department of Business and Management</a:t>
            </a:r>
            <a:endParaRPr lang="en-GB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B6153198-4EDA-4EB7-3CAF-7D8C88DEAC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5100" y="1825729"/>
            <a:ext cx="8453006" cy="2134800"/>
          </a:xfrm>
        </p:spPr>
        <p:txBody>
          <a:bodyPr/>
          <a:lstStyle/>
          <a:p>
            <a:pPr algn="ctr"/>
            <a:r>
              <a:rPr lang="en-US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Writing a </a:t>
            </a:r>
            <a:r>
              <a:rPr lang="en-US" altLang="en-US" sz="3600" dirty="0" err="1"/>
              <a:t>M.Sc.T</a:t>
            </a:r>
            <a:r>
              <a:rPr lang="en-US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hesis</a:t>
            </a:r>
            <a:r>
              <a:rPr lang="en-US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in HRM: </a:t>
            </a:r>
            <a:br>
              <a:rPr lang="en-US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important choices along the way</a:t>
            </a:r>
            <a:br>
              <a:rPr lang="en-US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4" name="Undertitel 3">
            <a:extLst>
              <a:ext uri="{FF2B5EF4-FFF2-40B4-BE49-F238E27FC236}">
                <a16:creationId xmlns:a16="http://schemas.microsoft.com/office/drawing/2014/main" id="{46ADB898-9DC3-7240-A4D0-6EC3659A18A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5D0F829-C2E0-F58B-2B0A-DCCB2DFC0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31 January 2017</a:t>
            </a:r>
            <a:endParaRPr lang="da-DK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04DF018-53F8-479B-F28F-DE7187DBC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University of Southern Denmark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581F26C-2BF8-AD52-B233-444AF784C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1</a:t>
            </a:fld>
            <a:endParaRPr lang="da-DK" dirty="0"/>
          </a:p>
        </p:txBody>
      </p:sp>
      <p:sp>
        <p:nvSpPr>
          <p:cNvPr id="8" name="AutoShape 2">
            <a:extLst>
              <a:ext uri="{FF2B5EF4-FFF2-40B4-BE49-F238E27FC236}">
                <a16:creationId xmlns:a16="http://schemas.microsoft.com/office/drawing/2014/main" id="{8E846DA0-8F44-4DDC-B094-1CFC443C5FF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AutoShape 4">
            <a:extLst>
              <a:ext uri="{FF2B5EF4-FFF2-40B4-BE49-F238E27FC236}">
                <a16:creationId xmlns:a16="http://schemas.microsoft.com/office/drawing/2014/main" id="{BF7805A5-F2FA-C368-62C1-76EF6BCF921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72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AutoShape 6">
            <a:extLst>
              <a:ext uri="{FF2B5EF4-FFF2-40B4-BE49-F238E27FC236}">
                <a16:creationId xmlns:a16="http://schemas.microsoft.com/office/drawing/2014/main" id="{3B5DC6CB-90A6-7FB7-38F4-2C3390E5BEA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724400" y="3581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1750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AADB5F-4987-36C3-A540-17776D5B0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Assoc. Prof. Mette Lund Kristensen (ILM)</a:t>
            </a:r>
            <a:endParaRPr lang="en-GB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D89026C-BE2A-2A1C-D259-2AD2104487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Happy to supervise any topic within the following areas: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organisational behaviour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(critical) management studies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organizational communication</a:t>
            </a:r>
          </a:p>
          <a:p>
            <a:pPr>
              <a:buNone/>
            </a:pPr>
            <a:endParaRPr lang="en-US" sz="18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She is particularly interested in the following concepts: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organizational identification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identity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liminality (ambiguous transitional phases)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paradoxes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3482C88-2516-280F-A84E-69F51E90B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31 January 2017</a:t>
            </a:r>
            <a:endParaRPr lang="en-GB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50977B4C-B109-DBEA-0E30-90FE4851D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407FDAEC-7F30-B799-DF41-DFA878A0B12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83437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DFDB9B-57EE-9CBB-BB6B-D87BEF344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Assoc</a:t>
            </a:r>
            <a:r>
              <a:rPr lang="da-DK" dirty="0"/>
              <a:t>. Prof. Elke Weik (ILM)</a:t>
            </a:r>
            <a:endParaRPr lang="en-GB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D450908-51C2-8F7D-5DBD-A56A50B8CF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Aptos" panose="020B0004020202020204" pitchFamily="34" charset="0"/>
              </a:rPr>
              <a:t>Happy to supervise within the area of HRM/organisation studies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800" dirty="0">
              <a:latin typeface="Aptos" panose="020B0004020202020204" pitchFamily="34" charset="0"/>
              <a:ea typeface="Calibri" panose="020F0502020204030204" pitchFamily="34" charset="0"/>
              <a:cs typeface="Aptos" panose="020B00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>
                <a:latin typeface="Aptos" panose="020B0004020202020204" pitchFamily="34" charset="0"/>
                <a:ea typeface="Calibri" panose="020F0502020204030204" pitchFamily="34" charset="0"/>
                <a:cs typeface="Aptos" panose="020B0004020202020204" pitchFamily="34" charset="0"/>
              </a:rPr>
              <a:t>She prefers the students to develop a topic</a:t>
            </a:r>
            <a:endParaRPr lang="en-GB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9E1C664-DB28-8F9E-8594-AF9ED7F18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31 January 2017</a:t>
            </a:r>
            <a:endParaRPr lang="en-GB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8185A211-8649-877F-8A74-3E65AB5CC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78B0559B-D42A-CB0B-2787-9A1939B6F36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0330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0E6E74-0A6F-BF12-0419-0C9C5CB19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Assoc</a:t>
            </a:r>
            <a:r>
              <a:rPr lang="da-DK" dirty="0"/>
              <a:t>. Prof. Elena Shulzhenko (ILM)</a:t>
            </a:r>
            <a:endParaRPr lang="en-GB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6DFCD6D-DEDA-F391-9CC6-8FF8EFC290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Happy to supervise within the broad area of HRM and organisational behaviour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8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Topics of particular interest: </a:t>
            </a:r>
          </a:p>
          <a:p>
            <a:pPr marL="645750" lvl="1" indent="-285750"/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international HRM</a:t>
            </a:r>
          </a:p>
          <a:p>
            <a:pPr marL="645750" lvl="1" indent="-285750"/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future of work incl. digitalisation of work and AI</a:t>
            </a:r>
          </a:p>
          <a:p>
            <a:pPr marL="645750" lvl="1" indent="-285750"/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employee perspectives in general (wellbeing and resilience)</a:t>
            </a:r>
          </a:p>
          <a:p>
            <a:pPr marL="645750" lvl="1" indent="-285750"/>
            <a:r>
              <a:rPr lang="en-GB" sz="1800" dirty="0">
                <a:latin typeface="Calibri" panose="020F0502020204030204" pitchFamily="34" charset="0"/>
              </a:rPr>
              <a:t>organisational change, voice and resistance to change</a:t>
            </a:r>
            <a:endParaRPr lang="en-GB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644407F-F6BB-B910-EEB9-9984DA55D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31 January 2017</a:t>
            </a:r>
            <a:endParaRPr lang="en-GB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D363E438-B2B1-D319-D686-BCA0A6EC5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611E56C4-40FE-8EDB-CACE-1DB2E81279B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92786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0AC533-AD80-4FB1-50FC-12D72D9F0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800" y="2626349"/>
            <a:ext cx="8559000" cy="1248208"/>
          </a:xfrm>
        </p:spPr>
        <p:txBody>
          <a:bodyPr/>
          <a:lstStyle/>
          <a:p>
            <a:r>
              <a:rPr lang="da-DK" dirty="0" err="1"/>
              <a:t>Choosing</a:t>
            </a:r>
            <a:r>
              <a:rPr lang="da-DK" dirty="0"/>
              <a:t> and </a:t>
            </a:r>
            <a:r>
              <a:rPr lang="da-DK" dirty="0" err="1"/>
              <a:t>developing</a:t>
            </a:r>
            <a:r>
              <a:rPr lang="da-DK" dirty="0"/>
              <a:t> a research </a:t>
            </a:r>
            <a:r>
              <a:rPr lang="da-DK" dirty="0" err="1"/>
              <a:t>question</a:t>
            </a:r>
            <a:endParaRPr lang="da-DK" dirty="0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1BD9B0D0-D9FD-D87D-8305-AFE67EF12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31 January 2017</a:t>
            </a: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A5C1E8AD-05DD-FF20-EC8C-B7D15E249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t>13</a:t>
            </a:fld>
            <a:endParaRPr lang="da-DK" dirty="0"/>
          </a:p>
        </p:txBody>
      </p:sp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DF0B72FD-9499-F5DB-BD70-1F733B5F5F4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42701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84CAC-E814-4589-27A1-95B4195EA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Problem statement and research </a:t>
            </a:r>
            <a:r>
              <a:rPr lang="da-DK" dirty="0" err="1"/>
              <a:t>question</a:t>
            </a:r>
            <a:endParaRPr lang="da-D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98C908-EFDB-7CF9-C5FE-5CEACA230B25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308372" y="2440956"/>
            <a:ext cx="8220928" cy="386446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 sz="15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/>
              <a:t>Problem formulation is central to any investigation; it </a:t>
            </a:r>
            <a:r>
              <a:rPr lang="en-GB" sz="1500" u="sng" dirty="0"/>
              <a:t>evolves</a:t>
            </a:r>
            <a:r>
              <a:rPr lang="en-GB" sz="1500" dirty="0"/>
              <a:t> over time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5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/>
              <a:t>A problem formulation should ideally arise from a sense of </a:t>
            </a:r>
            <a:r>
              <a:rPr lang="en-GB" sz="1500" u="sng" dirty="0"/>
              <a:t>wonder</a:t>
            </a:r>
            <a:r>
              <a:rPr lang="en-GB" sz="1500" dirty="0"/>
              <a:t> or a </a:t>
            </a:r>
            <a:r>
              <a:rPr lang="en-GB" sz="1500" u="sng" dirty="0"/>
              <a:t>puzzle</a:t>
            </a:r>
            <a:r>
              <a:rPr lang="en-GB" sz="1500" dirty="0"/>
              <a:t> – something that one does not understand.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5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/>
              <a:t>A problem formulation can easily be based on a topic that, in everyday understanding, is not at all “problematic” – the puzzle is of an intellectual nature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5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/>
              <a:t>Different theoretical perspectives will lead to different types of problem formulations.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5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/>
              <a:t>RQ should not have an answer easy to foresee without any research </a:t>
            </a:r>
            <a:endParaRPr lang="da-DK" sz="15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E147E3-A0E0-9F6E-469B-1650C3620BAA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29574BE2-D03E-409F-92CE-B72767177DE2}" type="datetime1">
              <a:rPr lang="da-DK" smtClean="0"/>
              <a:t>30-09-2025</a:t>
            </a:fld>
            <a:endParaRPr lang="da-DK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E750DC-B85A-1CB7-33CC-BFAC4F689D77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14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7883123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8B9AAA-5697-8148-64AC-7342E6A1E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/>
              <a:t>The employment cycle and societal context</a:t>
            </a:r>
            <a:br>
              <a:rPr lang="en-GB" sz="3200"/>
            </a:br>
            <a:r>
              <a:rPr lang="en-GB" sz="2000"/>
              <a:t>(Source: Huczynski and Buchanan 2013)</a:t>
            </a:r>
            <a:endParaRPr lang="en-GB" sz="2000" dirty="0"/>
          </a:p>
        </p:txBody>
      </p:sp>
      <p:sp>
        <p:nvSpPr>
          <p:cNvPr id="8" name="Pladsholder til indhold 7">
            <a:extLst>
              <a:ext uri="{FF2B5EF4-FFF2-40B4-BE49-F238E27FC236}">
                <a16:creationId xmlns:a16="http://schemas.microsoft.com/office/drawing/2014/main" id="{DBC00499-1B22-A301-51AB-569F7E79EB7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643084" y="1246807"/>
            <a:ext cx="3199227" cy="3852862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 err="1"/>
              <a:t>Societal</a:t>
            </a:r>
            <a:r>
              <a:rPr lang="da-DK" dirty="0"/>
              <a:t> </a:t>
            </a:r>
            <a:r>
              <a:rPr lang="da-DK" dirty="0" err="1"/>
              <a:t>changes</a:t>
            </a:r>
            <a:r>
              <a:rPr lang="da-DK" dirty="0"/>
              <a:t> </a:t>
            </a:r>
          </a:p>
          <a:p>
            <a:pPr marL="594900" lvl="1" indent="-342900"/>
            <a:r>
              <a:rPr lang="da-DK" dirty="0"/>
              <a:t>E. e. </a:t>
            </a:r>
            <a:r>
              <a:rPr lang="da-DK" dirty="0" err="1"/>
              <a:t>ageing</a:t>
            </a:r>
            <a:r>
              <a:rPr lang="da-DK" dirty="0"/>
              <a:t> workforce, generational differences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 err="1"/>
              <a:t>Technological</a:t>
            </a:r>
            <a:r>
              <a:rPr lang="da-DK" dirty="0"/>
              <a:t> </a:t>
            </a:r>
            <a:r>
              <a:rPr lang="da-DK" dirty="0" err="1"/>
              <a:t>changes</a:t>
            </a:r>
            <a:endParaRPr lang="da-DK" dirty="0"/>
          </a:p>
          <a:p>
            <a:pPr marL="594900" lvl="1" indent="-342900"/>
            <a:r>
              <a:rPr lang="da-DK" dirty="0" err="1"/>
              <a:t>E.g</a:t>
            </a:r>
            <a:r>
              <a:rPr lang="da-DK" dirty="0"/>
              <a:t>. AI in HRM, </a:t>
            </a:r>
            <a:r>
              <a:rPr lang="da-DK" dirty="0" err="1"/>
              <a:t>surveillance</a:t>
            </a:r>
            <a:r>
              <a:rPr lang="da-DK" dirty="0"/>
              <a:t>, </a:t>
            </a:r>
            <a:r>
              <a:rPr lang="da-DK" dirty="0" err="1"/>
              <a:t>gamification</a:t>
            </a:r>
            <a:r>
              <a:rPr lang="da-DK" dirty="0"/>
              <a:t>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 err="1"/>
              <a:t>Cultural</a:t>
            </a:r>
            <a:r>
              <a:rPr lang="da-DK" dirty="0"/>
              <a:t> </a:t>
            </a:r>
            <a:r>
              <a:rPr lang="da-DK" dirty="0" err="1"/>
              <a:t>changes</a:t>
            </a:r>
            <a:r>
              <a:rPr lang="da-DK" dirty="0"/>
              <a:t> </a:t>
            </a:r>
          </a:p>
          <a:p>
            <a:pPr marL="594900" lvl="1" indent="-342900"/>
            <a:r>
              <a:rPr lang="da-DK" dirty="0" err="1"/>
              <a:t>E.g</a:t>
            </a:r>
            <a:r>
              <a:rPr lang="da-DK" dirty="0"/>
              <a:t>. </a:t>
            </a:r>
            <a:r>
              <a:rPr lang="da-DK" dirty="0" err="1"/>
              <a:t>multicultural</a:t>
            </a:r>
            <a:r>
              <a:rPr lang="da-DK" dirty="0"/>
              <a:t> workforce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 err="1"/>
              <a:t>Political</a:t>
            </a:r>
            <a:r>
              <a:rPr lang="da-DK" dirty="0"/>
              <a:t> </a:t>
            </a:r>
            <a:r>
              <a:rPr lang="da-DK" dirty="0" err="1"/>
              <a:t>changes</a:t>
            </a:r>
            <a:endParaRPr lang="da-DK" dirty="0"/>
          </a:p>
          <a:p>
            <a:pPr marL="594900" lvl="1" indent="-342900"/>
            <a:r>
              <a:rPr lang="da-DK" dirty="0"/>
              <a:t>E. g. </a:t>
            </a:r>
            <a:r>
              <a:rPr lang="da-DK" dirty="0" err="1"/>
              <a:t>equal</a:t>
            </a:r>
            <a:r>
              <a:rPr lang="da-DK" dirty="0"/>
              <a:t> pay </a:t>
            </a:r>
            <a:r>
              <a:rPr lang="da-DK" dirty="0" err="1"/>
              <a:t>regulation</a:t>
            </a:r>
            <a:r>
              <a:rPr lang="da-DK" dirty="0"/>
              <a:t> in EU, </a:t>
            </a:r>
            <a:r>
              <a:rPr lang="da-DK" dirty="0" err="1"/>
              <a:t>environmental</a:t>
            </a:r>
            <a:r>
              <a:rPr lang="da-DK" dirty="0"/>
              <a:t> </a:t>
            </a:r>
            <a:r>
              <a:rPr lang="da-DK" dirty="0" err="1"/>
              <a:t>regulations</a:t>
            </a:r>
            <a:endParaRPr lang="da-DK" dirty="0"/>
          </a:p>
          <a:p>
            <a:pPr marL="594900" lvl="1" indent="-342900"/>
            <a:endParaRPr lang="da-DK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3F60052-317A-183A-32E5-5438078FB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31 January 2017</a:t>
            </a:r>
            <a:endParaRPr lang="en-GB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71C2FBEE-EA98-5047-8E2C-F436F463C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9" name="Pladsholder til indhold 8">
            <a:extLst>
              <a:ext uri="{FF2B5EF4-FFF2-40B4-BE49-F238E27FC236}">
                <a16:creationId xmlns:a16="http://schemas.microsoft.com/office/drawing/2014/main" id="{55C73F67-2430-E188-2FAB-D203F8885F6A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" name="Picture 2" descr="P:\Graphics\Powerpoint\PE_UK\PE448-Huc\Final files\GIF\ch01\M01NF002.gif">
            <a:extLst>
              <a:ext uri="{FF2B5EF4-FFF2-40B4-BE49-F238E27FC236}">
                <a16:creationId xmlns:a16="http://schemas.microsoft.com/office/drawing/2014/main" id="{ADC232DD-E789-6EE6-262D-86775AB95A4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3311" y="1883120"/>
            <a:ext cx="5110653" cy="29061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735096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E13FA-C55C-5348-6CBA-253D662F6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311" y="453600"/>
            <a:ext cx="8559000" cy="1248208"/>
          </a:xfrm>
        </p:spPr>
        <p:txBody>
          <a:bodyPr anchor="t">
            <a:normAutofit/>
          </a:bodyPr>
          <a:lstStyle/>
          <a:p>
            <a:r>
              <a:rPr lang="en-GB" sz="2900" dirty="0"/>
              <a:t>One way of approaching the choice of RQ</a:t>
            </a:r>
            <a:br>
              <a:rPr lang="en-GB" sz="2900" dirty="0"/>
            </a:br>
            <a:br>
              <a:rPr lang="en-GB" sz="2900" dirty="0"/>
            </a:br>
            <a:endParaRPr lang="en-GB" sz="2900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7ED9E952-3D0C-54CD-FB96-B4161103A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86700" y="6575489"/>
            <a:ext cx="2505600" cy="261245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GB"/>
              <a:t>University of Southern Denmark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D15447-57A6-795C-8448-CBF08D691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07800" y="6393601"/>
            <a:ext cx="323550" cy="181889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fld id="{45D37B1E-C366-494F-A587-962AD9AABC83}" type="slidenum">
              <a:rPr lang="da-DK" smtClean="0"/>
              <a:pPr>
                <a:spcAft>
                  <a:spcPts val="600"/>
                </a:spcAft>
              </a:pPr>
              <a:t>16</a:t>
            </a:fld>
            <a:endParaRPr lang="da-DK"/>
          </a:p>
        </p:txBody>
      </p:sp>
      <p:sp>
        <p:nvSpPr>
          <p:cNvPr id="13" name="Content Placeholder 6">
            <a:extLst>
              <a:ext uri="{FF2B5EF4-FFF2-40B4-BE49-F238E27FC236}">
                <a16:creationId xmlns:a16="http://schemas.microsoft.com/office/drawing/2014/main" id="{CFC86046-7E74-8B1A-5C1B-833EF59D275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47999" y="6067207"/>
            <a:ext cx="1238442" cy="442800"/>
          </a:xfrm>
        </p:spPr>
        <p:txBody>
          <a:bodyPr/>
          <a:lstStyle/>
          <a:p>
            <a:endParaRPr lang="en-US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0E28DB93-3E1E-97EA-25D4-9E648E8BDF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3048839"/>
              </p:ext>
            </p:extLst>
          </p:nvPr>
        </p:nvGraphicFramePr>
        <p:xfrm>
          <a:off x="304729" y="1989138"/>
          <a:ext cx="8532000" cy="38534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 hidden="1">
            <a:extLst>
              <a:ext uri="{FF2B5EF4-FFF2-40B4-BE49-F238E27FC236}">
                <a16:creationId xmlns:a16="http://schemas.microsoft.com/office/drawing/2014/main" id="{A1A9482A-1289-4CE7-D1DB-0563816F8348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307800" y="6569967"/>
            <a:ext cx="2505600" cy="180085"/>
          </a:xfrm>
        </p:spPr>
        <p:txBody>
          <a:bodyPr/>
          <a:lstStyle/>
          <a:p>
            <a:pPr>
              <a:spcAft>
                <a:spcPts val="600"/>
              </a:spcAft>
            </a:pPr>
            <a:fld id="{AFC31F6A-1F2D-4829-8347-4C30E453F30A}" type="datetime1">
              <a:rPr lang="da-DK" smtClean="0"/>
              <a:pPr>
                <a:spcAft>
                  <a:spcPts val="600"/>
                </a:spcAft>
              </a:pPr>
              <a:t>30-09-2025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056841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4CF968-3D66-1B86-9D19-56B9891EE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Future </a:t>
            </a:r>
            <a:r>
              <a:rPr lang="da-DK" dirty="0" err="1"/>
              <a:t>impact</a:t>
            </a:r>
            <a:r>
              <a:rPr lang="da-DK" dirty="0"/>
              <a:t> </a:t>
            </a:r>
            <a:r>
              <a:rPr lang="da-DK" dirty="0" err="1"/>
              <a:t>stemming</a:t>
            </a:r>
            <a:r>
              <a:rPr lang="da-DK" dirty="0"/>
              <a:t> from </a:t>
            </a:r>
            <a:r>
              <a:rPr lang="da-DK" dirty="0" err="1"/>
              <a:t>values</a:t>
            </a:r>
            <a:r>
              <a:rPr lang="da-DK" dirty="0"/>
              <a:t> - </a:t>
            </a:r>
            <a:r>
              <a:rPr lang="da-DK" dirty="0" err="1"/>
              <a:t>some</a:t>
            </a:r>
            <a:r>
              <a:rPr lang="da-DK" dirty="0"/>
              <a:t> </a:t>
            </a:r>
            <a:r>
              <a:rPr lang="da-DK" dirty="0" err="1"/>
              <a:t>examples</a:t>
            </a:r>
            <a:endParaRPr lang="en-GB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2DF1260-48C7-DE59-98FA-91F4307526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 err="1"/>
              <a:t>Eliminate</a:t>
            </a:r>
            <a:r>
              <a:rPr lang="da-DK" dirty="0"/>
              <a:t> or </a:t>
            </a:r>
            <a:r>
              <a:rPr lang="da-DK" dirty="0" err="1"/>
              <a:t>reduce</a:t>
            </a:r>
            <a:r>
              <a:rPr lang="da-DK" dirty="0"/>
              <a:t> </a:t>
            </a:r>
            <a:r>
              <a:rPr lang="da-DK" dirty="0" err="1"/>
              <a:t>injustice</a:t>
            </a:r>
            <a:r>
              <a:rPr lang="da-DK" dirty="0"/>
              <a:t> </a:t>
            </a:r>
          </a:p>
          <a:p>
            <a:pPr marL="702900" lvl="1" indent="-342900"/>
            <a:r>
              <a:rPr lang="da-DK" dirty="0" err="1"/>
              <a:t>Equal</a:t>
            </a:r>
            <a:r>
              <a:rPr lang="da-DK" dirty="0"/>
              <a:t> </a:t>
            </a:r>
            <a:r>
              <a:rPr lang="da-DK" dirty="0" err="1"/>
              <a:t>opportunities</a:t>
            </a:r>
            <a:r>
              <a:rPr lang="da-DK" dirty="0"/>
              <a:t>, </a:t>
            </a:r>
            <a:r>
              <a:rPr lang="da-DK" dirty="0" err="1"/>
              <a:t>reducing</a:t>
            </a:r>
            <a:r>
              <a:rPr lang="da-DK" dirty="0"/>
              <a:t> </a:t>
            </a:r>
            <a:r>
              <a:rPr lang="da-DK" dirty="0" err="1"/>
              <a:t>discrimination</a:t>
            </a:r>
            <a:r>
              <a:rPr lang="da-DK" dirty="0"/>
              <a:t> </a:t>
            </a:r>
          </a:p>
          <a:p>
            <a:pPr marL="702900" lvl="1" indent="-342900"/>
            <a:endParaRPr lang="da-DK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 err="1"/>
              <a:t>Reduce</a:t>
            </a:r>
            <a:r>
              <a:rPr lang="da-DK" dirty="0"/>
              <a:t> </a:t>
            </a:r>
            <a:r>
              <a:rPr lang="da-DK" dirty="0" err="1"/>
              <a:t>irrationality</a:t>
            </a:r>
            <a:r>
              <a:rPr lang="da-DK" dirty="0"/>
              <a:t> in decisions </a:t>
            </a:r>
          </a:p>
          <a:p>
            <a:pPr marL="702900" lvl="1" indent="-342900"/>
            <a:r>
              <a:rPr lang="da-DK" dirty="0"/>
              <a:t>Overcoming </a:t>
            </a:r>
            <a:r>
              <a:rPr lang="da-DK" dirty="0" err="1"/>
              <a:t>dependence</a:t>
            </a:r>
            <a:r>
              <a:rPr lang="da-DK" dirty="0"/>
              <a:t> from the </a:t>
            </a:r>
            <a:r>
              <a:rPr lang="da-DK" dirty="0" err="1"/>
              <a:t>past</a:t>
            </a:r>
            <a:r>
              <a:rPr lang="da-DK" dirty="0"/>
              <a:t> outdated </a:t>
            </a:r>
            <a:r>
              <a:rPr lang="da-DK" dirty="0" err="1"/>
              <a:t>policies</a:t>
            </a:r>
            <a:endParaRPr lang="da-DK" dirty="0"/>
          </a:p>
          <a:p>
            <a:pPr marL="702900" lvl="1" indent="-342900"/>
            <a:endParaRPr lang="da-DK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 err="1"/>
              <a:t>Novelty</a:t>
            </a:r>
            <a:r>
              <a:rPr lang="da-DK" dirty="0"/>
              <a:t>: </a:t>
            </a:r>
            <a:r>
              <a:rPr lang="da-DK" dirty="0" err="1"/>
              <a:t>discover</a:t>
            </a:r>
            <a:r>
              <a:rPr lang="da-DK" dirty="0"/>
              <a:t> or </a:t>
            </a:r>
            <a:r>
              <a:rPr lang="da-DK" dirty="0" err="1"/>
              <a:t>verify</a:t>
            </a:r>
            <a:r>
              <a:rPr lang="da-DK" dirty="0"/>
              <a:t> </a:t>
            </a:r>
            <a:r>
              <a:rPr lang="da-DK" dirty="0" err="1"/>
              <a:t>some</a:t>
            </a:r>
            <a:r>
              <a:rPr lang="da-DK" dirty="0"/>
              <a:t> new </a:t>
            </a:r>
            <a:r>
              <a:rPr lang="da-DK" dirty="0" err="1"/>
              <a:t>ways</a:t>
            </a:r>
            <a:r>
              <a:rPr lang="da-DK" dirty="0"/>
              <a:t> of </a:t>
            </a:r>
            <a:r>
              <a:rPr lang="da-DK" dirty="0" err="1"/>
              <a:t>doing</a:t>
            </a:r>
            <a:r>
              <a:rPr lang="da-DK" dirty="0"/>
              <a:t> </a:t>
            </a:r>
            <a:r>
              <a:rPr lang="da-DK" dirty="0" err="1"/>
              <a:t>things</a:t>
            </a:r>
            <a:endParaRPr lang="da-DK" dirty="0"/>
          </a:p>
          <a:p>
            <a:pPr marL="702900" lvl="1" indent="-342900"/>
            <a:r>
              <a:rPr lang="da-DK" dirty="0"/>
              <a:t>AI in HRM</a:t>
            </a:r>
          </a:p>
          <a:p>
            <a:pPr marL="702900" lvl="1" indent="-342900"/>
            <a:endParaRPr lang="da-DK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135704C-FC82-ECC2-E9CA-D9EE37909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31 January 2017</a:t>
            </a:r>
            <a:endParaRPr lang="en-GB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39DD73D2-F5C9-1292-31FE-F0C7E71C7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1B33DE59-4E8B-7FF0-78E3-03DC2CFC2DA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8469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13590-7FF7-5E24-29D2-189E47A8F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800" y="1028247"/>
            <a:ext cx="8221500" cy="960891"/>
          </a:xfrm>
        </p:spPr>
        <p:txBody>
          <a:bodyPr/>
          <a:lstStyle/>
          <a:p>
            <a:r>
              <a:rPr lang="da-DK" sz="2400" dirty="0" err="1">
                <a:latin typeface="TimesNewRomanPS-BoldMT"/>
              </a:rPr>
              <a:t>Example</a:t>
            </a:r>
            <a:r>
              <a:rPr lang="da-DK" sz="2400" dirty="0">
                <a:latin typeface="TimesNewRomanPS-BoldMT"/>
              </a:rPr>
              <a:t> of a problem statement and RQ: </a:t>
            </a:r>
            <a:br>
              <a:rPr lang="da-DK" sz="2400" dirty="0">
                <a:latin typeface="TimesNewRomanPS-BoldMT"/>
              </a:rPr>
            </a:br>
            <a:r>
              <a:rPr lang="da-DK" sz="2400" dirty="0">
                <a:latin typeface="TimesNewRomanPS-BoldMT"/>
              </a:rPr>
              <a:t>”Motivation </a:t>
            </a:r>
            <a:r>
              <a:rPr lang="da-DK" sz="2400" dirty="0" err="1">
                <a:latin typeface="TimesNewRomanPS-BoldMT"/>
              </a:rPr>
              <a:t>Behind</a:t>
            </a:r>
            <a:r>
              <a:rPr lang="da-DK" sz="2400" dirty="0">
                <a:latin typeface="TimesNewRomanPS-BoldMT"/>
              </a:rPr>
              <a:t> </a:t>
            </a:r>
            <a:r>
              <a:rPr lang="da-DK" sz="2400" dirty="0" err="1">
                <a:latin typeface="TimesNewRomanPS-BoldMT"/>
              </a:rPr>
              <a:t>Volunteerism</a:t>
            </a:r>
            <a:r>
              <a:rPr lang="da-DK" sz="2400" dirty="0">
                <a:latin typeface="TimesNewRomanPS-BoldMT"/>
              </a:rPr>
              <a:t>: </a:t>
            </a:r>
            <a:r>
              <a:rPr lang="da-DK" sz="2400" dirty="0" err="1">
                <a:latin typeface="TimesNewRomanPS-BoldMT"/>
              </a:rPr>
              <a:t>Keeping</a:t>
            </a:r>
            <a:r>
              <a:rPr lang="da-DK" sz="2400" dirty="0">
                <a:latin typeface="TimesNewRomanPS-BoldMT"/>
              </a:rPr>
              <a:t> the </a:t>
            </a:r>
            <a:r>
              <a:rPr lang="da-DK" sz="2400" dirty="0" err="1">
                <a:latin typeface="TimesNewRomanPS-BoldMT"/>
              </a:rPr>
              <a:t>Volunteers</a:t>
            </a:r>
            <a:r>
              <a:rPr lang="da-DK" sz="2400" dirty="0">
                <a:latin typeface="TimesNewRomanPS-BoldMT"/>
              </a:rPr>
              <a:t> in Non-profit Organisations”</a:t>
            </a:r>
            <a:endParaRPr lang="da-DK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986901-239B-6F8C-6F8D-E7096E21D37B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308372" y="2450532"/>
            <a:ext cx="8220928" cy="3864462"/>
          </a:xfrm>
        </p:spPr>
        <p:txBody>
          <a:bodyPr/>
          <a:lstStyle/>
          <a:p>
            <a:pPr>
              <a:buNone/>
            </a:pPr>
            <a:r>
              <a:rPr lang="en-US" sz="1600" dirty="0">
                <a:latin typeface="TimesNewRomanPSMT"/>
              </a:rPr>
              <a:t>The problem examined in this paper is the difficulty of </a:t>
            </a:r>
            <a:r>
              <a:rPr lang="en-US" sz="1600" u="sng" dirty="0">
                <a:latin typeface="TimesNewRomanPSMT"/>
              </a:rPr>
              <a:t>keeping</a:t>
            </a:r>
            <a:r>
              <a:rPr lang="en-US" sz="1600" dirty="0">
                <a:latin typeface="TimesNewRomanPSMT"/>
              </a:rPr>
              <a:t> volunteers in the nonprofit</a:t>
            </a:r>
          </a:p>
          <a:p>
            <a:pPr>
              <a:buNone/>
            </a:pPr>
            <a:r>
              <a:rPr lang="en-US" sz="1600" dirty="0">
                <a:latin typeface="TimesNewRomanPSMT"/>
              </a:rPr>
              <a:t>organizations. As seen in the introduction, </a:t>
            </a:r>
            <a:r>
              <a:rPr lang="en-US" sz="1600" u="sng" dirty="0">
                <a:latin typeface="TimesNewRomanPSMT"/>
              </a:rPr>
              <a:t>high turnover </a:t>
            </a:r>
            <a:r>
              <a:rPr lang="en-US" sz="1600" dirty="0">
                <a:latin typeface="TimesNewRomanPSMT"/>
              </a:rPr>
              <a:t>is a problem in volunteer</a:t>
            </a:r>
          </a:p>
          <a:p>
            <a:pPr>
              <a:buNone/>
            </a:pPr>
            <a:r>
              <a:rPr lang="en-US" sz="1600" dirty="0">
                <a:latin typeface="TimesNewRomanPSMT"/>
              </a:rPr>
              <a:t>organizations. There are a lot of consequences of high turnover; therefore, volunteer organizations</a:t>
            </a:r>
          </a:p>
          <a:p>
            <a:pPr>
              <a:buNone/>
            </a:pPr>
            <a:r>
              <a:rPr lang="en-US" sz="1600" dirty="0">
                <a:latin typeface="TimesNewRomanPSMT"/>
              </a:rPr>
              <a:t>must aim for more </a:t>
            </a:r>
            <a:r>
              <a:rPr lang="en-US" sz="1600" u="sng" dirty="0">
                <a:latin typeface="TimesNewRomanPSMT"/>
              </a:rPr>
              <a:t>long-term volunteers</a:t>
            </a:r>
            <a:r>
              <a:rPr lang="en-US" sz="1600" dirty="0">
                <a:latin typeface="TimesNewRomanPSMT"/>
              </a:rPr>
              <a:t>, in order to keep the organization stable. </a:t>
            </a:r>
          </a:p>
          <a:p>
            <a:pPr>
              <a:buNone/>
            </a:pPr>
            <a:endParaRPr lang="en-US" sz="1600" dirty="0">
              <a:latin typeface="TimesNewRomanPSMT"/>
            </a:endParaRPr>
          </a:p>
          <a:p>
            <a:pPr>
              <a:buNone/>
            </a:pPr>
            <a:r>
              <a:rPr lang="en-US" sz="1600" dirty="0">
                <a:latin typeface="TimesNewRomanPSMT"/>
              </a:rPr>
              <a:t>In order to examine how to avoid high turnover, this paper seeks to answer the following question: “What can</a:t>
            </a:r>
          </a:p>
          <a:p>
            <a:pPr>
              <a:buNone/>
            </a:pPr>
            <a:r>
              <a:rPr lang="en-US" sz="1600" dirty="0">
                <a:latin typeface="TimesNewRomanPSMT"/>
              </a:rPr>
              <a:t>we learn about long-term volunteering from the case of ABC?”</a:t>
            </a:r>
          </a:p>
          <a:p>
            <a:pPr>
              <a:buNone/>
            </a:pPr>
            <a:endParaRPr lang="en-US" sz="1600" dirty="0">
              <a:latin typeface="TimesNewRomanPSMT"/>
            </a:endParaRPr>
          </a:p>
          <a:p>
            <a:pPr>
              <a:buNone/>
            </a:pPr>
            <a:r>
              <a:rPr lang="en-US" sz="1600" dirty="0">
                <a:latin typeface="TimesNewRomanPSMT"/>
              </a:rPr>
              <a:t>In order to examine this question, the following research questions are examined:</a:t>
            </a:r>
          </a:p>
          <a:p>
            <a:pPr>
              <a:buNone/>
            </a:pPr>
            <a:r>
              <a:rPr lang="en-US" sz="1600" dirty="0">
                <a:latin typeface="TimesNewRomanPSMT"/>
              </a:rPr>
              <a:t>1. Why are volunteers joining ABC?</a:t>
            </a:r>
          </a:p>
          <a:p>
            <a:pPr>
              <a:buNone/>
            </a:pPr>
            <a:r>
              <a:rPr lang="en-US" sz="1600" dirty="0">
                <a:latin typeface="TimesNewRomanPSMT"/>
              </a:rPr>
              <a:t>2. Why are volunteers continuing in ABC?</a:t>
            </a:r>
            <a:endParaRPr lang="da-DK" sz="28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9DCDA5-C1C5-17FB-D6E1-40528A21FC3D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20EC3FF9-0F85-46F0-9881-1FB230427710}" type="datetime1">
              <a:rPr lang="da-DK" smtClean="0"/>
              <a:t>30-09-2025</a:t>
            </a:fld>
            <a:endParaRPr lang="da-DK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8FF6DD-4529-7EF3-3E7D-19CC574A963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18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3116694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0AC533-AD80-4FB1-50FC-12D72D9F0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800" y="2626349"/>
            <a:ext cx="8559000" cy="1248208"/>
          </a:xfrm>
        </p:spPr>
        <p:txBody>
          <a:bodyPr/>
          <a:lstStyle/>
          <a:p>
            <a:r>
              <a:rPr lang="da-DK" dirty="0" err="1"/>
              <a:t>Questions</a:t>
            </a:r>
            <a:r>
              <a:rPr lang="da-DK" dirty="0"/>
              <a:t> or </a:t>
            </a:r>
            <a:r>
              <a:rPr lang="da-DK" dirty="0" err="1"/>
              <a:t>comments</a:t>
            </a:r>
            <a:r>
              <a:rPr lang="da-DK" dirty="0"/>
              <a:t>?</a:t>
            </a:r>
            <a:endParaRPr lang="en-GB" dirty="0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1BD9B0D0-D9FD-D87D-8305-AFE67EF12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31 January 2017</a:t>
            </a: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A5C1E8AD-05DD-FF20-EC8C-B7D15E249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t>19</a:t>
            </a:fld>
            <a:endParaRPr lang="da-DK" dirty="0"/>
          </a:p>
        </p:txBody>
      </p:sp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DF0B72FD-9499-F5DB-BD70-1F733B5F5F4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3120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E8A036-3D3E-6E17-5CFE-C86F6A325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311" y="453600"/>
            <a:ext cx="8559000" cy="1248208"/>
          </a:xfrm>
        </p:spPr>
        <p:txBody>
          <a:bodyPr anchor="t">
            <a:normAutofit/>
          </a:bodyPr>
          <a:lstStyle/>
          <a:p>
            <a:r>
              <a:rPr lang="da-DK" dirty="0"/>
              <a:t>Agenda </a:t>
            </a:r>
            <a:endParaRPr lang="en-GB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1046B2CA-879C-41FB-186B-4ED722BF5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07800" y="6393601"/>
            <a:ext cx="323550" cy="181889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fld id="{45D37B1E-C366-494F-A587-962AD9AABC83}" type="slidenum">
              <a:rPr lang="en-GB" smtClean="0"/>
              <a:pPr>
                <a:spcAft>
                  <a:spcPts val="600"/>
                </a:spcAft>
              </a:pPr>
              <a:t>2</a:t>
            </a:fld>
            <a:endParaRPr lang="en-GB"/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BF6CAB8D-B44B-BF7D-DF0F-8EB57396470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47999" y="6067207"/>
            <a:ext cx="1238442" cy="442800"/>
          </a:xfrm>
        </p:spPr>
        <p:txBody>
          <a:bodyPr/>
          <a:lstStyle/>
          <a:p>
            <a:endParaRPr lang="en-US"/>
          </a:p>
        </p:txBody>
      </p:sp>
      <p:graphicFrame>
        <p:nvGraphicFramePr>
          <p:cNvPr id="8" name="Pladsholder til indhold 2">
            <a:extLst>
              <a:ext uri="{FF2B5EF4-FFF2-40B4-BE49-F238E27FC236}">
                <a16:creationId xmlns:a16="http://schemas.microsoft.com/office/drawing/2014/main" id="{32986137-76FF-A6F1-34EF-639C0B064C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0969468"/>
              </p:ext>
            </p:extLst>
          </p:nvPr>
        </p:nvGraphicFramePr>
        <p:xfrm>
          <a:off x="304729" y="1990800"/>
          <a:ext cx="8532000" cy="385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Pladsholder til dato 3" hidden="1">
            <a:extLst>
              <a:ext uri="{FF2B5EF4-FFF2-40B4-BE49-F238E27FC236}">
                <a16:creationId xmlns:a16="http://schemas.microsoft.com/office/drawing/2014/main" id="{E9C1B550-0E71-CFC8-1D8D-344A2641C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GB"/>
              <a:t>31 January 2017</a:t>
            </a:r>
          </a:p>
        </p:txBody>
      </p:sp>
    </p:spTree>
    <p:extLst>
      <p:ext uri="{BB962C8B-B14F-4D97-AF65-F5344CB8AC3E}">
        <p14:creationId xmlns:p14="http://schemas.microsoft.com/office/powerpoint/2010/main" val="3561928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5169FF-2D3E-E0EB-DFFA-6DBC864C4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What</a:t>
            </a:r>
            <a:r>
              <a:rPr lang="da-DK" dirty="0"/>
              <a:t> is a master </a:t>
            </a:r>
            <a:r>
              <a:rPr lang="da-DK" dirty="0" err="1"/>
              <a:t>thesis</a:t>
            </a:r>
            <a:r>
              <a:rPr lang="da-DK" dirty="0"/>
              <a:t>? </a:t>
            </a:r>
            <a:endParaRPr lang="en-GB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B7DF630-4BD2-BC96-F514-67D6D75FF1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811" y="1701808"/>
            <a:ext cx="8532000" cy="3851200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da-DK" dirty="0"/>
              <a:t>30 ECTS – a product </a:t>
            </a:r>
            <a:r>
              <a:rPr lang="da-DK" dirty="0" err="1"/>
              <a:t>that</a:t>
            </a:r>
            <a:r>
              <a:rPr lang="da-DK" dirty="0"/>
              <a:t> </a:t>
            </a:r>
            <a:r>
              <a:rPr lang="da-DK" dirty="0" err="1"/>
              <a:t>takes</a:t>
            </a:r>
            <a:r>
              <a:rPr lang="da-DK" dirty="0"/>
              <a:t> 810 hours of </a:t>
            </a:r>
            <a:r>
              <a:rPr lang="da-DK" dirty="0" err="1"/>
              <a:t>work</a:t>
            </a:r>
            <a:r>
              <a:rPr lang="da-DK" dirty="0"/>
              <a:t>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da-DK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b="0" i="0" dirty="0">
                <a:solidFill>
                  <a:srgbClr val="333333"/>
                </a:solidFill>
                <a:effectLst/>
                <a:latin typeface="Helvetica Neue"/>
              </a:rPr>
              <a:t>The thesis is 60-80 standard pages long for one student</a:t>
            </a:r>
          </a:p>
          <a:p>
            <a:pPr lvl="1" indent="0">
              <a:buNone/>
            </a:pPr>
            <a:r>
              <a:rPr lang="en-GB" b="0" i="0" dirty="0">
                <a:solidFill>
                  <a:srgbClr val="333333"/>
                </a:solidFill>
                <a:effectLst/>
                <a:latin typeface="Helvetica Neue"/>
              </a:rPr>
              <a:t>(excluding table of contents, bibliography and appendices) </a:t>
            </a:r>
          </a:p>
          <a:p>
            <a:pPr lvl="1" indent="0">
              <a:buNone/>
            </a:pPr>
            <a:endParaRPr lang="en-GB" b="0" i="0" dirty="0">
              <a:solidFill>
                <a:srgbClr val="333333"/>
              </a:solidFill>
              <a:effectLst/>
              <a:latin typeface="Helvetica Neue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b="0" i="0" dirty="0">
                <a:solidFill>
                  <a:srgbClr val="333333"/>
                </a:solidFill>
                <a:effectLst/>
                <a:latin typeface="Helvetica Neue"/>
              </a:rPr>
              <a:t>The thesis is 90-110 standard pages long for two student</a:t>
            </a:r>
          </a:p>
          <a:p>
            <a:pPr lvl="1" indent="0">
              <a:buNone/>
            </a:pPr>
            <a:r>
              <a:rPr lang="en-GB" b="0" i="0" dirty="0">
                <a:solidFill>
                  <a:srgbClr val="333333"/>
                </a:solidFill>
                <a:effectLst/>
                <a:latin typeface="Helvetica Neue"/>
              </a:rPr>
              <a:t>(excluding table of contents, bibliography and appendices) </a:t>
            </a:r>
          </a:p>
          <a:p>
            <a:pPr lvl="1" indent="0">
              <a:buNone/>
            </a:pPr>
            <a:endParaRPr lang="en-GB" dirty="0">
              <a:solidFill>
                <a:srgbClr val="333333"/>
              </a:solidFill>
              <a:latin typeface="Helvetica Neue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b="0" i="0" dirty="0">
                <a:solidFill>
                  <a:srgbClr val="333333"/>
                </a:solidFill>
                <a:effectLst/>
                <a:latin typeface="Helvetica Neue"/>
              </a:rPr>
              <a:t>This is likely to become the longest text you will have written in your life! </a:t>
            </a:r>
          </a:p>
          <a:p>
            <a:pPr lvl="1" indent="0">
              <a:buNone/>
            </a:pPr>
            <a:endParaRPr lang="en-GB" dirty="0">
              <a:solidFill>
                <a:srgbClr val="333333"/>
              </a:solidFill>
              <a:latin typeface="Helvetica Neue"/>
            </a:endParaRP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EB9484E-0E1A-4142-9B14-E056FA933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31 January 2017</a:t>
            </a:r>
            <a:endParaRPr lang="en-GB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72858981-7DDA-E1A0-6340-EA13D14ED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73A93209-8F05-2200-D70D-32EF75100AB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128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EFE849-6D64-1740-15E4-1FE452B69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Choices</a:t>
            </a:r>
            <a:r>
              <a:rPr lang="da-DK" dirty="0"/>
              <a:t> </a:t>
            </a:r>
            <a:r>
              <a:rPr lang="da-DK" dirty="0" err="1"/>
              <a:t>along</a:t>
            </a:r>
            <a:r>
              <a:rPr lang="da-DK" dirty="0"/>
              <a:t> the </a:t>
            </a:r>
            <a:r>
              <a:rPr lang="da-DK" dirty="0" err="1"/>
              <a:t>thesis</a:t>
            </a:r>
            <a:r>
              <a:rPr lang="da-DK" dirty="0"/>
              <a:t> </a:t>
            </a:r>
            <a:r>
              <a:rPr lang="da-DK" dirty="0" err="1"/>
              <a:t>writing</a:t>
            </a:r>
            <a:r>
              <a:rPr lang="da-DK" dirty="0"/>
              <a:t> </a:t>
            </a:r>
            <a:r>
              <a:rPr lang="da-DK" dirty="0" err="1"/>
              <a:t>process</a:t>
            </a:r>
            <a:endParaRPr lang="en-GB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5570EF4-D101-3255-2A22-03C9BF3C01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 err="1"/>
              <a:t>Empirical</a:t>
            </a:r>
            <a:r>
              <a:rPr lang="da-DK" dirty="0"/>
              <a:t> vs. </a:t>
            </a:r>
            <a:r>
              <a:rPr lang="da-DK" dirty="0" err="1"/>
              <a:t>theoretical</a:t>
            </a:r>
            <a:r>
              <a:rPr lang="da-DK" dirty="0"/>
              <a:t> </a:t>
            </a:r>
            <a:r>
              <a:rPr lang="da-DK" dirty="0" err="1"/>
              <a:t>thesis</a:t>
            </a:r>
            <a:endParaRPr lang="da-DK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 err="1"/>
              <a:t>Area</a:t>
            </a:r>
            <a:r>
              <a:rPr lang="da-DK" dirty="0"/>
              <a:t> / </a:t>
            </a:r>
            <a:r>
              <a:rPr lang="da-DK" dirty="0" err="1"/>
              <a:t>topic</a:t>
            </a:r>
            <a:r>
              <a:rPr lang="da-DK" dirty="0"/>
              <a:t> / research </a:t>
            </a:r>
            <a:r>
              <a:rPr lang="da-DK" dirty="0" err="1"/>
              <a:t>question</a:t>
            </a:r>
            <a:r>
              <a:rPr lang="da-DK" dirty="0"/>
              <a:t> (RQ)</a:t>
            </a:r>
          </a:p>
          <a:p>
            <a:pPr marL="702900" lvl="1" indent="-342900"/>
            <a:r>
              <a:rPr lang="da-DK" dirty="0"/>
              <a:t>NB: </a:t>
            </a:r>
            <a:r>
              <a:rPr lang="da-DK" dirty="0" err="1"/>
              <a:t>You</a:t>
            </a:r>
            <a:r>
              <a:rPr lang="da-DK" dirty="0"/>
              <a:t> must </a:t>
            </a:r>
            <a:r>
              <a:rPr lang="da-DK" dirty="0" err="1"/>
              <a:t>write</a:t>
            </a:r>
            <a:r>
              <a:rPr lang="da-DK" dirty="0"/>
              <a:t> </a:t>
            </a:r>
            <a:r>
              <a:rPr lang="da-DK" dirty="0" err="1"/>
              <a:t>about</a:t>
            </a:r>
            <a:r>
              <a:rPr lang="da-DK" dirty="0"/>
              <a:t> HRM / </a:t>
            </a:r>
            <a:r>
              <a:rPr lang="da-DK" dirty="0" err="1"/>
              <a:t>organisational</a:t>
            </a:r>
            <a:r>
              <a:rPr lang="da-DK" dirty="0"/>
              <a:t> </a:t>
            </a:r>
            <a:r>
              <a:rPr lang="da-DK" dirty="0" err="1"/>
              <a:t>behaviour</a:t>
            </a:r>
            <a:r>
              <a:rPr lang="da-DK" dirty="0"/>
              <a:t> </a:t>
            </a:r>
          </a:p>
          <a:p>
            <a:pPr marL="702900" lvl="1" indent="-342900"/>
            <a:endParaRPr lang="da-DK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 err="1"/>
              <a:t>Individual</a:t>
            </a:r>
            <a:r>
              <a:rPr lang="da-DK" dirty="0"/>
              <a:t> </a:t>
            </a:r>
            <a:r>
              <a:rPr lang="da-DK" dirty="0" err="1"/>
              <a:t>thesis</a:t>
            </a:r>
            <a:r>
              <a:rPr lang="da-DK" dirty="0"/>
              <a:t> vs. </a:t>
            </a:r>
            <a:r>
              <a:rPr lang="da-DK" dirty="0" err="1"/>
              <a:t>two</a:t>
            </a:r>
            <a:r>
              <a:rPr lang="da-DK" dirty="0"/>
              <a:t> students’ </a:t>
            </a:r>
            <a:r>
              <a:rPr lang="da-DK" dirty="0" err="1"/>
              <a:t>thesis</a:t>
            </a:r>
            <a:endParaRPr lang="da-DK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/>
              <a:t>Supervisor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 err="1"/>
              <a:t>Qualitative</a:t>
            </a:r>
            <a:r>
              <a:rPr lang="da-DK" dirty="0"/>
              <a:t> vs. </a:t>
            </a:r>
            <a:r>
              <a:rPr lang="da-DK" dirty="0" err="1"/>
              <a:t>quantitative</a:t>
            </a:r>
            <a:r>
              <a:rPr lang="da-DK" dirty="0"/>
              <a:t> </a:t>
            </a:r>
            <a:r>
              <a:rPr lang="da-DK" dirty="0" err="1"/>
              <a:t>methods</a:t>
            </a:r>
            <a:endParaRPr lang="da-DK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dirty="0"/>
          </a:p>
          <a:p>
            <a:pPr>
              <a:buNone/>
            </a:pPr>
            <a:endParaRPr lang="en-GB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12A38E4-37A4-114F-482D-81D802166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31 January 2017</a:t>
            </a:r>
            <a:endParaRPr lang="en-GB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A695675F-7809-F4EF-EABD-78886D906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AF9F708A-68EB-1BBA-ED1A-9DDFCEF38AE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0007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0D0837-1210-2B25-FADB-F2D0443EE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Empirical</a:t>
            </a:r>
            <a:r>
              <a:rPr lang="da-DK" dirty="0"/>
              <a:t> </a:t>
            </a:r>
            <a:r>
              <a:rPr lang="da-DK" dirty="0" err="1"/>
              <a:t>thesis</a:t>
            </a:r>
            <a:endParaRPr lang="en-GB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93B8416-EC83-DA96-A262-91D32555B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311" y="1098395"/>
            <a:ext cx="8532000" cy="4140192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/>
              <a:t>RQ </a:t>
            </a:r>
            <a:r>
              <a:rPr lang="da-DK" dirty="0" err="1"/>
              <a:t>addresses</a:t>
            </a:r>
            <a:r>
              <a:rPr lang="da-DK" dirty="0"/>
              <a:t> an </a:t>
            </a:r>
            <a:r>
              <a:rPr lang="da-DK" dirty="0" err="1"/>
              <a:t>empirical</a:t>
            </a:r>
            <a:r>
              <a:rPr lang="da-DK" dirty="0"/>
              <a:t> problem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/>
              <a:t>RQ </a:t>
            </a:r>
            <a:r>
              <a:rPr lang="da-DK" dirty="0" err="1"/>
              <a:t>should</a:t>
            </a:r>
            <a:r>
              <a:rPr lang="da-DK" dirty="0"/>
              <a:t> </a:t>
            </a:r>
            <a:r>
              <a:rPr lang="da-DK" dirty="0" err="1"/>
              <a:t>be</a:t>
            </a:r>
            <a:r>
              <a:rPr lang="da-DK" dirty="0"/>
              <a:t> </a:t>
            </a:r>
            <a:r>
              <a:rPr lang="da-DK" dirty="0" err="1"/>
              <a:t>formulated</a:t>
            </a:r>
            <a:r>
              <a:rPr lang="da-DK" dirty="0"/>
              <a:t> </a:t>
            </a:r>
            <a:r>
              <a:rPr lang="da-DK" dirty="0" err="1"/>
              <a:t>using</a:t>
            </a:r>
            <a:r>
              <a:rPr lang="da-DK" dirty="0"/>
              <a:t> the </a:t>
            </a:r>
            <a:r>
              <a:rPr lang="da-DK" dirty="0" err="1"/>
              <a:t>chosen</a:t>
            </a:r>
            <a:r>
              <a:rPr lang="da-DK" dirty="0"/>
              <a:t> </a:t>
            </a:r>
            <a:r>
              <a:rPr lang="da-DK" dirty="0" err="1"/>
              <a:t>concepts</a:t>
            </a:r>
            <a:r>
              <a:rPr lang="da-DK" dirty="0"/>
              <a:t> and </a:t>
            </a:r>
            <a:r>
              <a:rPr lang="da-DK" dirty="0" err="1"/>
              <a:t>theories</a:t>
            </a:r>
            <a:endParaRPr lang="da-DK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 err="1"/>
              <a:t>Choice</a:t>
            </a:r>
            <a:r>
              <a:rPr lang="da-DK" dirty="0"/>
              <a:t> of </a:t>
            </a:r>
            <a:r>
              <a:rPr lang="da-DK" dirty="0" err="1"/>
              <a:t>company</a:t>
            </a:r>
            <a:r>
              <a:rPr lang="da-DK" dirty="0"/>
              <a:t> or organisation is </a:t>
            </a:r>
            <a:r>
              <a:rPr lang="da-DK" dirty="0" err="1"/>
              <a:t>important</a:t>
            </a:r>
            <a:r>
              <a:rPr lang="da-DK" dirty="0"/>
              <a:t>: </a:t>
            </a:r>
            <a:r>
              <a:rPr lang="da-DK" dirty="0" err="1"/>
              <a:t>justify</a:t>
            </a:r>
            <a:r>
              <a:rPr lang="da-DK" dirty="0"/>
              <a:t> </a:t>
            </a:r>
            <a:r>
              <a:rPr lang="da-DK" dirty="0" err="1"/>
              <a:t>what</a:t>
            </a:r>
            <a:r>
              <a:rPr lang="da-DK" dirty="0"/>
              <a:t> </a:t>
            </a:r>
            <a:r>
              <a:rPr lang="da-DK" dirty="0" err="1"/>
              <a:t>larger</a:t>
            </a:r>
            <a:r>
              <a:rPr lang="da-DK" dirty="0"/>
              <a:t> population the </a:t>
            </a:r>
            <a:r>
              <a:rPr lang="da-DK" dirty="0" err="1"/>
              <a:t>company</a:t>
            </a:r>
            <a:r>
              <a:rPr lang="da-DK" dirty="0"/>
              <a:t> </a:t>
            </a:r>
            <a:r>
              <a:rPr lang="da-DK" dirty="0" err="1"/>
              <a:t>represents</a:t>
            </a:r>
            <a:endParaRPr lang="da-DK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 err="1"/>
              <a:t>Reflect</a:t>
            </a:r>
            <a:r>
              <a:rPr lang="da-DK" dirty="0"/>
              <a:t> </a:t>
            </a:r>
            <a:r>
              <a:rPr lang="da-DK" dirty="0" err="1"/>
              <a:t>about</a:t>
            </a:r>
            <a:r>
              <a:rPr lang="da-DK" dirty="0"/>
              <a:t> the </a:t>
            </a:r>
            <a:r>
              <a:rPr lang="da-DK" dirty="0" err="1"/>
              <a:t>context</a:t>
            </a:r>
            <a:r>
              <a:rPr lang="da-DK" dirty="0"/>
              <a:t> of the </a:t>
            </a:r>
            <a:r>
              <a:rPr lang="da-DK" dirty="0" err="1"/>
              <a:t>company</a:t>
            </a:r>
            <a:r>
              <a:rPr lang="da-DK" dirty="0"/>
              <a:t> (private/public </a:t>
            </a:r>
            <a:r>
              <a:rPr lang="da-DK" dirty="0" err="1"/>
              <a:t>sector</a:t>
            </a:r>
            <a:r>
              <a:rPr lang="da-DK" dirty="0"/>
              <a:t>, </a:t>
            </a:r>
            <a:r>
              <a:rPr lang="da-DK" dirty="0" err="1"/>
              <a:t>industry</a:t>
            </a:r>
            <a:r>
              <a:rPr lang="da-DK" dirty="0"/>
              <a:t>, location, </a:t>
            </a:r>
            <a:r>
              <a:rPr lang="da-DK" dirty="0" err="1"/>
              <a:t>labour</a:t>
            </a:r>
            <a:r>
              <a:rPr lang="da-DK" dirty="0"/>
              <a:t> </a:t>
            </a:r>
            <a:r>
              <a:rPr lang="da-DK" dirty="0" err="1"/>
              <a:t>market</a:t>
            </a:r>
            <a:r>
              <a:rPr lang="da-DK" dirty="0"/>
              <a:t> situation etc.)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 err="1"/>
              <a:t>Reflect</a:t>
            </a:r>
            <a:r>
              <a:rPr lang="da-DK" dirty="0"/>
              <a:t> </a:t>
            </a:r>
            <a:r>
              <a:rPr lang="da-DK" dirty="0" err="1"/>
              <a:t>about</a:t>
            </a:r>
            <a:r>
              <a:rPr lang="da-DK" dirty="0"/>
              <a:t> the </a:t>
            </a:r>
            <a:r>
              <a:rPr lang="da-DK" dirty="0" err="1"/>
              <a:t>characteristics</a:t>
            </a:r>
            <a:r>
              <a:rPr lang="da-DK" dirty="0"/>
              <a:t> of the </a:t>
            </a:r>
            <a:r>
              <a:rPr lang="da-DK" dirty="0" err="1"/>
              <a:t>company</a:t>
            </a:r>
            <a:r>
              <a:rPr lang="da-DK" dirty="0"/>
              <a:t> (</a:t>
            </a:r>
            <a:r>
              <a:rPr lang="da-DK" dirty="0" err="1"/>
              <a:t>size</a:t>
            </a:r>
            <a:r>
              <a:rPr lang="da-DK" dirty="0"/>
              <a:t>, age, MNC/</a:t>
            </a:r>
            <a:r>
              <a:rPr lang="da-DK" dirty="0" err="1"/>
              <a:t>local</a:t>
            </a:r>
            <a:r>
              <a:rPr lang="da-DK" dirty="0"/>
              <a:t> business etc.)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96965C2-F38E-03FE-373E-B8877BAB8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31 January 2017</a:t>
            </a:r>
            <a:endParaRPr lang="en-GB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501A52EA-46F2-6725-2E73-223C236A1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97C17C73-8A35-FE68-2DB1-8BEFFF9B757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2981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462168-3BD3-D7D8-9354-5A06EAFD4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Theoretical</a:t>
            </a:r>
            <a:r>
              <a:rPr lang="da-DK" dirty="0"/>
              <a:t> </a:t>
            </a:r>
            <a:r>
              <a:rPr lang="da-DK" dirty="0" err="1"/>
              <a:t>thesis</a:t>
            </a:r>
            <a:r>
              <a:rPr lang="da-DK" dirty="0"/>
              <a:t>:</a:t>
            </a:r>
            <a:br>
              <a:rPr lang="da-DK" dirty="0"/>
            </a:br>
            <a:endParaRPr lang="en-GB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0F1F473-7CA1-CAC3-B3E2-16CD8C35D8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/>
              <a:t>RQ </a:t>
            </a:r>
            <a:r>
              <a:rPr lang="da-DK" dirty="0" err="1"/>
              <a:t>addresses</a:t>
            </a:r>
            <a:r>
              <a:rPr lang="da-DK" dirty="0"/>
              <a:t> a </a:t>
            </a:r>
            <a:r>
              <a:rPr lang="da-DK" dirty="0" err="1"/>
              <a:t>theoretical</a:t>
            </a:r>
            <a:r>
              <a:rPr lang="da-DK" dirty="0"/>
              <a:t> problem</a:t>
            </a:r>
          </a:p>
          <a:p>
            <a:pPr marL="702900" lvl="1" indent="-342900"/>
            <a:r>
              <a:rPr lang="en-GB" dirty="0"/>
              <a:t>Inconsistency in theories</a:t>
            </a:r>
          </a:p>
          <a:p>
            <a:pPr marL="702900" lvl="1" indent="-342900"/>
            <a:r>
              <a:rPr lang="en-GB" dirty="0"/>
              <a:t>Deviations of the empirical observations from theoretical predictions</a:t>
            </a:r>
            <a:endParaRPr lang="da-DK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/>
              <a:t>It </a:t>
            </a:r>
            <a:r>
              <a:rPr lang="da-DK" dirty="0" err="1"/>
              <a:t>does</a:t>
            </a:r>
            <a:r>
              <a:rPr lang="da-DK" dirty="0"/>
              <a:t> not </a:t>
            </a:r>
            <a:r>
              <a:rPr lang="da-DK" dirty="0" err="1"/>
              <a:t>exclude</a:t>
            </a:r>
            <a:r>
              <a:rPr lang="da-DK" dirty="0"/>
              <a:t> </a:t>
            </a:r>
            <a:r>
              <a:rPr lang="da-DK" dirty="0" err="1"/>
              <a:t>collection</a:t>
            </a:r>
            <a:r>
              <a:rPr lang="da-DK" dirty="0"/>
              <a:t> and </a:t>
            </a:r>
            <a:r>
              <a:rPr lang="da-DK" dirty="0" err="1"/>
              <a:t>analysis</a:t>
            </a:r>
            <a:r>
              <a:rPr lang="da-DK" dirty="0"/>
              <a:t> of </a:t>
            </a:r>
            <a:r>
              <a:rPr lang="da-DK" dirty="0" err="1"/>
              <a:t>primary</a:t>
            </a:r>
            <a:r>
              <a:rPr lang="da-DK" dirty="0"/>
              <a:t> data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 err="1"/>
              <a:t>There</a:t>
            </a:r>
            <a:r>
              <a:rPr lang="da-DK" dirty="0"/>
              <a:t> is no </a:t>
            </a:r>
            <a:r>
              <a:rPr lang="da-DK" dirty="0" err="1"/>
              <a:t>theoretical</a:t>
            </a:r>
            <a:r>
              <a:rPr lang="da-DK" dirty="0"/>
              <a:t> </a:t>
            </a:r>
            <a:r>
              <a:rPr lang="da-DK" dirty="0" err="1"/>
              <a:t>thesis</a:t>
            </a:r>
            <a:r>
              <a:rPr lang="da-DK" dirty="0"/>
              <a:t> </a:t>
            </a:r>
            <a:r>
              <a:rPr lang="da-DK" dirty="0" err="1"/>
              <a:t>without</a:t>
            </a:r>
            <a:r>
              <a:rPr lang="da-DK" dirty="0"/>
              <a:t> a </a:t>
            </a:r>
            <a:r>
              <a:rPr lang="da-DK" dirty="0" err="1"/>
              <a:t>theoretical</a:t>
            </a:r>
            <a:r>
              <a:rPr lang="da-DK" dirty="0"/>
              <a:t> RQ or </a:t>
            </a:r>
            <a:r>
              <a:rPr lang="da-DK" dirty="0" err="1"/>
              <a:t>puzzle</a:t>
            </a:r>
            <a:r>
              <a:rPr lang="da-DK" dirty="0"/>
              <a:t>: ”just” a </a:t>
            </a:r>
            <a:r>
              <a:rPr lang="da-DK" dirty="0" err="1"/>
              <a:t>literature</a:t>
            </a:r>
            <a:r>
              <a:rPr lang="da-DK" dirty="0"/>
              <a:t> review is not </a:t>
            </a:r>
            <a:r>
              <a:rPr lang="da-DK" dirty="0" err="1"/>
              <a:t>enough</a:t>
            </a:r>
            <a:endParaRPr lang="en-GB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1453643-9482-B58C-A78E-E4FF52164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31 January 2017</a:t>
            </a:r>
            <a:endParaRPr lang="en-GB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193007A7-0DDD-5B2E-3DD9-EAB49C12F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37918F3D-180A-5A4E-2003-ECBF1B83400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798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0AC533-AD80-4FB1-50FC-12D72D9F0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800" y="2626349"/>
            <a:ext cx="8559000" cy="1248208"/>
          </a:xfrm>
        </p:spPr>
        <p:txBody>
          <a:bodyPr/>
          <a:lstStyle/>
          <a:p>
            <a:r>
              <a:rPr lang="da-DK" dirty="0" err="1"/>
              <a:t>Choosing</a:t>
            </a:r>
            <a:r>
              <a:rPr lang="da-DK" dirty="0"/>
              <a:t> a supervisor</a:t>
            </a:r>
            <a:endParaRPr lang="en-GB" dirty="0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1BD9B0D0-D9FD-D87D-8305-AFE67EF12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31 January 2017</a:t>
            </a: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A5C1E8AD-05DD-FF20-EC8C-B7D15E249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t>7</a:t>
            </a:fld>
            <a:endParaRPr lang="da-DK" dirty="0"/>
          </a:p>
        </p:txBody>
      </p:sp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DF0B72FD-9499-F5DB-BD70-1F733B5F5F4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61036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A920A0-F30B-9BEA-7004-86E5C336A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Choosing</a:t>
            </a:r>
            <a:r>
              <a:rPr lang="da-DK" dirty="0"/>
              <a:t> a supervisor</a:t>
            </a:r>
            <a:endParaRPr lang="en-GB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3F48332-F1D9-7B86-D04C-1D51904610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 err="1"/>
              <a:t>You</a:t>
            </a:r>
            <a:r>
              <a:rPr lang="da-DK" dirty="0"/>
              <a:t> have a </a:t>
            </a:r>
            <a:r>
              <a:rPr lang="da-DK" dirty="0" err="1"/>
              <a:t>free</a:t>
            </a:r>
            <a:r>
              <a:rPr lang="da-DK" dirty="0"/>
              <a:t> </a:t>
            </a:r>
            <a:r>
              <a:rPr lang="da-DK" dirty="0" err="1"/>
              <a:t>choice</a:t>
            </a:r>
            <a:r>
              <a:rPr lang="da-DK" dirty="0"/>
              <a:t> of a supervisor, but not all professors at the </a:t>
            </a:r>
            <a:r>
              <a:rPr lang="da-DK" dirty="0" err="1"/>
              <a:t>department</a:t>
            </a:r>
            <a:r>
              <a:rPr lang="da-DK" dirty="0"/>
              <a:t> </a:t>
            </a:r>
            <a:r>
              <a:rPr lang="da-DK" dirty="0" err="1"/>
              <a:t>will</a:t>
            </a:r>
            <a:r>
              <a:rPr lang="da-DK" dirty="0"/>
              <a:t> have time </a:t>
            </a:r>
            <a:r>
              <a:rPr lang="da-DK" dirty="0" err="1"/>
              <a:t>available</a:t>
            </a:r>
            <a:r>
              <a:rPr lang="da-DK" dirty="0"/>
              <a:t> for supervision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 err="1"/>
              <a:t>You</a:t>
            </a:r>
            <a:r>
              <a:rPr lang="da-DK" dirty="0"/>
              <a:t> </a:t>
            </a:r>
            <a:r>
              <a:rPr lang="da-DK" dirty="0" err="1"/>
              <a:t>might</a:t>
            </a:r>
            <a:r>
              <a:rPr lang="da-DK" dirty="0"/>
              <a:t> </a:t>
            </a:r>
            <a:r>
              <a:rPr lang="da-DK" dirty="0" err="1"/>
              <a:t>consider</a:t>
            </a:r>
            <a:r>
              <a:rPr lang="da-DK" dirty="0"/>
              <a:t> </a:t>
            </a:r>
            <a:r>
              <a:rPr lang="da-DK" dirty="0" err="1"/>
              <a:t>having</a:t>
            </a:r>
            <a:r>
              <a:rPr lang="da-DK" dirty="0"/>
              <a:t> plans A and B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/>
              <a:t>The research </a:t>
            </a:r>
            <a:r>
              <a:rPr lang="da-DK" dirty="0" err="1"/>
              <a:t>group</a:t>
            </a:r>
            <a:r>
              <a:rPr lang="da-DK" dirty="0"/>
              <a:t> with a </a:t>
            </a:r>
            <a:r>
              <a:rPr lang="da-DK" dirty="0" err="1"/>
              <a:t>lot</a:t>
            </a:r>
            <a:r>
              <a:rPr lang="da-DK" dirty="0"/>
              <a:t> of researchers </a:t>
            </a:r>
            <a:r>
              <a:rPr lang="da-DK" dirty="0" err="1"/>
              <a:t>interested</a:t>
            </a:r>
            <a:r>
              <a:rPr lang="da-DK" dirty="0"/>
              <a:t> in HRM and organisation studies is International </a:t>
            </a:r>
            <a:r>
              <a:rPr lang="da-DK" dirty="0" err="1"/>
              <a:t>Leadership</a:t>
            </a:r>
            <a:r>
              <a:rPr lang="da-DK" dirty="0"/>
              <a:t> and Management (ILM)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/>
              <a:t>The list of </a:t>
            </a:r>
            <a:r>
              <a:rPr lang="da-DK" dirty="0" err="1"/>
              <a:t>topics</a:t>
            </a:r>
            <a:r>
              <a:rPr lang="da-DK" dirty="0"/>
              <a:t> of </a:t>
            </a:r>
            <a:r>
              <a:rPr lang="da-DK" dirty="0" err="1"/>
              <a:t>some</a:t>
            </a:r>
            <a:r>
              <a:rPr lang="da-DK" dirty="0"/>
              <a:t> of ILM researchers </a:t>
            </a:r>
            <a:r>
              <a:rPr lang="da-DK" dirty="0" err="1"/>
              <a:t>follows</a:t>
            </a:r>
            <a:endParaRPr lang="en-GB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5E0E4AC-7F93-9120-59C5-2DA29CD88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31 January 2017</a:t>
            </a:r>
            <a:endParaRPr lang="en-GB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9CA9050C-DD19-AE11-6C72-EDBD35219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F27F93B2-E78B-9010-21AF-76EBD738FF9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4793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F24E01-5654-3837-F0DE-14A2B665A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000" y="1130669"/>
            <a:ext cx="8559000" cy="1248208"/>
          </a:xfrm>
        </p:spPr>
        <p:txBody>
          <a:bodyPr/>
          <a:lstStyle/>
          <a:p>
            <a:r>
              <a:rPr lang="en-US" dirty="0"/>
              <a:t>Assoc. Prof. Ingo Winkler (</a:t>
            </a:r>
            <a:r>
              <a:rPr lang="da-DK" dirty="0"/>
              <a:t>ILM</a:t>
            </a:r>
            <a:r>
              <a:rPr lang="en-US" dirty="0"/>
              <a:t>)</a:t>
            </a:r>
            <a:endParaRPr lang="en-GB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4B164ED-D01A-4593-5A96-8B5A9F26C0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6000" y="2901517"/>
            <a:ext cx="8532000" cy="270703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Happy to supervise any topic within the area of HRM / organisational behaviour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</a:rPr>
              <a:t>These are the 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topics of his particular interest – either </a:t>
            </a:r>
            <a:r>
              <a:rPr lang="en-US" sz="1800" dirty="0">
                <a:latin typeface="Aptos" panose="020B0004020202020204" pitchFamily="34" charset="0"/>
                <a:ea typeface="Calibri" panose="020F0502020204030204" pitchFamily="34" charset="0"/>
              </a:rPr>
              <a:t>stand-alone or related to HRM function:</a:t>
            </a:r>
          </a:p>
          <a:p>
            <a:pPr marL="645750" lvl="1" indent="-285750"/>
            <a:r>
              <a:rPr lang="da-DK" sz="18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Leadership</a:t>
            </a:r>
            <a:endParaRPr lang="da-DK" sz="18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45750" lvl="1" indent="-285750"/>
            <a:r>
              <a:rPr lang="da-DK" sz="18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Emotional</a:t>
            </a:r>
            <a:r>
              <a:rPr lang="da-DK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a-DK" sz="18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labour</a:t>
            </a:r>
            <a:endParaRPr lang="da-DK" sz="18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45750" lvl="1" indent="-285750"/>
            <a:r>
              <a:rPr lang="da-DK" sz="18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Emotional</a:t>
            </a:r>
            <a:r>
              <a:rPr lang="da-DK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a-DK" sz="18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intelligence</a:t>
            </a:r>
            <a:endParaRPr lang="da-DK" sz="18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45750" lvl="1" indent="-285750"/>
            <a:r>
              <a:rPr lang="da-DK" sz="18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Organizational</a:t>
            </a:r>
            <a:r>
              <a:rPr lang="da-DK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a-DK" sz="18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identification</a:t>
            </a:r>
            <a:endParaRPr lang="da-DK" sz="18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45750" lvl="1" indent="-285750"/>
            <a:r>
              <a:rPr lang="en-US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Gender, age, and other forms of diversity</a:t>
            </a:r>
            <a:endParaRPr lang="en-GB" sz="1800" dirty="0">
              <a:effectLst/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Aptos" panose="020B0004020202020204" pitchFamily="34" charset="0"/>
                <a:ea typeface="Calibri" panose="020F0502020204030204" pitchFamily="34" charset="0"/>
              </a:rPr>
              <a:t> </a:t>
            </a:r>
            <a:endParaRPr lang="en-GB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C128DD5-3D73-CB28-0496-A03A33B12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31 January 2017</a:t>
            </a:r>
            <a:endParaRPr lang="en-GB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2A3A7DE0-769A-43AF-B7B0-92ECD4F61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466FC5E0-684F-6995-A6E6-CF39151098B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7831339"/>
      </p:ext>
    </p:extLst>
  </p:cSld>
  <p:clrMapOvr>
    <a:masterClrMapping/>
  </p:clrMapOvr>
</p:sld>
</file>

<file path=ppt/theme/theme1.xml><?xml version="1.0" encoding="utf-8"?>
<a:theme xmlns:a="http://schemas.openxmlformats.org/drawingml/2006/main" name="SDU">
  <a:themeElements>
    <a:clrScheme name="SDU">
      <a:dk1>
        <a:sysClr val="windowText" lastClr="000000"/>
      </a:dk1>
      <a:lt1>
        <a:sysClr val="window" lastClr="FFFFFF"/>
      </a:lt1>
      <a:dk2>
        <a:srgbClr val="473729"/>
      </a:dk2>
      <a:lt2>
        <a:srgbClr val="EFE5D1"/>
      </a:lt2>
      <a:accent1>
        <a:srgbClr val="4E5B31"/>
      </a:accent1>
      <a:accent2>
        <a:srgbClr val="789D4A"/>
      </a:accent2>
      <a:accent3>
        <a:srgbClr val="AEB862"/>
      </a:accent3>
      <a:accent4>
        <a:srgbClr val="862633"/>
      </a:accent4>
      <a:accent5>
        <a:srgbClr val="D05A57"/>
      </a:accent5>
      <a:accent6>
        <a:srgbClr val="D38235"/>
      </a:accent6>
      <a:hlink>
        <a:srgbClr val="0563C1"/>
      </a:hlink>
      <a:folHlink>
        <a:srgbClr val="954F72"/>
      </a:folHlink>
    </a:clrScheme>
    <a:fontScheme name="Master PP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</a:spPr>
      <a:bodyPr lIns="72000" tIns="72000" rIns="72000" bIns="72000" rtlCol="0" anchor="ctr"/>
      <a:lstStyle>
        <a:defPPr algn="ctr">
          <a:defRPr sz="160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600" dirty="0" err="1"/>
        </a:defPPr>
      </a:lstStyle>
    </a:txDef>
  </a:objectDefaults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Sort">
      <a:srgbClr val="000000"/>
    </a:custClr>
    <a:custClr name="Hvid">
      <a:srgbClr val="FFFFFF"/>
    </a:custClr>
  </a:custClrLst>
  <a:extLst>
    <a:ext uri="{05A4C25C-085E-4340-85A3-A5531E510DB2}">
      <thm15:themeFamily xmlns:thm15="http://schemas.microsoft.com/office/thememl/2012/main" name="SDU widescreen.potx" id="{1C4F8E8D-0334-4267-96F7-9CAC143C1229}" vid="{6887ADA9-E5D5-4F4B-ACE2-4324069191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1979</TotalTime>
  <Words>1059</Words>
  <Application>Microsoft Office PowerPoint</Application>
  <PresentationFormat>Skærmshow (4:3)</PresentationFormat>
  <Paragraphs>190</Paragraphs>
  <Slides>19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7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19</vt:i4>
      </vt:variant>
    </vt:vector>
  </HeadingPairs>
  <TitlesOfParts>
    <vt:vector size="27" baseType="lpstr">
      <vt:lpstr>Aptos</vt:lpstr>
      <vt:lpstr>Arial</vt:lpstr>
      <vt:lpstr>Calibri</vt:lpstr>
      <vt:lpstr>Helvetica Neue</vt:lpstr>
      <vt:lpstr>TimesNewRomanPS-BoldMT</vt:lpstr>
      <vt:lpstr>TimesNewRomanPSMT</vt:lpstr>
      <vt:lpstr>Wingdings</vt:lpstr>
      <vt:lpstr>SDU</vt:lpstr>
      <vt:lpstr>Writing a M.Sc.Thesis in HRM:  important choices along the way </vt:lpstr>
      <vt:lpstr>Agenda </vt:lpstr>
      <vt:lpstr>What is a master thesis? </vt:lpstr>
      <vt:lpstr>Choices along the thesis writing process</vt:lpstr>
      <vt:lpstr>Empirical thesis</vt:lpstr>
      <vt:lpstr>Theoretical thesis: </vt:lpstr>
      <vt:lpstr>Choosing a supervisor</vt:lpstr>
      <vt:lpstr>Choosing a supervisor</vt:lpstr>
      <vt:lpstr>Assoc. Prof. Ingo Winkler (ILM)</vt:lpstr>
      <vt:lpstr>Assoc. Prof. Mette Lund Kristensen (ILM)</vt:lpstr>
      <vt:lpstr>Assoc. Prof. Elke Weik (ILM)</vt:lpstr>
      <vt:lpstr>Assoc. Prof. Elena Shulzhenko (ILM)</vt:lpstr>
      <vt:lpstr>Choosing and developing a research question</vt:lpstr>
      <vt:lpstr>Problem statement and research question</vt:lpstr>
      <vt:lpstr>The employment cycle and societal context (Source: Huczynski and Buchanan 2013)</vt:lpstr>
      <vt:lpstr>One way of approaching the choice of RQ  </vt:lpstr>
      <vt:lpstr>Future impact stemming from values - some examples</vt:lpstr>
      <vt:lpstr>Example of a problem statement and RQ:  ”Motivation Behind Volunteerism: Keeping the Volunteers in Non-profit Organisations”</vt:lpstr>
      <vt:lpstr>Questions or comments?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>Elena Shulzhenko</cp:lastModifiedBy>
  <cp:revision>1</cp:revision>
  <dcterms:modified xsi:type="dcterms:W3CDTF">2025-10-01T18:27:06Z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fyTimeStamp">
    <vt:lpwstr>2016-11-29T13:07:10.4590104Z</vt:lpwstr>
  </property>
  <property fmtid="{D5CDD505-2E9C-101B-9397-08002B2CF9AE}" pid="3" name="PluginDependencies_0">
    <vt:lpwstr>{"635690283596553901:635949333201709347":[],"635690283596553901:635950090982861791":[],"635690283596553901:635950219794989669":[]}</vt:lpwstr>
  </property>
  <property fmtid="{D5CDD505-2E9C-101B-9397-08002B2CF9AE}" pid="4" name="CustomerId">
    <vt:lpwstr>sdu</vt:lpwstr>
  </property>
  <property fmtid="{D5CDD505-2E9C-101B-9397-08002B2CF9AE}" pid="5" name="TemplateId">
    <vt:lpwstr>636160156506926346</vt:lpwstr>
  </property>
  <property fmtid="{D5CDD505-2E9C-101B-9397-08002B2CF9AE}" pid="6" name="UserProfileId">
    <vt:lpwstr>636045952974838205</vt:lpwstr>
  </property>
</Properties>
</file>