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80" r:id="rId24"/>
  </p:sldMasterIdLst>
  <p:notesMasterIdLst>
    <p:notesMasterId r:id="rId44"/>
  </p:notesMasterIdLst>
  <p:sldIdLst>
    <p:sldId id="1576" r:id="rId25"/>
    <p:sldId id="1598" r:id="rId26"/>
    <p:sldId id="1599" r:id="rId27"/>
    <p:sldId id="1600" r:id="rId28"/>
    <p:sldId id="1604" r:id="rId29"/>
    <p:sldId id="1601" r:id="rId30"/>
    <p:sldId id="1602" r:id="rId31"/>
    <p:sldId id="1603" r:id="rId32"/>
    <p:sldId id="1606" r:id="rId33"/>
    <p:sldId id="1607" r:id="rId34"/>
    <p:sldId id="1608" r:id="rId35"/>
    <p:sldId id="1609" r:id="rId36"/>
    <p:sldId id="1610" r:id="rId37"/>
    <p:sldId id="1611" r:id="rId38"/>
    <p:sldId id="1612" r:id="rId39"/>
    <p:sldId id="1616" r:id="rId40"/>
    <p:sldId id="1613" r:id="rId41"/>
    <p:sldId id="1614" r:id="rId42"/>
    <p:sldId id="1615" r:id="rId4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1375" userDrawn="1">
          <p15:clr>
            <a:srgbClr val="9AA0A6"/>
          </p15:clr>
        </p15:guide>
        <p15:guide id="2" pos="337" userDrawn="1">
          <p15:clr>
            <a:srgbClr val="9AA0A6"/>
          </p15:clr>
        </p15:guide>
        <p15:guide id="3" orient="horz" pos="2941" userDrawn="1">
          <p15:clr>
            <a:srgbClr val="9AA0A6"/>
          </p15:clr>
        </p15:guide>
        <p15:guide id="4" pos="2715" userDrawn="1">
          <p15:clr>
            <a:srgbClr val="9AA0A6"/>
          </p15:clr>
        </p15:guide>
        <p15:guide id="5" pos="2655" userDrawn="1">
          <p15:clr>
            <a:srgbClr val="9AA0A6"/>
          </p15:clr>
        </p15:guide>
        <p15:guide id="6" pos="4188" userDrawn="1">
          <p15:clr>
            <a:srgbClr val="9AA0A6"/>
          </p15:clr>
        </p15:guide>
        <p15:guide id="7" pos="4252" userDrawn="1">
          <p15:clr>
            <a:srgbClr val="9AA0A6"/>
          </p15:clr>
        </p15:guide>
        <p15:guide id="8" orient="horz" pos="1961" userDrawn="1">
          <p15:clr>
            <a:srgbClr val="9AA0A6"/>
          </p15:clr>
        </p15:guide>
        <p15:guide id="9" pos="1471" userDrawn="1">
          <p15:clr>
            <a:srgbClr val="9AA0A6"/>
          </p15:clr>
        </p15:guide>
        <p15:guide id="10" orient="horz" pos="600" userDrawn="1">
          <p15:clr>
            <a:srgbClr val="9AA0A6"/>
          </p15:clr>
        </p15:guide>
        <p15:guide id="11" orient="horz" pos="432" userDrawn="1">
          <p15:clr>
            <a:srgbClr val="9AA0A6"/>
          </p15:clr>
        </p15:guide>
        <p15:guide id="12" orient="horz" pos="696" userDrawn="1">
          <p15:clr>
            <a:srgbClr val="9AA0A6"/>
          </p15:clr>
        </p15:guide>
        <p15:guide id="13" orient="horz" pos="2735" userDrawn="1">
          <p15:clr>
            <a:srgbClr val="9AA0A6"/>
          </p15:clr>
        </p15:guide>
        <p15:guide id="14" orient="horz" pos="504" userDrawn="1">
          <p15:clr>
            <a:srgbClr val="9AA0A6"/>
          </p15:clr>
        </p15:guide>
        <p15:guide id="15" orient="horz" pos="1479" userDrawn="1">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60"/>
    <p:restoredTop sz="94694"/>
  </p:normalViewPr>
  <p:slideViewPr>
    <p:cSldViewPr snapToGrid="0" snapToObjects="1">
      <p:cViewPr varScale="1">
        <p:scale>
          <a:sx n="156" d="100"/>
          <a:sy n="156" d="100"/>
        </p:scale>
        <p:origin x="296" y="168"/>
      </p:cViewPr>
      <p:guideLst>
        <p:guide pos="1375"/>
        <p:guide pos="337"/>
        <p:guide orient="horz" pos="2941"/>
        <p:guide pos="2715"/>
        <p:guide pos="2655"/>
        <p:guide pos="4188"/>
        <p:guide pos="4252"/>
        <p:guide orient="horz" pos="1961"/>
        <p:guide pos="1471"/>
        <p:guide orient="horz" pos="600"/>
        <p:guide orient="horz" pos="432"/>
        <p:guide orient="horz" pos="696"/>
        <p:guide orient="horz" pos="2735"/>
        <p:guide orient="horz" pos="504"/>
        <p:guide orient="horz" pos="147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 Target="slides/slide2.xml"/><Relationship Id="rId39" Type="http://schemas.openxmlformats.org/officeDocument/2006/relationships/slide" Target="slides/slide15.xml"/><Relationship Id="rId21" Type="http://schemas.openxmlformats.org/officeDocument/2006/relationships/customXml" Target="../customXml/item21.xml"/><Relationship Id="rId34" Type="http://schemas.openxmlformats.org/officeDocument/2006/relationships/slide" Target="slides/slide10.xml"/><Relationship Id="rId42" Type="http://schemas.openxmlformats.org/officeDocument/2006/relationships/slide" Target="slides/slide18.xml"/><Relationship Id="rId47" Type="http://schemas.openxmlformats.org/officeDocument/2006/relationships/theme" Target="theme/theme1.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 Target="slides/slide5.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Master" Target="slideMasters/slideMaster1.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slide" Target="slides/slide16.xml"/><Relationship Id="rId45"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slide" Target="slides/slide4.xml"/><Relationship Id="rId36" Type="http://schemas.openxmlformats.org/officeDocument/2006/relationships/slide" Target="slides/slide12.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7.xml"/><Relationship Id="rId44"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tableStyles" Target="tableStyles.xml"/><Relationship Id="rId8" Type="http://schemas.openxmlformats.org/officeDocument/2006/relationships/customXml" Target="../customXml/item8.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viewProps" Target="viewProps.xml"/><Relationship Id="rId20" Type="http://schemas.openxmlformats.org/officeDocument/2006/relationships/customXml" Target="../customXml/item20.xml"/><Relationship Id="rId41" Type="http://schemas.openxmlformats.org/officeDocument/2006/relationships/slide" Target="slides/slide17.xml"/></Relationships>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22.png"/><Relationship Id="rId7" Type="http://schemas.openxmlformats.org/officeDocument/2006/relationships/image" Target="../media/image16.png"/><Relationship Id="rId12" Type="http://schemas.openxmlformats.org/officeDocument/2006/relationships/image" Target="../media/image29.sv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11" Type="http://schemas.openxmlformats.org/officeDocument/2006/relationships/image" Target="../media/image28.png"/><Relationship Id="rId5" Type="http://schemas.openxmlformats.org/officeDocument/2006/relationships/image" Target="../media/image24.png"/><Relationship Id="rId10" Type="http://schemas.openxmlformats.org/officeDocument/2006/relationships/image" Target="../media/image27.svg"/><Relationship Id="rId4" Type="http://schemas.openxmlformats.org/officeDocument/2006/relationships/image" Target="../media/image23.svg"/><Relationship Id="rId9" Type="http://schemas.openxmlformats.org/officeDocument/2006/relationships/image" Target="../media/image2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22.png"/><Relationship Id="rId7" Type="http://schemas.openxmlformats.org/officeDocument/2006/relationships/image" Target="../media/image16.png"/><Relationship Id="rId12" Type="http://schemas.openxmlformats.org/officeDocument/2006/relationships/image" Target="../media/image29.sv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11" Type="http://schemas.openxmlformats.org/officeDocument/2006/relationships/image" Target="../media/image28.png"/><Relationship Id="rId5" Type="http://schemas.openxmlformats.org/officeDocument/2006/relationships/image" Target="../media/image24.png"/><Relationship Id="rId10" Type="http://schemas.openxmlformats.org/officeDocument/2006/relationships/image" Target="../media/image27.svg"/><Relationship Id="rId4" Type="http://schemas.openxmlformats.org/officeDocument/2006/relationships/image" Target="../media/image23.svg"/><Relationship Id="rId9"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D81378-6419-4B75-BEB0-7AF56774B529}"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EC267A1E-8C69-427C-8941-9F6037D2F697}">
      <dgm:prSet custT="1"/>
      <dgm:spPr/>
      <dgm:t>
        <a:bodyPr/>
        <a:lstStyle/>
        <a:p>
          <a:pPr>
            <a:lnSpc>
              <a:spcPct val="150000"/>
            </a:lnSpc>
          </a:pPr>
          <a:r>
            <a:rPr lang="en-US" sz="1100" dirty="0"/>
            <a:t>The objective of the Master's thesis’ is that the student obtains an opportunity to demonstrate that he or she </a:t>
          </a:r>
          <a:r>
            <a:rPr lang="en-US" sz="1100" u="sng" dirty="0"/>
            <a:t>independently</a:t>
          </a:r>
          <a:r>
            <a:rPr lang="en-US" sz="1100" dirty="0"/>
            <a:t> and professionally can </a:t>
          </a:r>
          <a:r>
            <a:rPr lang="en-US" sz="1100" u="sng" dirty="0"/>
            <a:t>define, delimit, analyze, assess and solve</a:t>
          </a:r>
          <a:r>
            <a:rPr lang="en-US" sz="1100" dirty="0"/>
            <a:t> a problem within the profile's area in a way that is relevant to stakeholders. </a:t>
          </a:r>
        </a:p>
      </dgm:t>
    </dgm:pt>
    <dgm:pt modelId="{4116B8C4-0441-4715-91A3-D154A4964300}" type="parTrans" cxnId="{50A321F5-FC64-4D87-8178-46AEFF735FA2}">
      <dgm:prSet/>
      <dgm:spPr/>
      <dgm:t>
        <a:bodyPr/>
        <a:lstStyle/>
        <a:p>
          <a:pPr>
            <a:lnSpc>
              <a:spcPct val="150000"/>
            </a:lnSpc>
          </a:pPr>
          <a:endParaRPr lang="en-US" sz="1100"/>
        </a:p>
      </dgm:t>
    </dgm:pt>
    <dgm:pt modelId="{2A394A74-8651-43CA-A62E-5E2518430135}" type="sibTrans" cxnId="{50A321F5-FC64-4D87-8178-46AEFF735FA2}">
      <dgm:prSet/>
      <dgm:spPr/>
      <dgm:t>
        <a:bodyPr/>
        <a:lstStyle/>
        <a:p>
          <a:pPr>
            <a:lnSpc>
              <a:spcPct val="150000"/>
            </a:lnSpc>
          </a:pPr>
          <a:endParaRPr lang="en-US" sz="1100"/>
        </a:p>
      </dgm:t>
    </dgm:pt>
    <dgm:pt modelId="{8EEE3D10-221D-42BC-94AD-10A367FCD6D5}">
      <dgm:prSet custT="1"/>
      <dgm:spPr/>
      <dgm:t>
        <a:bodyPr/>
        <a:lstStyle/>
        <a:p>
          <a:pPr>
            <a:lnSpc>
              <a:spcPct val="150000"/>
            </a:lnSpc>
          </a:pPr>
          <a:r>
            <a:rPr lang="en-US" sz="1100" dirty="0"/>
            <a:t>The thesis problem must be suitable for developing and demonstrating the </a:t>
          </a:r>
          <a:r>
            <a:rPr lang="en-US" sz="1100" u="sng" dirty="0"/>
            <a:t>ability to produce knowledge </a:t>
          </a:r>
          <a:r>
            <a:rPr lang="en-US" sz="1100" dirty="0"/>
            <a:t>on a high level</a:t>
          </a:r>
        </a:p>
      </dgm:t>
    </dgm:pt>
    <dgm:pt modelId="{7A88D3E7-66B1-4DF8-828B-82911A44BBC6}" type="parTrans" cxnId="{21BDB30C-B2BE-4C0B-AB45-6483E51C74DF}">
      <dgm:prSet/>
      <dgm:spPr/>
      <dgm:t>
        <a:bodyPr/>
        <a:lstStyle/>
        <a:p>
          <a:pPr>
            <a:lnSpc>
              <a:spcPct val="150000"/>
            </a:lnSpc>
          </a:pPr>
          <a:endParaRPr lang="en-US" sz="1100"/>
        </a:p>
      </dgm:t>
    </dgm:pt>
    <dgm:pt modelId="{D2CF37F9-32FA-4568-81BE-6FE89DFFB78C}" type="sibTrans" cxnId="{21BDB30C-B2BE-4C0B-AB45-6483E51C74DF}">
      <dgm:prSet/>
      <dgm:spPr/>
      <dgm:t>
        <a:bodyPr/>
        <a:lstStyle/>
        <a:p>
          <a:pPr>
            <a:lnSpc>
              <a:spcPct val="150000"/>
            </a:lnSpc>
          </a:pPr>
          <a:endParaRPr lang="en-US" sz="1100"/>
        </a:p>
      </dgm:t>
    </dgm:pt>
    <dgm:pt modelId="{350BEC53-D5E1-443B-8363-EA8256AC3948}">
      <dgm:prSet custT="1"/>
      <dgm:spPr/>
      <dgm:t>
        <a:bodyPr/>
        <a:lstStyle/>
        <a:p>
          <a:pPr>
            <a:lnSpc>
              <a:spcPct val="150000"/>
            </a:lnSpc>
          </a:pPr>
          <a:r>
            <a:rPr lang="en-US" sz="1100" dirty="0"/>
            <a:t>and thus allow the student to </a:t>
          </a:r>
          <a:r>
            <a:rPr lang="en-US" sz="1100" u="sng" dirty="0"/>
            <a:t>use scientific knowledge and methods</a:t>
          </a:r>
          <a:r>
            <a:rPr lang="en-US" sz="1100" dirty="0"/>
            <a:t> as well as other qualifications acquired in the study program.</a:t>
          </a:r>
        </a:p>
      </dgm:t>
    </dgm:pt>
    <dgm:pt modelId="{77CD418A-9F27-4565-A5DF-9AD65E03BFA9}" type="parTrans" cxnId="{9E68900C-3DAD-4FB9-A86A-7B3D037689AF}">
      <dgm:prSet/>
      <dgm:spPr/>
      <dgm:t>
        <a:bodyPr/>
        <a:lstStyle/>
        <a:p>
          <a:pPr>
            <a:lnSpc>
              <a:spcPct val="150000"/>
            </a:lnSpc>
          </a:pPr>
          <a:endParaRPr lang="en-US" sz="1100"/>
        </a:p>
      </dgm:t>
    </dgm:pt>
    <dgm:pt modelId="{765BD655-C81C-4D4C-BD35-F3A192FBC9BE}" type="sibTrans" cxnId="{9E68900C-3DAD-4FB9-A86A-7B3D037689AF}">
      <dgm:prSet/>
      <dgm:spPr/>
      <dgm:t>
        <a:bodyPr/>
        <a:lstStyle/>
        <a:p>
          <a:pPr>
            <a:lnSpc>
              <a:spcPct val="150000"/>
            </a:lnSpc>
          </a:pPr>
          <a:endParaRPr lang="en-US" sz="1100"/>
        </a:p>
      </dgm:t>
    </dgm:pt>
    <dgm:pt modelId="{58F1A171-3C34-4775-8444-AAB00653BE6D}" type="pres">
      <dgm:prSet presAssocID="{2BD81378-6419-4B75-BEB0-7AF56774B529}" presName="root" presStyleCnt="0">
        <dgm:presLayoutVars>
          <dgm:dir/>
          <dgm:resizeHandles val="exact"/>
        </dgm:presLayoutVars>
      </dgm:prSet>
      <dgm:spPr/>
    </dgm:pt>
    <dgm:pt modelId="{78CF49B7-8E7C-4FC5-9C68-9F6BEC704AEB}" type="pres">
      <dgm:prSet presAssocID="{EC267A1E-8C69-427C-8941-9F6037D2F697}" presName="compNode" presStyleCnt="0"/>
      <dgm:spPr/>
    </dgm:pt>
    <dgm:pt modelId="{5057505A-2A71-4398-B672-72C56E3EEEB2}" type="pres">
      <dgm:prSet presAssocID="{EC267A1E-8C69-427C-8941-9F6037D2F697}" presName="bgRect" presStyleLbl="bgShp" presStyleIdx="0" presStyleCnt="3"/>
      <dgm:spPr/>
    </dgm:pt>
    <dgm:pt modelId="{89BB123E-1250-4000-97A4-45772A20E6D8}" type="pres">
      <dgm:prSet presAssocID="{EC267A1E-8C69-427C-8941-9F6037D2F69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87646702-290B-4FC7-871F-A2A386C21441}" type="pres">
      <dgm:prSet presAssocID="{EC267A1E-8C69-427C-8941-9F6037D2F697}" presName="spaceRect" presStyleCnt="0"/>
      <dgm:spPr/>
    </dgm:pt>
    <dgm:pt modelId="{676D6C22-9E0E-4F6C-BE19-9DAA28C3E70D}" type="pres">
      <dgm:prSet presAssocID="{EC267A1E-8C69-427C-8941-9F6037D2F697}" presName="parTx" presStyleLbl="revTx" presStyleIdx="0" presStyleCnt="3">
        <dgm:presLayoutVars>
          <dgm:chMax val="0"/>
          <dgm:chPref val="0"/>
        </dgm:presLayoutVars>
      </dgm:prSet>
      <dgm:spPr/>
    </dgm:pt>
    <dgm:pt modelId="{5378C90A-2526-4D6F-9B0C-047C8072F9BE}" type="pres">
      <dgm:prSet presAssocID="{2A394A74-8651-43CA-A62E-5E2518430135}" presName="sibTrans" presStyleCnt="0"/>
      <dgm:spPr/>
    </dgm:pt>
    <dgm:pt modelId="{91C3EAB8-E4F6-46C3-9DAE-07EE65253F7E}" type="pres">
      <dgm:prSet presAssocID="{8EEE3D10-221D-42BC-94AD-10A367FCD6D5}" presName="compNode" presStyleCnt="0"/>
      <dgm:spPr/>
    </dgm:pt>
    <dgm:pt modelId="{CCDB288A-6D15-4EAB-8500-434C6E5FF929}" type="pres">
      <dgm:prSet presAssocID="{8EEE3D10-221D-42BC-94AD-10A367FCD6D5}" presName="bgRect" presStyleLbl="bgShp" presStyleIdx="1" presStyleCnt="3"/>
      <dgm:spPr/>
    </dgm:pt>
    <dgm:pt modelId="{032F737D-EABC-45F9-8BD4-0E4A64D5C3AA}" type="pres">
      <dgm:prSet presAssocID="{8EEE3D10-221D-42BC-94AD-10A367FCD6D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 Bulb and Gear"/>
        </a:ext>
      </dgm:extLst>
    </dgm:pt>
    <dgm:pt modelId="{B432448E-7F8B-4E3A-9B4B-DD480170AF49}" type="pres">
      <dgm:prSet presAssocID="{8EEE3D10-221D-42BC-94AD-10A367FCD6D5}" presName="spaceRect" presStyleCnt="0"/>
      <dgm:spPr/>
    </dgm:pt>
    <dgm:pt modelId="{EAE74FCE-FAA0-49CE-9E43-1F8292BA7AC0}" type="pres">
      <dgm:prSet presAssocID="{8EEE3D10-221D-42BC-94AD-10A367FCD6D5}" presName="parTx" presStyleLbl="revTx" presStyleIdx="1" presStyleCnt="3">
        <dgm:presLayoutVars>
          <dgm:chMax val="0"/>
          <dgm:chPref val="0"/>
        </dgm:presLayoutVars>
      </dgm:prSet>
      <dgm:spPr/>
    </dgm:pt>
    <dgm:pt modelId="{76AE47EF-1C6F-465A-9C7D-80AC112923B5}" type="pres">
      <dgm:prSet presAssocID="{D2CF37F9-32FA-4568-81BE-6FE89DFFB78C}" presName="sibTrans" presStyleCnt="0"/>
      <dgm:spPr/>
    </dgm:pt>
    <dgm:pt modelId="{0A3A7A5A-56BB-4558-8780-096C2177E0E4}" type="pres">
      <dgm:prSet presAssocID="{350BEC53-D5E1-443B-8363-EA8256AC3948}" presName="compNode" presStyleCnt="0"/>
      <dgm:spPr/>
    </dgm:pt>
    <dgm:pt modelId="{509224EA-6C50-4697-A244-CCE498C9B045}" type="pres">
      <dgm:prSet presAssocID="{350BEC53-D5E1-443B-8363-EA8256AC3948}" presName="bgRect" presStyleLbl="bgShp" presStyleIdx="2" presStyleCnt="3"/>
      <dgm:spPr/>
    </dgm:pt>
    <dgm:pt modelId="{34DCFD5E-1D08-4C9E-ACBD-15920610D480}" type="pres">
      <dgm:prSet presAssocID="{350BEC53-D5E1-443B-8363-EA8256AC394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0F2F5388-D1A7-4787-9627-62AB32A715D7}" type="pres">
      <dgm:prSet presAssocID="{350BEC53-D5E1-443B-8363-EA8256AC3948}" presName="spaceRect" presStyleCnt="0"/>
      <dgm:spPr/>
    </dgm:pt>
    <dgm:pt modelId="{B11B7C92-B271-4794-BD19-A4D826FA0807}" type="pres">
      <dgm:prSet presAssocID="{350BEC53-D5E1-443B-8363-EA8256AC3948}" presName="parTx" presStyleLbl="revTx" presStyleIdx="2" presStyleCnt="3">
        <dgm:presLayoutVars>
          <dgm:chMax val="0"/>
          <dgm:chPref val="0"/>
        </dgm:presLayoutVars>
      </dgm:prSet>
      <dgm:spPr/>
    </dgm:pt>
  </dgm:ptLst>
  <dgm:cxnLst>
    <dgm:cxn modelId="{9E68900C-3DAD-4FB9-A86A-7B3D037689AF}" srcId="{2BD81378-6419-4B75-BEB0-7AF56774B529}" destId="{350BEC53-D5E1-443B-8363-EA8256AC3948}" srcOrd="2" destOrd="0" parTransId="{77CD418A-9F27-4565-A5DF-9AD65E03BFA9}" sibTransId="{765BD655-C81C-4D4C-BD35-F3A192FBC9BE}"/>
    <dgm:cxn modelId="{21BDB30C-B2BE-4C0B-AB45-6483E51C74DF}" srcId="{2BD81378-6419-4B75-BEB0-7AF56774B529}" destId="{8EEE3D10-221D-42BC-94AD-10A367FCD6D5}" srcOrd="1" destOrd="0" parTransId="{7A88D3E7-66B1-4DF8-828B-82911A44BBC6}" sibTransId="{D2CF37F9-32FA-4568-81BE-6FE89DFFB78C}"/>
    <dgm:cxn modelId="{7BD90C62-605F-4EF3-823B-3566D9BDA03D}" type="presOf" srcId="{8EEE3D10-221D-42BC-94AD-10A367FCD6D5}" destId="{EAE74FCE-FAA0-49CE-9E43-1F8292BA7AC0}" srcOrd="0" destOrd="0" presId="urn:microsoft.com/office/officeart/2018/2/layout/IconVerticalSolidList"/>
    <dgm:cxn modelId="{0D25336D-5FA3-4528-B53F-CBA4D4EA21DA}" type="presOf" srcId="{350BEC53-D5E1-443B-8363-EA8256AC3948}" destId="{B11B7C92-B271-4794-BD19-A4D826FA0807}" srcOrd="0" destOrd="0" presId="urn:microsoft.com/office/officeart/2018/2/layout/IconVerticalSolidList"/>
    <dgm:cxn modelId="{AB196F9A-5889-4A62-A669-6C6CACE971AF}" type="presOf" srcId="{2BD81378-6419-4B75-BEB0-7AF56774B529}" destId="{58F1A171-3C34-4775-8444-AAB00653BE6D}" srcOrd="0" destOrd="0" presId="urn:microsoft.com/office/officeart/2018/2/layout/IconVerticalSolidList"/>
    <dgm:cxn modelId="{50A321F5-FC64-4D87-8178-46AEFF735FA2}" srcId="{2BD81378-6419-4B75-BEB0-7AF56774B529}" destId="{EC267A1E-8C69-427C-8941-9F6037D2F697}" srcOrd="0" destOrd="0" parTransId="{4116B8C4-0441-4715-91A3-D154A4964300}" sibTransId="{2A394A74-8651-43CA-A62E-5E2518430135}"/>
    <dgm:cxn modelId="{A01286F5-A2C3-4E83-ACBD-F7F687939885}" type="presOf" srcId="{EC267A1E-8C69-427C-8941-9F6037D2F697}" destId="{676D6C22-9E0E-4F6C-BE19-9DAA28C3E70D}" srcOrd="0" destOrd="0" presId="urn:microsoft.com/office/officeart/2018/2/layout/IconVerticalSolidList"/>
    <dgm:cxn modelId="{55609AD4-C230-4F0E-8C7D-4A1599974636}" type="presParOf" srcId="{58F1A171-3C34-4775-8444-AAB00653BE6D}" destId="{78CF49B7-8E7C-4FC5-9C68-9F6BEC704AEB}" srcOrd="0" destOrd="0" presId="urn:microsoft.com/office/officeart/2018/2/layout/IconVerticalSolidList"/>
    <dgm:cxn modelId="{31015531-90BA-4ADD-B9D4-ED5D7DA37A7C}" type="presParOf" srcId="{78CF49B7-8E7C-4FC5-9C68-9F6BEC704AEB}" destId="{5057505A-2A71-4398-B672-72C56E3EEEB2}" srcOrd="0" destOrd="0" presId="urn:microsoft.com/office/officeart/2018/2/layout/IconVerticalSolidList"/>
    <dgm:cxn modelId="{5AA32383-B04F-4BAA-82D8-126D19B459F5}" type="presParOf" srcId="{78CF49B7-8E7C-4FC5-9C68-9F6BEC704AEB}" destId="{89BB123E-1250-4000-97A4-45772A20E6D8}" srcOrd="1" destOrd="0" presId="urn:microsoft.com/office/officeart/2018/2/layout/IconVerticalSolidList"/>
    <dgm:cxn modelId="{DA933661-CE96-4E48-B706-BB81D09C0197}" type="presParOf" srcId="{78CF49B7-8E7C-4FC5-9C68-9F6BEC704AEB}" destId="{87646702-290B-4FC7-871F-A2A386C21441}" srcOrd="2" destOrd="0" presId="urn:microsoft.com/office/officeart/2018/2/layout/IconVerticalSolidList"/>
    <dgm:cxn modelId="{BC2E356D-7143-4BF9-A336-1BD1FFFF1FD0}" type="presParOf" srcId="{78CF49B7-8E7C-4FC5-9C68-9F6BEC704AEB}" destId="{676D6C22-9E0E-4F6C-BE19-9DAA28C3E70D}" srcOrd="3" destOrd="0" presId="urn:microsoft.com/office/officeart/2018/2/layout/IconVerticalSolidList"/>
    <dgm:cxn modelId="{8BD7E0DA-F32B-49EB-89DA-EE6066E94455}" type="presParOf" srcId="{58F1A171-3C34-4775-8444-AAB00653BE6D}" destId="{5378C90A-2526-4D6F-9B0C-047C8072F9BE}" srcOrd="1" destOrd="0" presId="urn:microsoft.com/office/officeart/2018/2/layout/IconVerticalSolidList"/>
    <dgm:cxn modelId="{98FBA2C2-6A2B-4EEF-B907-556B68AAF1A6}" type="presParOf" srcId="{58F1A171-3C34-4775-8444-AAB00653BE6D}" destId="{91C3EAB8-E4F6-46C3-9DAE-07EE65253F7E}" srcOrd="2" destOrd="0" presId="urn:microsoft.com/office/officeart/2018/2/layout/IconVerticalSolidList"/>
    <dgm:cxn modelId="{07ECF3D2-6E15-436F-B068-F6E4672E6373}" type="presParOf" srcId="{91C3EAB8-E4F6-46C3-9DAE-07EE65253F7E}" destId="{CCDB288A-6D15-4EAB-8500-434C6E5FF929}" srcOrd="0" destOrd="0" presId="urn:microsoft.com/office/officeart/2018/2/layout/IconVerticalSolidList"/>
    <dgm:cxn modelId="{5E3114D2-5B39-411C-9B9D-BE3926A29D68}" type="presParOf" srcId="{91C3EAB8-E4F6-46C3-9DAE-07EE65253F7E}" destId="{032F737D-EABC-45F9-8BD4-0E4A64D5C3AA}" srcOrd="1" destOrd="0" presId="urn:microsoft.com/office/officeart/2018/2/layout/IconVerticalSolidList"/>
    <dgm:cxn modelId="{81C8BD6D-F56A-43C5-A416-6BF7F84415ED}" type="presParOf" srcId="{91C3EAB8-E4F6-46C3-9DAE-07EE65253F7E}" destId="{B432448E-7F8B-4E3A-9B4B-DD480170AF49}" srcOrd="2" destOrd="0" presId="urn:microsoft.com/office/officeart/2018/2/layout/IconVerticalSolidList"/>
    <dgm:cxn modelId="{B8F32A0B-0F7C-4710-935D-D1109AB99B60}" type="presParOf" srcId="{91C3EAB8-E4F6-46C3-9DAE-07EE65253F7E}" destId="{EAE74FCE-FAA0-49CE-9E43-1F8292BA7AC0}" srcOrd="3" destOrd="0" presId="urn:microsoft.com/office/officeart/2018/2/layout/IconVerticalSolidList"/>
    <dgm:cxn modelId="{9FC13557-287C-4081-8162-CFA50CB80573}" type="presParOf" srcId="{58F1A171-3C34-4775-8444-AAB00653BE6D}" destId="{76AE47EF-1C6F-465A-9C7D-80AC112923B5}" srcOrd="3" destOrd="0" presId="urn:microsoft.com/office/officeart/2018/2/layout/IconVerticalSolidList"/>
    <dgm:cxn modelId="{58DC3B77-7632-4527-9E91-BF508497C226}" type="presParOf" srcId="{58F1A171-3C34-4775-8444-AAB00653BE6D}" destId="{0A3A7A5A-56BB-4558-8780-096C2177E0E4}" srcOrd="4" destOrd="0" presId="urn:microsoft.com/office/officeart/2018/2/layout/IconVerticalSolidList"/>
    <dgm:cxn modelId="{B7767D92-A9C1-4050-B713-BD6AA7FFCB9A}" type="presParOf" srcId="{0A3A7A5A-56BB-4558-8780-096C2177E0E4}" destId="{509224EA-6C50-4697-A244-CCE498C9B045}" srcOrd="0" destOrd="0" presId="urn:microsoft.com/office/officeart/2018/2/layout/IconVerticalSolidList"/>
    <dgm:cxn modelId="{CB359D68-E1DB-42C6-BA33-761A5311F958}" type="presParOf" srcId="{0A3A7A5A-56BB-4558-8780-096C2177E0E4}" destId="{34DCFD5E-1D08-4C9E-ACBD-15920610D480}" srcOrd="1" destOrd="0" presId="urn:microsoft.com/office/officeart/2018/2/layout/IconVerticalSolidList"/>
    <dgm:cxn modelId="{70939206-4A86-46F6-88EC-84A466BF0000}" type="presParOf" srcId="{0A3A7A5A-56BB-4558-8780-096C2177E0E4}" destId="{0F2F5388-D1A7-4787-9627-62AB32A715D7}" srcOrd="2" destOrd="0" presId="urn:microsoft.com/office/officeart/2018/2/layout/IconVerticalSolidList"/>
    <dgm:cxn modelId="{06450E67-3A6B-49F1-9E98-9563ED2878B2}" type="presParOf" srcId="{0A3A7A5A-56BB-4558-8780-096C2177E0E4}" destId="{B11B7C92-B271-4794-BD19-A4D826FA080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66E81C-95AD-417F-8A1D-BEB77ABE9A6A}"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77B58456-04BE-42FD-AD95-3A7BD59343B9}">
      <dgm:prSet/>
      <dgm:spPr/>
      <dgm:t>
        <a:bodyPr/>
        <a:lstStyle/>
        <a:p>
          <a:r>
            <a:rPr lang="en-US" dirty="0"/>
            <a:t>Formulate </a:t>
          </a:r>
          <a:r>
            <a:rPr lang="en-US" b="1" dirty="0"/>
            <a:t>A WELL-STRUCTURED, PRECISE AND UNAMBIGUOUS PROBLEM </a:t>
          </a:r>
          <a:r>
            <a:rPr lang="en-US" dirty="0"/>
            <a:t>which is realistic in relation to the available resources for the project.</a:t>
          </a:r>
          <a:br>
            <a:rPr lang="en-US" dirty="0"/>
          </a:br>
          <a:endParaRPr lang="en-US" dirty="0"/>
        </a:p>
      </dgm:t>
    </dgm:pt>
    <dgm:pt modelId="{FEE2DC66-CD14-4927-B074-C2D466BD387B}" type="parTrans" cxnId="{A8D5E424-154B-4EF5-AD2D-49DED658D903}">
      <dgm:prSet/>
      <dgm:spPr/>
      <dgm:t>
        <a:bodyPr/>
        <a:lstStyle/>
        <a:p>
          <a:endParaRPr lang="en-US"/>
        </a:p>
      </dgm:t>
    </dgm:pt>
    <dgm:pt modelId="{43E3A042-9730-44E0-A8A0-98057D838BE4}" type="sibTrans" cxnId="{A8D5E424-154B-4EF5-AD2D-49DED658D903}">
      <dgm:prSet/>
      <dgm:spPr/>
      <dgm:t>
        <a:bodyPr/>
        <a:lstStyle/>
        <a:p>
          <a:endParaRPr lang="en-US"/>
        </a:p>
      </dgm:t>
    </dgm:pt>
    <dgm:pt modelId="{A2F19105-8162-458E-97D0-6017B8A0E79B}">
      <dgm:prSet/>
      <dgm:spPr/>
      <dgm:t>
        <a:bodyPr/>
        <a:lstStyle/>
        <a:p>
          <a:r>
            <a:rPr lang="en-US" b="1"/>
            <a:t>IDENTIFY AND SELECT A RELEVANT THEORETICAL FOUNDATION </a:t>
          </a:r>
          <a:r>
            <a:rPr lang="en-US"/>
            <a:t>for analysis of the problem. The theoretical foundation should build on or extend the knowledge which the student has attained in compulsory courses. The selected foundation should include the significant theories and sources within the thesis subject area.</a:t>
          </a:r>
        </a:p>
      </dgm:t>
    </dgm:pt>
    <dgm:pt modelId="{9A8E030F-D09F-45EC-89F7-2CB307AEAFD0}" type="parTrans" cxnId="{254EFA6B-40D0-4A48-A002-8D0ADA8B55FD}">
      <dgm:prSet/>
      <dgm:spPr/>
      <dgm:t>
        <a:bodyPr/>
        <a:lstStyle/>
        <a:p>
          <a:endParaRPr lang="en-US"/>
        </a:p>
      </dgm:t>
    </dgm:pt>
    <dgm:pt modelId="{A767060A-C021-4599-944F-792676AF0AD5}" type="sibTrans" cxnId="{254EFA6B-40D0-4A48-A002-8D0ADA8B55FD}">
      <dgm:prSet/>
      <dgm:spPr/>
      <dgm:t>
        <a:bodyPr/>
        <a:lstStyle/>
        <a:p>
          <a:endParaRPr lang="en-US"/>
        </a:p>
      </dgm:t>
    </dgm:pt>
    <dgm:pt modelId="{1458B178-AE44-451B-83EA-65120F4AB68E}">
      <dgm:prSet/>
      <dgm:spPr/>
      <dgm:t>
        <a:bodyPr/>
        <a:lstStyle/>
        <a:p>
          <a:r>
            <a:rPr lang="en-US" b="1"/>
            <a:t>DESIGN AND CONDUCT AN ANALYSIS (RESEARCH</a:t>
          </a:r>
          <a:r>
            <a:rPr lang="en-US"/>
            <a:t>) of the research questions related to the problem. This is done by application of methods from the profile – theoretical or empirical – to ensure that the analysis and the solution/findings adhere to academic standards of the subject area.</a:t>
          </a:r>
        </a:p>
      </dgm:t>
    </dgm:pt>
    <dgm:pt modelId="{DEA3C5C5-77A3-49CE-A65C-88DC40CBA4A5}" type="parTrans" cxnId="{6EFFB725-3325-4570-9B78-B15B39E51611}">
      <dgm:prSet/>
      <dgm:spPr/>
      <dgm:t>
        <a:bodyPr/>
        <a:lstStyle/>
        <a:p>
          <a:endParaRPr lang="en-US"/>
        </a:p>
      </dgm:t>
    </dgm:pt>
    <dgm:pt modelId="{C594D7F6-5722-4D63-96CB-C24775D6A463}" type="sibTrans" cxnId="{6EFFB725-3325-4570-9B78-B15B39E51611}">
      <dgm:prSet/>
      <dgm:spPr/>
      <dgm:t>
        <a:bodyPr/>
        <a:lstStyle/>
        <a:p>
          <a:endParaRPr lang="en-US"/>
        </a:p>
      </dgm:t>
    </dgm:pt>
    <dgm:pt modelId="{7A47A23F-EB10-4475-8BDC-3D97ED27D2CC}">
      <dgm:prSet/>
      <dgm:spPr/>
      <dgm:t>
        <a:bodyPr/>
        <a:lstStyle/>
        <a:p>
          <a:r>
            <a:rPr lang="en-US" b="1"/>
            <a:t>PRESENT THE RESULTS</a:t>
          </a:r>
          <a:r>
            <a:rPr lang="en-US"/>
            <a:t> of the analysis and their documentation as well as reflect on their quality and potential for generalizations.</a:t>
          </a:r>
        </a:p>
      </dgm:t>
    </dgm:pt>
    <dgm:pt modelId="{54134CEE-C971-45E2-A200-8287DAC96D0C}" type="parTrans" cxnId="{43E5FB8F-2752-4ABD-ABDB-DB5E087B7783}">
      <dgm:prSet/>
      <dgm:spPr/>
      <dgm:t>
        <a:bodyPr/>
        <a:lstStyle/>
        <a:p>
          <a:endParaRPr lang="en-US"/>
        </a:p>
      </dgm:t>
    </dgm:pt>
    <dgm:pt modelId="{60B55E65-7D18-4445-9C65-8664BECCEE51}" type="sibTrans" cxnId="{43E5FB8F-2752-4ABD-ABDB-DB5E087B7783}">
      <dgm:prSet/>
      <dgm:spPr/>
      <dgm:t>
        <a:bodyPr/>
        <a:lstStyle/>
        <a:p>
          <a:endParaRPr lang="en-US"/>
        </a:p>
      </dgm:t>
    </dgm:pt>
    <dgm:pt modelId="{019E374C-A255-4EA1-B654-D5A095F639AF}">
      <dgm:prSet/>
      <dgm:spPr/>
      <dgm:t>
        <a:bodyPr/>
        <a:lstStyle/>
        <a:p>
          <a:r>
            <a:rPr lang="en-US" b="1"/>
            <a:t>CHOOSE THE RELEVANT ALTERNATIVE/CONCLUDE ON THE RESEARCH QUESTIONS </a:t>
          </a:r>
          <a:r>
            <a:rPr lang="en-US"/>
            <a:t>based on the results of the research performed under consideration of relevant ethical dilemmas and environmental and other relevant consequences. </a:t>
          </a:r>
        </a:p>
      </dgm:t>
    </dgm:pt>
    <dgm:pt modelId="{64CA1B80-9F59-4A2A-9199-3C19B6EC74F0}" type="parTrans" cxnId="{A0F72B5E-FE36-462D-92C1-00B93A088A12}">
      <dgm:prSet/>
      <dgm:spPr/>
      <dgm:t>
        <a:bodyPr/>
        <a:lstStyle/>
        <a:p>
          <a:endParaRPr lang="en-US"/>
        </a:p>
      </dgm:t>
    </dgm:pt>
    <dgm:pt modelId="{510AEB01-25F0-4B44-8D98-79D7C07C0B1C}" type="sibTrans" cxnId="{A0F72B5E-FE36-462D-92C1-00B93A088A12}">
      <dgm:prSet/>
      <dgm:spPr/>
      <dgm:t>
        <a:bodyPr/>
        <a:lstStyle/>
        <a:p>
          <a:endParaRPr lang="en-US"/>
        </a:p>
      </dgm:t>
    </dgm:pt>
    <dgm:pt modelId="{8B2F21D1-2738-4317-9938-55FB2827BB74}">
      <dgm:prSet/>
      <dgm:spPr/>
      <dgm:t>
        <a:bodyPr/>
        <a:lstStyle/>
        <a:p>
          <a:r>
            <a:rPr lang="en-US" b="1"/>
            <a:t>COMMUNICATE THE RESULTS IN A CLEAR AND WELL-STRUCTURED FORM</a:t>
          </a:r>
          <a:r>
            <a:rPr lang="en-US"/>
            <a:t> in a written report and an oral presentation with the University's lecturers as the target audience as well as to non-specialists by selecting and communicating the most significant components in a concise manner in an abstract.</a:t>
          </a:r>
        </a:p>
      </dgm:t>
    </dgm:pt>
    <dgm:pt modelId="{89CCF6F8-C1E5-4173-AEB6-5DCACA7CDFDF}" type="parTrans" cxnId="{694D4227-6727-4A6A-9224-B12C720E9D31}">
      <dgm:prSet/>
      <dgm:spPr/>
      <dgm:t>
        <a:bodyPr/>
        <a:lstStyle/>
        <a:p>
          <a:endParaRPr lang="en-US"/>
        </a:p>
      </dgm:t>
    </dgm:pt>
    <dgm:pt modelId="{74B8D401-6C6C-41E1-97E7-6BD95D98FBC5}" type="sibTrans" cxnId="{694D4227-6727-4A6A-9224-B12C720E9D31}">
      <dgm:prSet/>
      <dgm:spPr/>
      <dgm:t>
        <a:bodyPr/>
        <a:lstStyle/>
        <a:p>
          <a:endParaRPr lang="en-US"/>
        </a:p>
      </dgm:t>
    </dgm:pt>
    <dgm:pt modelId="{F21EFB86-66D6-462C-8BD8-7882718CA7B1}" type="pres">
      <dgm:prSet presAssocID="{0966E81C-95AD-417F-8A1D-BEB77ABE9A6A}" presName="diagram" presStyleCnt="0">
        <dgm:presLayoutVars>
          <dgm:dir/>
          <dgm:resizeHandles val="exact"/>
        </dgm:presLayoutVars>
      </dgm:prSet>
      <dgm:spPr/>
    </dgm:pt>
    <dgm:pt modelId="{0F82FFA1-665F-43A9-A59B-84AE500DFCAA}" type="pres">
      <dgm:prSet presAssocID="{77B58456-04BE-42FD-AD95-3A7BD59343B9}" presName="node" presStyleLbl="node1" presStyleIdx="0" presStyleCnt="6">
        <dgm:presLayoutVars>
          <dgm:bulletEnabled val="1"/>
        </dgm:presLayoutVars>
      </dgm:prSet>
      <dgm:spPr/>
    </dgm:pt>
    <dgm:pt modelId="{87CBFAA5-3E15-40D7-A4A4-9069C791D12D}" type="pres">
      <dgm:prSet presAssocID="{43E3A042-9730-44E0-A8A0-98057D838BE4}" presName="sibTrans" presStyleCnt="0"/>
      <dgm:spPr/>
    </dgm:pt>
    <dgm:pt modelId="{825635A8-E5DE-44DF-904C-EE2D253F0B8A}" type="pres">
      <dgm:prSet presAssocID="{A2F19105-8162-458E-97D0-6017B8A0E79B}" presName="node" presStyleLbl="node1" presStyleIdx="1" presStyleCnt="6">
        <dgm:presLayoutVars>
          <dgm:bulletEnabled val="1"/>
        </dgm:presLayoutVars>
      </dgm:prSet>
      <dgm:spPr/>
    </dgm:pt>
    <dgm:pt modelId="{AAD82098-D8E5-456A-8217-C4DD2FFEEE73}" type="pres">
      <dgm:prSet presAssocID="{A767060A-C021-4599-944F-792676AF0AD5}" presName="sibTrans" presStyleCnt="0"/>
      <dgm:spPr/>
    </dgm:pt>
    <dgm:pt modelId="{8DE78F54-842C-4C9C-8FC8-2DF10299546D}" type="pres">
      <dgm:prSet presAssocID="{1458B178-AE44-451B-83EA-65120F4AB68E}" presName="node" presStyleLbl="node1" presStyleIdx="2" presStyleCnt="6">
        <dgm:presLayoutVars>
          <dgm:bulletEnabled val="1"/>
        </dgm:presLayoutVars>
      </dgm:prSet>
      <dgm:spPr/>
    </dgm:pt>
    <dgm:pt modelId="{9C0C83BB-5363-4CDA-8EAE-0621A9793FA8}" type="pres">
      <dgm:prSet presAssocID="{C594D7F6-5722-4D63-96CB-C24775D6A463}" presName="sibTrans" presStyleCnt="0"/>
      <dgm:spPr/>
    </dgm:pt>
    <dgm:pt modelId="{F14328F7-490F-47A2-867A-E6C015CE3566}" type="pres">
      <dgm:prSet presAssocID="{7A47A23F-EB10-4475-8BDC-3D97ED27D2CC}" presName="node" presStyleLbl="node1" presStyleIdx="3" presStyleCnt="6">
        <dgm:presLayoutVars>
          <dgm:bulletEnabled val="1"/>
        </dgm:presLayoutVars>
      </dgm:prSet>
      <dgm:spPr/>
    </dgm:pt>
    <dgm:pt modelId="{0EA61311-3D3B-461F-BE80-F4722DC08FB0}" type="pres">
      <dgm:prSet presAssocID="{60B55E65-7D18-4445-9C65-8664BECCEE51}" presName="sibTrans" presStyleCnt="0"/>
      <dgm:spPr/>
    </dgm:pt>
    <dgm:pt modelId="{A6E48EE3-8BFA-45C1-9290-FD2A13FCAF3E}" type="pres">
      <dgm:prSet presAssocID="{019E374C-A255-4EA1-B654-D5A095F639AF}" presName="node" presStyleLbl="node1" presStyleIdx="4" presStyleCnt="6">
        <dgm:presLayoutVars>
          <dgm:bulletEnabled val="1"/>
        </dgm:presLayoutVars>
      </dgm:prSet>
      <dgm:spPr/>
    </dgm:pt>
    <dgm:pt modelId="{2A3FA028-5FA2-4EA1-BF79-DA1FA48F858A}" type="pres">
      <dgm:prSet presAssocID="{510AEB01-25F0-4B44-8D98-79D7C07C0B1C}" presName="sibTrans" presStyleCnt="0"/>
      <dgm:spPr/>
    </dgm:pt>
    <dgm:pt modelId="{136E3C05-CE96-4B85-BB0A-65BE4FBC1EA9}" type="pres">
      <dgm:prSet presAssocID="{8B2F21D1-2738-4317-9938-55FB2827BB74}" presName="node" presStyleLbl="node1" presStyleIdx="5" presStyleCnt="6">
        <dgm:presLayoutVars>
          <dgm:bulletEnabled val="1"/>
        </dgm:presLayoutVars>
      </dgm:prSet>
      <dgm:spPr/>
    </dgm:pt>
  </dgm:ptLst>
  <dgm:cxnLst>
    <dgm:cxn modelId="{A8D5E424-154B-4EF5-AD2D-49DED658D903}" srcId="{0966E81C-95AD-417F-8A1D-BEB77ABE9A6A}" destId="{77B58456-04BE-42FD-AD95-3A7BD59343B9}" srcOrd="0" destOrd="0" parTransId="{FEE2DC66-CD14-4927-B074-C2D466BD387B}" sibTransId="{43E3A042-9730-44E0-A8A0-98057D838BE4}"/>
    <dgm:cxn modelId="{6EFFB725-3325-4570-9B78-B15B39E51611}" srcId="{0966E81C-95AD-417F-8A1D-BEB77ABE9A6A}" destId="{1458B178-AE44-451B-83EA-65120F4AB68E}" srcOrd="2" destOrd="0" parTransId="{DEA3C5C5-77A3-49CE-A65C-88DC40CBA4A5}" sibTransId="{C594D7F6-5722-4D63-96CB-C24775D6A463}"/>
    <dgm:cxn modelId="{694D4227-6727-4A6A-9224-B12C720E9D31}" srcId="{0966E81C-95AD-417F-8A1D-BEB77ABE9A6A}" destId="{8B2F21D1-2738-4317-9938-55FB2827BB74}" srcOrd="5" destOrd="0" parTransId="{89CCF6F8-C1E5-4173-AEB6-5DCACA7CDFDF}" sibTransId="{74B8D401-6C6C-41E1-97E7-6BD95D98FBC5}"/>
    <dgm:cxn modelId="{7FAAE742-9E75-4F23-ACD6-C5F85013D03A}" type="presOf" srcId="{8B2F21D1-2738-4317-9938-55FB2827BB74}" destId="{136E3C05-CE96-4B85-BB0A-65BE4FBC1EA9}" srcOrd="0" destOrd="0" presId="urn:microsoft.com/office/officeart/2005/8/layout/default"/>
    <dgm:cxn modelId="{3AD2BE4C-08C2-4C75-BA38-E0597ACA82DA}" type="presOf" srcId="{0966E81C-95AD-417F-8A1D-BEB77ABE9A6A}" destId="{F21EFB86-66D6-462C-8BD8-7882718CA7B1}" srcOrd="0" destOrd="0" presId="urn:microsoft.com/office/officeart/2005/8/layout/default"/>
    <dgm:cxn modelId="{80CFC455-6E0B-4964-B608-CE656F0B818F}" type="presOf" srcId="{7A47A23F-EB10-4475-8BDC-3D97ED27D2CC}" destId="{F14328F7-490F-47A2-867A-E6C015CE3566}" srcOrd="0" destOrd="0" presId="urn:microsoft.com/office/officeart/2005/8/layout/default"/>
    <dgm:cxn modelId="{A0F72B5E-FE36-462D-92C1-00B93A088A12}" srcId="{0966E81C-95AD-417F-8A1D-BEB77ABE9A6A}" destId="{019E374C-A255-4EA1-B654-D5A095F639AF}" srcOrd="4" destOrd="0" parTransId="{64CA1B80-9F59-4A2A-9199-3C19B6EC74F0}" sibTransId="{510AEB01-25F0-4B44-8D98-79D7C07C0B1C}"/>
    <dgm:cxn modelId="{254EFA6B-40D0-4A48-A002-8D0ADA8B55FD}" srcId="{0966E81C-95AD-417F-8A1D-BEB77ABE9A6A}" destId="{A2F19105-8162-458E-97D0-6017B8A0E79B}" srcOrd="1" destOrd="0" parTransId="{9A8E030F-D09F-45EC-89F7-2CB307AEAFD0}" sibTransId="{A767060A-C021-4599-944F-792676AF0AD5}"/>
    <dgm:cxn modelId="{D8E6098B-3AC7-4B74-862B-A9D96EED8754}" type="presOf" srcId="{A2F19105-8162-458E-97D0-6017B8A0E79B}" destId="{825635A8-E5DE-44DF-904C-EE2D253F0B8A}" srcOrd="0" destOrd="0" presId="urn:microsoft.com/office/officeart/2005/8/layout/default"/>
    <dgm:cxn modelId="{43E5FB8F-2752-4ABD-ABDB-DB5E087B7783}" srcId="{0966E81C-95AD-417F-8A1D-BEB77ABE9A6A}" destId="{7A47A23F-EB10-4475-8BDC-3D97ED27D2CC}" srcOrd="3" destOrd="0" parTransId="{54134CEE-C971-45E2-A200-8287DAC96D0C}" sibTransId="{60B55E65-7D18-4445-9C65-8664BECCEE51}"/>
    <dgm:cxn modelId="{AE1748B4-2909-4844-92E0-30FBBA6C9DB6}" type="presOf" srcId="{019E374C-A255-4EA1-B654-D5A095F639AF}" destId="{A6E48EE3-8BFA-45C1-9290-FD2A13FCAF3E}" srcOrd="0" destOrd="0" presId="urn:microsoft.com/office/officeart/2005/8/layout/default"/>
    <dgm:cxn modelId="{63F42CB6-3BE0-4D2F-9F72-B393E1B4E839}" type="presOf" srcId="{1458B178-AE44-451B-83EA-65120F4AB68E}" destId="{8DE78F54-842C-4C9C-8FC8-2DF10299546D}" srcOrd="0" destOrd="0" presId="urn:microsoft.com/office/officeart/2005/8/layout/default"/>
    <dgm:cxn modelId="{CAFE12EF-53EC-4F07-B7F9-2A27A8B69798}" type="presOf" srcId="{77B58456-04BE-42FD-AD95-3A7BD59343B9}" destId="{0F82FFA1-665F-43A9-A59B-84AE500DFCAA}" srcOrd="0" destOrd="0" presId="urn:microsoft.com/office/officeart/2005/8/layout/default"/>
    <dgm:cxn modelId="{B52DA54B-5A9A-4C81-BEB8-E8E5F24056C4}" type="presParOf" srcId="{F21EFB86-66D6-462C-8BD8-7882718CA7B1}" destId="{0F82FFA1-665F-43A9-A59B-84AE500DFCAA}" srcOrd="0" destOrd="0" presId="urn:microsoft.com/office/officeart/2005/8/layout/default"/>
    <dgm:cxn modelId="{B8FD7161-D701-4C60-83F9-ACA681BBA09F}" type="presParOf" srcId="{F21EFB86-66D6-462C-8BD8-7882718CA7B1}" destId="{87CBFAA5-3E15-40D7-A4A4-9069C791D12D}" srcOrd="1" destOrd="0" presId="urn:microsoft.com/office/officeart/2005/8/layout/default"/>
    <dgm:cxn modelId="{FA279613-15FA-43D1-A11A-CFD4CC8F40D4}" type="presParOf" srcId="{F21EFB86-66D6-462C-8BD8-7882718CA7B1}" destId="{825635A8-E5DE-44DF-904C-EE2D253F0B8A}" srcOrd="2" destOrd="0" presId="urn:microsoft.com/office/officeart/2005/8/layout/default"/>
    <dgm:cxn modelId="{72557E83-930C-4D44-9BC4-D001D064BDCD}" type="presParOf" srcId="{F21EFB86-66D6-462C-8BD8-7882718CA7B1}" destId="{AAD82098-D8E5-456A-8217-C4DD2FFEEE73}" srcOrd="3" destOrd="0" presId="urn:microsoft.com/office/officeart/2005/8/layout/default"/>
    <dgm:cxn modelId="{1422D166-4B7E-4CD2-B3DD-294935DE31FB}" type="presParOf" srcId="{F21EFB86-66D6-462C-8BD8-7882718CA7B1}" destId="{8DE78F54-842C-4C9C-8FC8-2DF10299546D}" srcOrd="4" destOrd="0" presId="urn:microsoft.com/office/officeart/2005/8/layout/default"/>
    <dgm:cxn modelId="{22E932C5-E073-4DA4-B8C2-A0A00B422599}" type="presParOf" srcId="{F21EFB86-66D6-462C-8BD8-7882718CA7B1}" destId="{9C0C83BB-5363-4CDA-8EAE-0621A9793FA8}" srcOrd="5" destOrd="0" presId="urn:microsoft.com/office/officeart/2005/8/layout/default"/>
    <dgm:cxn modelId="{13FB06B3-BC2C-45D9-BC7C-D4D59E441ECC}" type="presParOf" srcId="{F21EFB86-66D6-462C-8BD8-7882718CA7B1}" destId="{F14328F7-490F-47A2-867A-E6C015CE3566}" srcOrd="6" destOrd="0" presId="urn:microsoft.com/office/officeart/2005/8/layout/default"/>
    <dgm:cxn modelId="{595BD47E-3DB8-4307-8A28-F23C2275C966}" type="presParOf" srcId="{F21EFB86-66D6-462C-8BD8-7882718CA7B1}" destId="{0EA61311-3D3B-461F-BE80-F4722DC08FB0}" srcOrd="7" destOrd="0" presId="urn:microsoft.com/office/officeart/2005/8/layout/default"/>
    <dgm:cxn modelId="{5FFE25B6-1527-4CC4-911F-CF05F4071CF3}" type="presParOf" srcId="{F21EFB86-66D6-462C-8BD8-7882718CA7B1}" destId="{A6E48EE3-8BFA-45C1-9290-FD2A13FCAF3E}" srcOrd="8" destOrd="0" presId="urn:microsoft.com/office/officeart/2005/8/layout/default"/>
    <dgm:cxn modelId="{F1EA23CA-1991-4EA7-8E74-53E5C6AC0A0F}" type="presParOf" srcId="{F21EFB86-66D6-462C-8BD8-7882718CA7B1}" destId="{2A3FA028-5FA2-4EA1-BF79-DA1FA48F858A}" srcOrd="9" destOrd="0" presId="urn:microsoft.com/office/officeart/2005/8/layout/default"/>
    <dgm:cxn modelId="{2D74E5D7-EBA0-42EF-B49B-E71369627E58}" type="presParOf" srcId="{F21EFB86-66D6-462C-8BD8-7882718CA7B1}" destId="{136E3C05-CE96-4B85-BB0A-65BE4FBC1EA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A40432-D9B9-4B57-83F7-558AD9D5190A}" type="doc">
      <dgm:prSet loTypeId="urn:microsoft.com/office/officeart/2016/7/layout/BasicLinearProcessNumbered" loCatId="process" qsTypeId="urn:microsoft.com/office/officeart/2005/8/quickstyle/simple1" qsCatId="simple" csTypeId="urn:microsoft.com/office/officeart/2005/8/colors/accent3_2" csCatId="accent3" phldr="1"/>
      <dgm:spPr/>
      <dgm:t>
        <a:bodyPr/>
        <a:lstStyle/>
        <a:p>
          <a:endParaRPr lang="en-US"/>
        </a:p>
      </dgm:t>
    </dgm:pt>
    <dgm:pt modelId="{4C05D88C-7DDB-4200-A75F-E0A506AF8226}">
      <dgm:prSet custT="1"/>
      <dgm:spPr/>
      <dgm:t>
        <a:bodyPr/>
        <a:lstStyle/>
        <a:p>
          <a:pPr algn="ctr"/>
          <a:r>
            <a:rPr lang="en-US" sz="1000" dirty="0"/>
            <a:t>Write (only) a business or marketing plan</a:t>
          </a:r>
        </a:p>
      </dgm:t>
    </dgm:pt>
    <dgm:pt modelId="{DEE58F28-FD07-429C-A170-76FCD4FBDE2C}" type="parTrans" cxnId="{1089D689-F236-48ED-8F70-ED125C6829A6}">
      <dgm:prSet/>
      <dgm:spPr/>
      <dgm:t>
        <a:bodyPr/>
        <a:lstStyle/>
        <a:p>
          <a:endParaRPr lang="en-US"/>
        </a:p>
      </dgm:t>
    </dgm:pt>
    <dgm:pt modelId="{20271889-BA4A-468B-8D6D-CC3484496BDE}" type="sibTrans" cxnId="{1089D689-F236-48ED-8F70-ED125C6829A6}">
      <dgm:prSet phldrT="2" phldr="0"/>
      <dgm:spPr/>
      <dgm:t>
        <a:bodyPr/>
        <a:lstStyle/>
        <a:p>
          <a:r>
            <a:rPr lang="en-US"/>
            <a:t>2</a:t>
          </a:r>
        </a:p>
      </dgm:t>
    </dgm:pt>
    <dgm:pt modelId="{CC3CB70D-1839-41EC-A3C4-D4C8407B8D83}">
      <dgm:prSet custT="1"/>
      <dgm:spPr/>
      <dgm:t>
        <a:bodyPr/>
        <a:lstStyle/>
        <a:p>
          <a:pPr algn="ctr"/>
          <a:r>
            <a:rPr lang="en-US" sz="1000" dirty="0"/>
            <a:t>Write an opinion piece</a:t>
          </a:r>
        </a:p>
      </dgm:t>
    </dgm:pt>
    <dgm:pt modelId="{6768EE42-516D-40A9-946C-9E9609A29A07}" type="parTrans" cxnId="{4A0838A0-00F5-4CD1-945A-043DA5457564}">
      <dgm:prSet/>
      <dgm:spPr/>
      <dgm:t>
        <a:bodyPr/>
        <a:lstStyle/>
        <a:p>
          <a:endParaRPr lang="en-US"/>
        </a:p>
      </dgm:t>
    </dgm:pt>
    <dgm:pt modelId="{AD12679B-B64D-485B-BD57-AA22138E39D6}" type="sibTrans" cxnId="{4A0838A0-00F5-4CD1-945A-043DA5457564}">
      <dgm:prSet phldrT="3" phldr="0"/>
      <dgm:spPr/>
      <dgm:t>
        <a:bodyPr/>
        <a:lstStyle/>
        <a:p>
          <a:r>
            <a:rPr lang="en-US"/>
            <a:t>3</a:t>
          </a:r>
        </a:p>
      </dgm:t>
    </dgm:pt>
    <dgm:pt modelId="{7874F926-6D2A-40F5-A191-BC37548F31BD}">
      <dgm:prSet custT="1"/>
      <dgm:spPr/>
      <dgm:t>
        <a:bodyPr/>
        <a:lstStyle/>
        <a:p>
          <a:pPr algn="ctr"/>
          <a:r>
            <a:rPr lang="en-US" sz="1000" dirty="0"/>
            <a:t>Only collect and present data without a theory-laden interpretation</a:t>
          </a:r>
        </a:p>
      </dgm:t>
    </dgm:pt>
    <dgm:pt modelId="{47811807-A647-40FF-B4F6-AC7BEE53ADC6}" type="parTrans" cxnId="{FFF0ABA6-93BB-4FBE-AFDE-2F85C3AB6C28}">
      <dgm:prSet/>
      <dgm:spPr/>
      <dgm:t>
        <a:bodyPr/>
        <a:lstStyle/>
        <a:p>
          <a:endParaRPr lang="en-US"/>
        </a:p>
      </dgm:t>
    </dgm:pt>
    <dgm:pt modelId="{D856DCBF-2D8E-446A-89D3-8470EA367BF1}" type="sibTrans" cxnId="{FFF0ABA6-93BB-4FBE-AFDE-2F85C3AB6C28}">
      <dgm:prSet phldrT="4" phldr="0"/>
      <dgm:spPr/>
      <dgm:t>
        <a:bodyPr/>
        <a:lstStyle/>
        <a:p>
          <a:r>
            <a:rPr lang="en-US"/>
            <a:t>4</a:t>
          </a:r>
        </a:p>
      </dgm:t>
    </dgm:pt>
    <dgm:pt modelId="{D4701F6C-B552-4177-8AD5-C4C05F2A925C}">
      <dgm:prSet custT="1"/>
      <dgm:spPr/>
      <dgm:t>
        <a:bodyPr/>
        <a:lstStyle/>
        <a:p>
          <a:pPr algn="ctr"/>
          <a:r>
            <a:rPr lang="en-US" sz="1000" dirty="0"/>
            <a:t>Use only/primarily Bachelor-level literature (4P, SWOT, etc.)</a:t>
          </a:r>
        </a:p>
      </dgm:t>
    </dgm:pt>
    <dgm:pt modelId="{BD1C7AAF-9B91-4DCB-A015-45D1EE7E82C5}" type="parTrans" cxnId="{6E1AFF27-41DB-4B2E-A898-43FBBDEFAAF1}">
      <dgm:prSet/>
      <dgm:spPr/>
      <dgm:t>
        <a:bodyPr/>
        <a:lstStyle/>
        <a:p>
          <a:endParaRPr lang="en-US"/>
        </a:p>
      </dgm:t>
    </dgm:pt>
    <dgm:pt modelId="{00EB6C9B-7338-4032-AF69-74D12F6411C0}" type="sibTrans" cxnId="{6E1AFF27-41DB-4B2E-A898-43FBBDEFAAF1}">
      <dgm:prSet phldrT="5" phldr="0"/>
      <dgm:spPr/>
      <dgm:t>
        <a:bodyPr/>
        <a:lstStyle/>
        <a:p>
          <a:r>
            <a:rPr lang="en-US"/>
            <a:t>5</a:t>
          </a:r>
        </a:p>
      </dgm:t>
    </dgm:pt>
    <dgm:pt modelId="{2E74839F-EE85-4EB5-BD27-F8F1B6853463}">
      <dgm:prSet custT="1"/>
      <dgm:spPr/>
      <dgm:t>
        <a:bodyPr/>
        <a:lstStyle/>
        <a:p>
          <a:pPr algn="ctr"/>
          <a:r>
            <a:rPr lang="en-US" sz="1000" dirty="0"/>
            <a:t>Use theories or methods that your supervisor cannot understand</a:t>
          </a:r>
        </a:p>
      </dgm:t>
    </dgm:pt>
    <dgm:pt modelId="{65B32F64-E164-479B-91B4-D4D43402A31D}" type="parTrans" cxnId="{A55E7EAC-BD9F-4D31-B69A-D0ADD56903EF}">
      <dgm:prSet/>
      <dgm:spPr/>
      <dgm:t>
        <a:bodyPr/>
        <a:lstStyle/>
        <a:p>
          <a:endParaRPr lang="en-US"/>
        </a:p>
      </dgm:t>
    </dgm:pt>
    <dgm:pt modelId="{A020C3A8-04CE-46D7-884D-D8A00D4AE0C5}" type="sibTrans" cxnId="{A55E7EAC-BD9F-4D31-B69A-D0ADD56903EF}">
      <dgm:prSet phldrT="6" phldr="0"/>
      <dgm:spPr/>
      <dgm:t>
        <a:bodyPr/>
        <a:lstStyle/>
        <a:p>
          <a:r>
            <a:rPr lang="en-US"/>
            <a:t>6</a:t>
          </a:r>
          <a:endParaRPr lang="en-US" dirty="0"/>
        </a:p>
      </dgm:t>
    </dgm:pt>
    <dgm:pt modelId="{2B544A58-4AA2-4423-A425-5087534C6A78}">
      <dgm:prSet custT="1"/>
      <dgm:spPr/>
      <dgm:t>
        <a:bodyPr/>
        <a:lstStyle/>
        <a:p>
          <a:pPr algn="ctr"/>
          <a:r>
            <a:rPr lang="en-US" sz="1000" dirty="0"/>
            <a:t>Work for a company and write (just) a job report. The thesis remains a scientific paper</a:t>
          </a:r>
        </a:p>
      </dgm:t>
    </dgm:pt>
    <dgm:pt modelId="{C74F6C0B-86DA-4107-A338-A48437BBE932}" type="sibTrans" cxnId="{4180BAE4-E0A6-4FA7-A5D5-8FB4BF8359A8}">
      <dgm:prSet phldrT="1" phldr="0"/>
      <dgm:spPr/>
      <dgm:t>
        <a:bodyPr/>
        <a:lstStyle/>
        <a:p>
          <a:r>
            <a:rPr lang="en-US"/>
            <a:t>1</a:t>
          </a:r>
        </a:p>
      </dgm:t>
    </dgm:pt>
    <dgm:pt modelId="{7BAE9965-0FC7-4A3B-83FA-1165CA5988DF}" type="parTrans" cxnId="{4180BAE4-E0A6-4FA7-A5D5-8FB4BF8359A8}">
      <dgm:prSet/>
      <dgm:spPr/>
      <dgm:t>
        <a:bodyPr/>
        <a:lstStyle/>
        <a:p>
          <a:endParaRPr lang="en-US"/>
        </a:p>
      </dgm:t>
    </dgm:pt>
    <dgm:pt modelId="{933220E8-D3CD-406E-B6ED-BFF929E585FA}" type="pres">
      <dgm:prSet presAssocID="{FBA40432-D9B9-4B57-83F7-558AD9D5190A}" presName="Name0" presStyleCnt="0">
        <dgm:presLayoutVars>
          <dgm:animLvl val="lvl"/>
          <dgm:resizeHandles val="exact"/>
        </dgm:presLayoutVars>
      </dgm:prSet>
      <dgm:spPr/>
    </dgm:pt>
    <dgm:pt modelId="{4CA7EC20-92A5-4E55-8992-446111192A41}" type="pres">
      <dgm:prSet presAssocID="{2B544A58-4AA2-4423-A425-5087534C6A78}" presName="compositeNode" presStyleCnt="0">
        <dgm:presLayoutVars>
          <dgm:bulletEnabled val="1"/>
        </dgm:presLayoutVars>
      </dgm:prSet>
      <dgm:spPr/>
    </dgm:pt>
    <dgm:pt modelId="{C0BCAD99-FC77-439C-B9FD-EFB039A6126B}" type="pres">
      <dgm:prSet presAssocID="{2B544A58-4AA2-4423-A425-5087534C6A78}" presName="bgRect" presStyleLbl="bgAccFollowNode1" presStyleIdx="0" presStyleCnt="6"/>
      <dgm:spPr/>
    </dgm:pt>
    <dgm:pt modelId="{EDE342CE-FECB-4F3B-9235-792126E6DA37}" type="pres">
      <dgm:prSet presAssocID="{C74F6C0B-86DA-4107-A338-A48437BBE932}" presName="sibTransNodeCircle" presStyleLbl="alignNode1" presStyleIdx="0" presStyleCnt="12">
        <dgm:presLayoutVars>
          <dgm:chMax val="0"/>
          <dgm:bulletEnabled/>
        </dgm:presLayoutVars>
      </dgm:prSet>
      <dgm:spPr/>
    </dgm:pt>
    <dgm:pt modelId="{01CFEC3D-DC3D-4D18-BC3C-EAE113E375C1}" type="pres">
      <dgm:prSet presAssocID="{2B544A58-4AA2-4423-A425-5087534C6A78}" presName="bottomLine" presStyleLbl="alignNode1" presStyleIdx="1" presStyleCnt="12">
        <dgm:presLayoutVars/>
      </dgm:prSet>
      <dgm:spPr/>
    </dgm:pt>
    <dgm:pt modelId="{87276D2A-25AE-4533-BE31-C9BCDD177A13}" type="pres">
      <dgm:prSet presAssocID="{2B544A58-4AA2-4423-A425-5087534C6A78}" presName="nodeText" presStyleLbl="bgAccFollowNode1" presStyleIdx="0" presStyleCnt="6">
        <dgm:presLayoutVars>
          <dgm:bulletEnabled val="1"/>
        </dgm:presLayoutVars>
      </dgm:prSet>
      <dgm:spPr/>
    </dgm:pt>
    <dgm:pt modelId="{AF2890D8-8517-4BE3-9E69-5CEF9076BC74}" type="pres">
      <dgm:prSet presAssocID="{C74F6C0B-86DA-4107-A338-A48437BBE932}" presName="sibTrans" presStyleCnt="0"/>
      <dgm:spPr/>
    </dgm:pt>
    <dgm:pt modelId="{8D60A957-4701-4BF0-BB92-CAD328AC2216}" type="pres">
      <dgm:prSet presAssocID="{4C05D88C-7DDB-4200-A75F-E0A506AF8226}" presName="compositeNode" presStyleCnt="0">
        <dgm:presLayoutVars>
          <dgm:bulletEnabled val="1"/>
        </dgm:presLayoutVars>
      </dgm:prSet>
      <dgm:spPr/>
    </dgm:pt>
    <dgm:pt modelId="{B00B68D5-B517-431F-85B5-5D74E698FFF7}" type="pres">
      <dgm:prSet presAssocID="{4C05D88C-7DDB-4200-A75F-E0A506AF8226}" presName="bgRect" presStyleLbl="bgAccFollowNode1" presStyleIdx="1" presStyleCnt="6"/>
      <dgm:spPr/>
    </dgm:pt>
    <dgm:pt modelId="{EDCDC246-D686-48F3-8BCE-DA6F9144A8A8}" type="pres">
      <dgm:prSet presAssocID="{20271889-BA4A-468B-8D6D-CC3484496BDE}" presName="sibTransNodeCircle" presStyleLbl="alignNode1" presStyleIdx="2" presStyleCnt="12">
        <dgm:presLayoutVars>
          <dgm:chMax val="0"/>
          <dgm:bulletEnabled/>
        </dgm:presLayoutVars>
      </dgm:prSet>
      <dgm:spPr/>
    </dgm:pt>
    <dgm:pt modelId="{7C68B7FF-464D-40ED-9B60-5CAF77800941}" type="pres">
      <dgm:prSet presAssocID="{4C05D88C-7DDB-4200-A75F-E0A506AF8226}" presName="bottomLine" presStyleLbl="alignNode1" presStyleIdx="3" presStyleCnt="12">
        <dgm:presLayoutVars/>
      </dgm:prSet>
      <dgm:spPr/>
    </dgm:pt>
    <dgm:pt modelId="{29D534B0-A0BD-4824-BE41-7DB45B80F35B}" type="pres">
      <dgm:prSet presAssocID="{4C05D88C-7DDB-4200-A75F-E0A506AF8226}" presName="nodeText" presStyleLbl="bgAccFollowNode1" presStyleIdx="1" presStyleCnt="6">
        <dgm:presLayoutVars>
          <dgm:bulletEnabled val="1"/>
        </dgm:presLayoutVars>
      </dgm:prSet>
      <dgm:spPr/>
    </dgm:pt>
    <dgm:pt modelId="{B3307BC5-936D-4AEB-9628-6416BDFBE70F}" type="pres">
      <dgm:prSet presAssocID="{20271889-BA4A-468B-8D6D-CC3484496BDE}" presName="sibTrans" presStyleCnt="0"/>
      <dgm:spPr/>
    </dgm:pt>
    <dgm:pt modelId="{CB792A33-B29D-41CC-A434-046F114A6556}" type="pres">
      <dgm:prSet presAssocID="{CC3CB70D-1839-41EC-A3C4-D4C8407B8D83}" presName="compositeNode" presStyleCnt="0">
        <dgm:presLayoutVars>
          <dgm:bulletEnabled val="1"/>
        </dgm:presLayoutVars>
      </dgm:prSet>
      <dgm:spPr/>
    </dgm:pt>
    <dgm:pt modelId="{A55612F9-3F16-415C-8A59-26CDA60B9721}" type="pres">
      <dgm:prSet presAssocID="{CC3CB70D-1839-41EC-A3C4-D4C8407B8D83}" presName="bgRect" presStyleLbl="bgAccFollowNode1" presStyleIdx="2" presStyleCnt="6"/>
      <dgm:spPr/>
    </dgm:pt>
    <dgm:pt modelId="{F5DAA0AD-811D-4B94-B5A9-D45A3A8C7E78}" type="pres">
      <dgm:prSet presAssocID="{AD12679B-B64D-485B-BD57-AA22138E39D6}" presName="sibTransNodeCircle" presStyleLbl="alignNode1" presStyleIdx="4" presStyleCnt="12">
        <dgm:presLayoutVars>
          <dgm:chMax val="0"/>
          <dgm:bulletEnabled/>
        </dgm:presLayoutVars>
      </dgm:prSet>
      <dgm:spPr/>
    </dgm:pt>
    <dgm:pt modelId="{20B22FD2-1224-4187-9392-1BFADFB93078}" type="pres">
      <dgm:prSet presAssocID="{CC3CB70D-1839-41EC-A3C4-D4C8407B8D83}" presName="bottomLine" presStyleLbl="alignNode1" presStyleIdx="5" presStyleCnt="12">
        <dgm:presLayoutVars/>
      </dgm:prSet>
      <dgm:spPr/>
    </dgm:pt>
    <dgm:pt modelId="{A283C774-27A5-4263-9394-37AAA4655F85}" type="pres">
      <dgm:prSet presAssocID="{CC3CB70D-1839-41EC-A3C4-D4C8407B8D83}" presName="nodeText" presStyleLbl="bgAccFollowNode1" presStyleIdx="2" presStyleCnt="6">
        <dgm:presLayoutVars>
          <dgm:bulletEnabled val="1"/>
        </dgm:presLayoutVars>
      </dgm:prSet>
      <dgm:spPr/>
    </dgm:pt>
    <dgm:pt modelId="{596DD569-5664-44AC-8B48-F4C7561CFEA0}" type="pres">
      <dgm:prSet presAssocID="{AD12679B-B64D-485B-BD57-AA22138E39D6}" presName="sibTrans" presStyleCnt="0"/>
      <dgm:spPr/>
    </dgm:pt>
    <dgm:pt modelId="{E4FAC85C-A714-4B8D-AAC6-5D6AB38F9145}" type="pres">
      <dgm:prSet presAssocID="{7874F926-6D2A-40F5-A191-BC37548F31BD}" presName="compositeNode" presStyleCnt="0">
        <dgm:presLayoutVars>
          <dgm:bulletEnabled val="1"/>
        </dgm:presLayoutVars>
      </dgm:prSet>
      <dgm:spPr/>
    </dgm:pt>
    <dgm:pt modelId="{D2564BD0-EECF-4870-BBE0-8069F11DD189}" type="pres">
      <dgm:prSet presAssocID="{7874F926-6D2A-40F5-A191-BC37548F31BD}" presName="bgRect" presStyleLbl="bgAccFollowNode1" presStyleIdx="3" presStyleCnt="6"/>
      <dgm:spPr/>
    </dgm:pt>
    <dgm:pt modelId="{0EA0CEF6-A888-4459-A1A7-AAA33A19712D}" type="pres">
      <dgm:prSet presAssocID="{D856DCBF-2D8E-446A-89D3-8470EA367BF1}" presName="sibTransNodeCircle" presStyleLbl="alignNode1" presStyleIdx="6" presStyleCnt="12">
        <dgm:presLayoutVars>
          <dgm:chMax val="0"/>
          <dgm:bulletEnabled/>
        </dgm:presLayoutVars>
      </dgm:prSet>
      <dgm:spPr/>
    </dgm:pt>
    <dgm:pt modelId="{3527B5AC-FDA5-4ABF-B678-556CBE8C5970}" type="pres">
      <dgm:prSet presAssocID="{7874F926-6D2A-40F5-A191-BC37548F31BD}" presName="bottomLine" presStyleLbl="alignNode1" presStyleIdx="7" presStyleCnt="12">
        <dgm:presLayoutVars/>
      </dgm:prSet>
      <dgm:spPr/>
    </dgm:pt>
    <dgm:pt modelId="{48C72F00-E026-477C-946B-E204F4797ECC}" type="pres">
      <dgm:prSet presAssocID="{7874F926-6D2A-40F5-A191-BC37548F31BD}" presName="nodeText" presStyleLbl="bgAccFollowNode1" presStyleIdx="3" presStyleCnt="6">
        <dgm:presLayoutVars>
          <dgm:bulletEnabled val="1"/>
        </dgm:presLayoutVars>
      </dgm:prSet>
      <dgm:spPr/>
    </dgm:pt>
    <dgm:pt modelId="{DA1EE52D-0ED3-4ED2-AB76-C6716B8B592F}" type="pres">
      <dgm:prSet presAssocID="{D856DCBF-2D8E-446A-89D3-8470EA367BF1}" presName="sibTrans" presStyleCnt="0"/>
      <dgm:spPr/>
    </dgm:pt>
    <dgm:pt modelId="{E05E7817-2C26-4684-A554-D5590FE32430}" type="pres">
      <dgm:prSet presAssocID="{D4701F6C-B552-4177-8AD5-C4C05F2A925C}" presName="compositeNode" presStyleCnt="0">
        <dgm:presLayoutVars>
          <dgm:bulletEnabled val="1"/>
        </dgm:presLayoutVars>
      </dgm:prSet>
      <dgm:spPr/>
    </dgm:pt>
    <dgm:pt modelId="{A532AB4F-97A1-4B02-81BA-9E69927F038B}" type="pres">
      <dgm:prSet presAssocID="{D4701F6C-B552-4177-8AD5-C4C05F2A925C}" presName="bgRect" presStyleLbl="bgAccFollowNode1" presStyleIdx="4" presStyleCnt="6" custLinFactNeighborX="-2935"/>
      <dgm:spPr/>
    </dgm:pt>
    <dgm:pt modelId="{7139D170-CF1E-4FFE-9AA4-5BF4E06D7983}" type="pres">
      <dgm:prSet presAssocID="{00EB6C9B-7338-4032-AF69-74D12F6411C0}" presName="sibTransNodeCircle" presStyleLbl="alignNode1" presStyleIdx="8" presStyleCnt="12" custLinFactNeighborX="-5592">
        <dgm:presLayoutVars>
          <dgm:chMax val="0"/>
          <dgm:bulletEnabled/>
        </dgm:presLayoutVars>
      </dgm:prSet>
      <dgm:spPr/>
    </dgm:pt>
    <dgm:pt modelId="{DD98A2C4-9AB1-47BA-9274-1E5CFD0E7B20}" type="pres">
      <dgm:prSet presAssocID="{D4701F6C-B552-4177-8AD5-C4C05F2A925C}" presName="bottomLine" presStyleLbl="alignNode1" presStyleIdx="9" presStyleCnt="12">
        <dgm:presLayoutVars/>
      </dgm:prSet>
      <dgm:spPr/>
    </dgm:pt>
    <dgm:pt modelId="{142FD9D3-C411-447D-B33C-C9856A0D3A19}" type="pres">
      <dgm:prSet presAssocID="{D4701F6C-B552-4177-8AD5-C4C05F2A925C}" presName="nodeText" presStyleLbl="bgAccFollowNode1" presStyleIdx="4" presStyleCnt="6">
        <dgm:presLayoutVars>
          <dgm:bulletEnabled val="1"/>
        </dgm:presLayoutVars>
      </dgm:prSet>
      <dgm:spPr/>
    </dgm:pt>
    <dgm:pt modelId="{A5562877-3E6D-4349-A1B9-592EA90F9F25}" type="pres">
      <dgm:prSet presAssocID="{00EB6C9B-7338-4032-AF69-74D12F6411C0}" presName="sibTrans" presStyleCnt="0"/>
      <dgm:spPr/>
    </dgm:pt>
    <dgm:pt modelId="{A1EBF3A5-2B8A-4D89-9781-F567620E401D}" type="pres">
      <dgm:prSet presAssocID="{2E74839F-EE85-4EB5-BD27-F8F1B6853463}" presName="compositeNode" presStyleCnt="0">
        <dgm:presLayoutVars>
          <dgm:bulletEnabled val="1"/>
        </dgm:presLayoutVars>
      </dgm:prSet>
      <dgm:spPr/>
    </dgm:pt>
    <dgm:pt modelId="{FDCFB148-BAE3-41AF-B44A-1726F1FDF759}" type="pres">
      <dgm:prSet presAssocID="{2E74839F-EE85-4EB5-BD27-F8F1B6853463}" presName="bgRect" presStyleLbl="bgAccFollowNode1" presStyleIdx="5" presStyleCnt="6" custLinFactNeighborX="-3522"/>
      <dgm:spPr/>
    </dgm:pt>
    <dgm:pt modelId="{3F0A58DB-6CE6-4F10-9758-679E0705B8DE}" type="pres">
      <dgm:prSet presAssocID="{A020C3A8-04CE-46D7-884D-D8A00D4AE0C5}" presName="sibTransNodeCircle" presStyleLbl="alignNode1" presStyleIdx="10" presStyleCnt="12" custLinFactNeighborX="-4194">
        <dgm:presLayoutVars>
          <dgm:chMax val="0"/>
          <dgm:bulletEnabled/>
        </dgm:presLayoutVars>
      </dgm:prSet>
      <dgm:spPr/>
    </dgm:pt>
    <dgm:pt modelId="{CE20DCB1-9B7A-4248-A78E-04BB0D475BD6}" type="pres">
      <dgm:prSet presAssocID="{2E74839F-EE85-4EB5-BD27-F8F1B6853463}" presName="bottomLine" presStyleLbl="alignNode1" presStyleIdx="11" presStyleCnt="12">
        <dgm:presLayoutVars/>
      </dgm:prSet>
      <dgm:spPr/>
    </dgm:pt>
    <dgm:pt modelId="{9E21782A-A15B-4051-BDE8-0318C8508524}" type="pres">
      <dgm:prSet presAssocID="{2E74839F-EE85-4EB5-BD27-F8F1B6853463}" presName="nodeText" presStyleLbl="bgAccFollowNode1" presStyleIdx="5" presStyleCnt="6">
        <dgm:presLayoutVars>
          <dgm:bulletEnabled val="1"/>
        </dgm:presLayoutVars>
      </dgm:prSet>
      <dgm:spPr/>
    </dgm:pt>
  </dgm:ptLst>
  <dgm:cxnLst>
    <dgm:cxn modelId="{9E3D0610-50AB-4F62-A3CE-27FB4F138F03}" type="presOf" srcId="{D856DCBF-2D8E-446A-89D3-8470EA367BF1}" destId="{0EA0CEF6-A888-4459-A1A7-AAA33A19712D}" srcOrd="0" destOrd="0" presId="urn:microsoft.com/office/officeart/2016/7/layout/BasicLinearProcessNumbered"/>
    <dgm:cxn modelId="{07875412-C6DF-4E19-8215-B61062374952}" type="presOf" srcId="{2B544A58-4AA2-4423-A425-5087534C6A78}" destId="{C0BCAD99-FC77-439C-B9FD-EFB039A6126B}" srcOrd="0" destOrd="0" presId="urn:microsoft.com/office/officeart/2016/7/layout/BasicLinearProcessNumbered"/>
    <dgm:cxn modelId="{E72C9A14-F544-4DE4-9E89-88415AA1D4B8}" type="presOf" srcId="{D4701F6C-B552-4177-8AD5-C4C05F2A925C}" destId="{A532AB4F-97A1-4B02-81BA-9E69927F038B}" srcOrd="0" destOrd="0" presId="urn:microsoft.com/office/officeart/2016/7/layout/BasicLinearProcessNumbered"/>
    <dgm:cxn modelId="{6E1AFF27-41DB-4B2E-A898-43FBBDEFAAF1}" srcId="{FBA40432-D9B9-4B57-83F7-558AD9D5190A}" destId="{D4701F6C-B552-4177-8AD5-C4C05F2A925C}" srcOrd="4" destOrd="0" parTransId="{BD1C7AAF-9B91-4DCB-A015-45D1EE7E82C5}" sibTransId="{00EB6C9B-7338-4032-AF69-74D12F6411C0}"/>
    <dgm:cxn modelId="{F3C88F28-9CC8-475C-9979-29267D5A1F49}" type="presOf" srcId="{FBA40432-D9B9-4B57-83F7-558AD9D5190A}" destId="{933220E8-D3CD-406E-B6ED-BFF929E585FA}" srcOrd="0" destOrd="0" presId="urn:microsoft.com/office/officeart/2016/7/layout/BasicLinearProcessNumbered"/>
    <dgm:cxn modelId="{A1597C30-5DFE-4778-8A2B-1304667EBBE7}" type="presOf" srcId="{7874F926-6D2A-40F5-A191-BC37548F31BD}" destId="{48C72F00-E026-477C-946B-E204F4797ECC}" srcOrd="1" destOrd="0" presId="urn:microsoft.com/office/officeart/2016/7/layout/BasicLinearProcessNumbered"/>
    <dgm:cxn modelId="{A84EE846-6205-4515-93C6-6B17A44D5FAA}" type="presOf" srcId="{D4701F6C-B552-4177-8AD5-C4C05F2A925C}" destId="{142FD9D3-C411-447D-B33C-C9856A0D3A19}" srcOrd="1" destOrd="0" presId="urn:microsoft.com/office/officeart/2016/7/layout/BasicLinearProcessNumbered"/>
    <dgm:cxn modelId="{420A254D-7566-41C0-BC3D-2422BF5DCE27}" type="presOf" srcId="{2B544A58-4AA2-4423-A425-5087534C6A78}" destId="{87276D2A-25AE-4533-BE31-C9BCDD177A13}" srcOrd="1" destOrd="0" presId="urn:microsoft.com/office/officeart/2016/7/layout/BasicLinearProcessNumbered"/>
    <dgm:cxn modelId="{4AB67C51-F07E-46E7-B5C7-54CD9F94AFA7}" type="presOf" srcId="{4C05D88C-7DDB-4200-A75F-E0A506AF8226}" destId="{B00B68D5-B517-431F-85B5-5D74E698FFF7}" srcOrd="0" destOrd="0" presId="urn:microsoft.com/office/officeart/2016/7/layout/BasicLinearProcessNumbered"/>
    <dgm:cxn modelId="{D1A05454-DF36-41B6-BAF4-9CB0DDED4809}" type="presOf" srcId="{20271889-BA4A-468B-8D6D-CC3484496BDE}" destId="{EDCDC246-D686-48F3-8BCE-DA6F9144A8A8}" srcOrd="0" destOrd="0" presId="urn:microsoft.com/office/officeart/2016/7/layout/BasicLinearProcessNumbered"/>
    <dgm:cxn modelId="{13707C65-F0E4-443F-ADE1-64331C48327B}" type="presOf" srcId="{2E74839F-EE85-4EB5-BD27-F8F1B6853463}" destId="{9E21782A-A15B-4051-BDE8-0318C8508524}" srcOrd="1" destOrd="0" presId="urn:microsoft.com/office/officeart/2016/7/layout/BasicLinearProcessNumbered"/>
    <dgm:cxn modelId="{1C663967-CB5F-4767-AFF1-BB07551770D2}" type="presOf" srcId="{2E74839F-EE85-4EB5-BD27-F8F1B6853463}" destId="{FDCFB148-BAE3-41AF-B44A-1726F1FDF759}" srcOrd="0" destOrd="0" presId="urn:microsoft.com/office/officeart/2016/7/layout/BasicLinearProcessNumbered"/>
    <dgm:cxn modelId="{6FA00B85-B038-4ADA-8D5A-074CB4DAD9FC}" type="presOf" srcId="{C74F6C0B-86DA-4107-A338-A48437BBE932}" destId="{EDE342CE-FECB-4F3B-9235-792126E6DA37}" srcOrd="0" destOrd="0" presId="urn:microsoft.com/office/officeart/2016/7/layout/BasicLinearProcessNumbered"/>
    <dgm:cxn modelId="{1089D689-F236-48ED-8F70-ED125C6829A6}" srcId="{FBA40432-D9B9-4B57-83F7-558AD9D5190A}" destId="{4C05D88C-7DDB-4200-A75F-E0A506AF8226}" srcOrd="1" destOrd="0" parTransId="{DEE58F28-FD07-429C-A170-76FCD4FBDE2C}" sibTransId="{20271889-BA4A-468B-8D6D-CC3484496BDE}"/>
    <dgm:cxn modelId="{09D78D92-602F-470D-9E9F-349EB9B615B0}" type="presOf" srcId="{CC3CB70D-1839-41EC-A3C4-D4C8407B8D83}" destId="{A283C774-27A5-4263-9394-37AAA4655F85}" srcOrd="1" destOrd="0" presId="urn:microsoft.com/office/officeart/2016/7/layout/BasicLinearProcessNumbered"/>
    <dgm:cxn modelId="{4A0838A0-00F5-4CD1-945A-043DA5457564}" srcId="{FBA40432-D9B9-4B57-83F7-558AD9D5190A}" destId="{CC3CB70D-1839-41EC-A3C4-D4C8407B8D83}" srcOrd="2" destOrd="0" parTransId="{6768EE42-516D-40A9-946C-9E9609A29A07}" sibTransId="{AD12679B-B64D-485B-BD57-AA22138E39D6}"/>
    <dgm:cxn modelId="{FFF0ABA6-93BB-4FBE-AFDE-2F85C3AB6C28}" srcId="{FBA40432-D9B9-4B57-83F7-558AD9D5190A}" destId="{7874F926-6D2A-40F5-A191-BC37548F31BD}" srcOrd="3" destOrd="0" parTransId="{47811807-A647-40FF-B4F6-AC7BEE53ADC6}" sibTransId="{D856DCBF-2D8E-446A-89D3-8470EA367BF1}"/>
    <dgm:cxn modelId="{A55E7EAC-BD9F-4D31-B69A-D0ADD56903EF}" srcId="{FBA40432-D9B9-4B57-83F7-558AD9D5190A}" destId="{2E74839F-EE85-4EB5-BD27-F8F1B6853463}" srcOrd="5" destOrd="0" parTransId="{65B32F64-E164-479B-91B4-D4D43402A31D}" sibTransId="{A020C3A8-04CE-46D7-884D-D8A00D4AE0C5}"/>
    <dgm:cxn modelId="{D29515CB-15E5-4C2A-9480-2D149CF8DF40}" type="presOf" srcId="{4C05D88C-7DDB-4200-A75F-E0A506AF8226}" destId="{29D534B0-A0BD-4824-BE41-7DB45B80F35B}" srcOrd="1" destOrd="0" presId="urn:microsoft.com/office/officeart/2016/7/layout/BasicLinearProcessNumbered"/>
    <dgm:cxn modelId="{F1EB3CD6-BCA4-4F15-8971-A76599976BE7}" type="presOf" srcId="{CC3CB70D-1839-41EC-A3C4-D4C8407B8D83}" destId="{A55612F9-3F16-415C-8A59-26CDA60B9721}" srcOrd="0" destOrd="0" presId="urn:microsoft.com/office/officeart/2016/7/layout/BasicLinearProcessNumbered"/>
    <dgm:cxn modelId="{F77C73D7-DA0A-40A0-B294-98581F288CFF}" type="presOf" srcId="{7874F926-6D2A-40F5-A191-BC37548F31BD}" destId="{D2564BD0-EECF-4870-BBE0-8069F11DD189}" srcOrd="0" destOrd="0" presId="urn:microsoft.com/office/officeart/2016/7/layout/BasicLinearProcessNumbered"/>
    <dgm:cxn modelId="{4180BAE4-E0A6-4FA7-A5D5-8FB4BF8359A8}" srcId="{FBA40432-D9B9-4B57-83F7-558AD9D5190A}" destId="{2B544A58-4AA2-4423-A425-5087534C6A78}" srcOrd="0" destOrd="0" parTransId="{7BAE9965-0FC7-4A3B-83FA-1165CA5988DF}" sibTransId="{C74F6C0B-86DA-4107-A338-A48437BBE932}"/>
    <dgm:cxn modelId="{925F87E9-FF5E-445E-9F9A-B219C0697428}" type="presOf" srcId="{00EB6C9B-7338-4032-AF69-74D12F6411C0}" destId="{7139D170-CF1E-4FFE-9AA4-5BF4E06D7983}" srcOrd="0" destOrd="0" presId="urn:microsoft.com/office/officeart/2016/7/layout/BasicLinearProcessNumbered"/>
    <dgm:cxn modelId="{0399E5F2-3D10-4ECD-A55C-84954C2E3942}" type="presOf" srcId="{A020C3A8-04CE-46D7-884D-D8A00D4AE0C5}" destId="{3F0A58DB-6CE6-4F10-9758-679E0705B8DE}" srcOrd="0" destOrd="0" presId="urn:microsoft.com/office/officeart/2016/7/layout/BasicLinearProcessNumbered"/>
    <dgm:cxn modelId="{484DD2FF-89A4-4ACA-ABA9-48A0343E919F}" type="presOf" srcId="{AD12679B-B64D-485B-BD57-AA22138E39D6}" destId="{F5DAA0AD-811D-4B94-B5A9-D45A3A8C7E78}" srcOrd="0" destOrd="0" presId="urn:microsoft.com/office/officeart/2016/7/layout/BasicLinearProcessNumbered"/>
    <dgm:cxn modelId="{1353328A-183C-4F12-8BE6-54C35A35091F}" type="presParOf" srcId="{933220E8-D3CD-406E-B6ED-BFF929E585FA}" destId="{4CA7EC20-92A5-4E55-8992-446111192A41}" srcOrd="0" destOrd="0" presId="urn:microsoft.com/office/officeart/2016/7/layout/BasicLinearProcessNumbered"/>
    <dgm:cxn modelId="{23004DDB-BBBC-4E5F-9FCE-41DE7F394984}" type="presParOf" srcId="{4CA7EC20-92A5-4E55-8992-446111192A41}" destId="{C0BCAD99-FC77-439C-B9FD-EFB039A6126B}" srcOrd="0" destOrd="0" presId="urn:microsoft.com/office/officeart/2016/7/layout/BasicLinearProcessNumbered"/>
    <dgm:cxn modelId="{9E872681-3ABC-4D20-B4C4-6623FC954302}" type="presParOf" srcId="{4CA7EC20-92A5-4E55-8992-446111192A41}" destId="{EDE342CE-FECB-4F3B-9235-792126E6DA37}" srcOrd="1" destOrd="0" presId="urn:microsoft.com/office/officeart/2016/7/layout/BasicLinearProcessNumbered"/>
    <dgm:cxn modelId="{A20EF8B3-9DBA-4998-A10C-32B92076276B}" type="presParOf" srcId="{4CA7EC20-92A5-4E55-8992-446111192A41}" destId="{01CFEC3D-DC3D-4D18-BC3C-EAE113E375C1}" srcOrd="2" destOrd="0" presId="urn:microsoft.com/office/officeart/2016/7/layout/BasicLinearProcessNumbered"/>
    <dgm:cxn modelId="{FD0F2E14-1688-4867-B96F-3479DEC71066}" type="presParOf" srcId="{4CA7EC20-92A5-4E55-8992-446111192A41}" destId="{87276D2A-25AE-4533-BE31-C9BCDD177A13}" srcOrd="3" destOrd="0" presId="urn:microsoft.com/office/officeart/2016/7/layout/BasicLinearProcessNumbered"/>
    <dgm:cxn modelId="{8582D85E-C9A9-41D4-9663-738E5A360B1D}" type="presParOf" srcId="{933220E8-D3CD-406E-B6ED-BFF929E585FA}" destId="{AF2890D8-8517-4BE3-9E69-5CEF9076BC74}" srcOrd="1" destOrd="0" presId="urn:microsoft.com/office/officeart/2016/7/layout/BasicLinearProcessNumbered"/>
    <dgm:cxn modelId="{D598C734-A91B-42E9-9935-08BB89F9EFEE}" type="presParOf" srcId="{933220E8-D3CD-406E-B6ED-BFF929E585FA}" destId="{8D60A957-4701-4BF0-BB92-CAD328AC2216}" srcOrd="2" destOrd="0" presId="urn:microsoft.com/office/officeart/2016/7/layout/BasicLinearProcessNumbered"/>
    <dgm:cxn modelId="{1054680B-C7A4-482E-8D2F-75723E370B0B}" type="presParOf" srcId="{8D60A957-4701-4BF0-BB92-CAD328AC2216}" destId="{B00B68D5-B517-431F-85B5-5D74E698FFF7}" srcOrd="0" destOrd="0" presId="urn:microsoft.com/office/officeart/2016/7/layout/BasicLinearProcessNumbered"/>
    <dgm:cxn modelId="{6B81B203-E27A-4AD8-8AE7-793398AE5094}" type="presParOf" srcId="{8D60A957-4701-4BF0-BB92-CAD328AC2216}" destId="{EDCDC246-D686-48F3-8BCE-DA6F9144A8A8}" srcOrd="1" destOrd="0" presId="urn:microsoft.com/office/officeart/2016/7/layout/BasicLinearProcessNumbered"/>
    <dgm:cxn modelId="{F47331FF-B45E-4BC6-91E2-BF54796C2A9D}" type="presParOf" srcId="{8D60A957-4701-4BF0-BB92-CAD328AC2216}" destId="{7C68B7FF-464D-40ED-9B60-5CAF77800941}" srcOrd="2" destOrd="0" presId="urn:microsoft.com/office/officeart/2016/7/layout/BasicLinearProcessNumbered"/>
    <dgm:cxn modelId="{51C200E2-F940-48BA-88FC-31ABD88D0587}" type="presParOf" srcId="{8D60A957-4701-4BF0-BB92-CAD328AC2216}" destId="{29D534B0-A0BD-4824-BE41-7DB45B80F35B}" srcOrd="3" destOrd="0" presId="urn:microsoft.com/office/officeart/2016/7/layout/BasicLinearProcessNumbered"/>
    <dgm:cxn modelId="{4C72DD71-42F2-4BE8-8E40-3A75286B1CDF}" type="presParOf" srcId="{933220E8-D3CD-406E-B6ED-BFF929E585FA}" destId="{B3307BC5-936D-4AEB-9628-6416BDFBE70F}" srcOrd="3" destOrd="0" presId="urn:microsoft.com/office/officeart/2016/7/layout/BasicLinearProcessNumbered"/>
    <dgm:cxn modelId="{162428A8-13F0-4F3D-8659-0F648FFBD294}" type="presParOf" srcId="{933220E8-D3CD-406E-B6ED-BFF929E585FA}" destId="{CB792A33-B29D-41CC-A434-046F114A6556}" srcOrd="4" destOrd="0" presId="urn:microsoft.com/office/officeart/2016/7/layout/BasicLinearProcessNumbered"/>
    <dgm:cxn modelId="{117F0F8D-BA87-48F2-ACCF-ACD0BAD5FE5F}" type="presParOf" srcId="{CB792A33-B29D-41CC-A434-046F114A6556}" destId="{A55612F9-3F16-415C-8A59-26CDA60B9721}" srcOrd="0" destOrd="0" presId="urn:microsoft.com/office/officeart/2016/7/layout/BasicLinearProcessNumbered"/>
    <dgm:cxn modelId="{FFC89972-F82B-454F-BC58-9F5146A38657}" type="presParOf" srcId="{CB792A33-B29D-41CC-A434-046F114A6556}" destId="{F5DAA0AD-811D-4B94-B5A9-D45A3A8C7E78}" srcOrd="1" destOrd="0" presId="urn:microsoft.com/office/officeart/2016/7/layout/BasicLinearProcessNumbered"/>
    <dgm:cxn modelId="{885EA23C-A2E8-43BC-9D12-9D95247D23DF}" type="presParOf" srcId="{CB792A33-B29D-41CC-A434-046F114A6556}" destId="{20B22FD2-1224-4187-9392-1BFADFB93078}" srcOrd="2" destOrd="0" presId="urn:microsoft.com/office/officeart/2016/7/layout/BasicLinearProcessNumbered"/>
    <dgm:cxn modelId="{107DFF53-E97B-406A-B60B-D615ED146AFF}" type="presParOf" srcId="{CB792A33-B29D-41CC-A434-046F114A6556}" destId="{A283C774-27A5-4263-9394-37AAA4655F85}" srcOrd="3" destOrd="0" presId="urn:microsoft.com/office/officeart/2016/7/layout/BasicLinearProcessNumbered"/>
    <dgm:cxn modelId="{C72172E4-8A49-47EB-83BF-2DF8C9659DD2}" type="presParOf" srcId="{933220E8-D3CD-406E-B6ED-BFF929E585FA}" destId="{596DD569-5664-44AC-8B48-F4C7561CFEA0}" srcOrd="5" destOrd="0" presId="urn:microsoft.com/office/officeart/2016/7/layout/BasicLinearProcessNumbered"/>
    <dgm:cxn modelId="{33CA6FF4-3F8E-4196-B0A7-64843ADE1F8A}" type="presParOf" srcId="{933220E8-D3CD-406E-B6ED-BFF929E585FA}" destId="{E4FAC85C-A714-4B8D-AAC6-5D6AB38F9145}" srcOrd="6" destOrd="0" presId="urn:microsoft.com/office/officeart/2016/7/layout/BasicLinearProcessNumbered"/>
    <dgm:cxn modelId="{6ABF521F-11C4-4737-99BA-9920236BD48A}" type="presParOf" srcId="{E4FAC85C-A714-4B8D-AAC6-5D6AB38F9145}" destId="{D2564BD0-EECF-4870-BBE0-8069F11DD189}" srcOrd="0" destOrd="0" presId="urn:microsoft.com/office/officeart/2016/7/layout/BasicLinearProcessNumbered"/>
    <dgm:cxn modelId="{5A2935A8-D052-44C0-B11B-A51D8C714C64}" type="presParOf" srcId="{E4FAC85C-A714-4B8D-AAC6-5D6AB38F9145}" destId="{0EA0CEF6-A888-4459-A1A7-AAA33A19712D}" srcOrd="1" destOrd="0" presId="urn:microsoft.com/office/officeart/2016/7/layout/BasicLinearProcessNumbered"/>
    <dgm:cxn modelId="{33BD2DA4-EB53-421C-9D7C-5AA8B2AC7F41}" type="presParOf" srcId="{E4FAC85C-A714-4B8D-AAC6-5D6AB38F9145}" destId="{3527B5AC-FDA5-4ABF-B678-556CBE8C5970}" srcOrd="2" destOrd="0" presId="urn:microsoft.com/office/officeart/2016/7/layout/BasicLinearProcessNumbered"/>
    <dgm:cxn modelId="{FD997EAA-9B6B-4E40-9172-2E445BE98296}" type="presParOf" srcId="{E4FAC85C-A714-4B8D-AAC6-5D6AB38F9145}" destId="{48C72F00-E026-477C-946B-E204F4797ECC}" srcOrd="3" destOrd="0" presId="urn:microsoft.com/office/officeart/2016/7/layout/BasicLinearProcessNumbered"/>
    <dgm:cxn modelId="{746A6D83-105D-4D0C-A73A-9D85B3A5BD09}" type="presParOf" srcId="{933220E8-D3CD-406E-B6ED-BFF929E585FA}" destId="{DA1EE52D-0ED3-4ED2-AB76-C6716B8B592F}" srcOrd="7" destOrd="0" presId="urn:microsoft.com/office/officeart/2016/7/layout/BasicLinearProcessNumbered"/>
    <dgm:cxn modelId="{B3FAD273-9A23-4F1F-8A11-7AF552B05190}" type="presParOf" srcId="{933220E8-D3CD-406E-B6ED-BFF929E585FA}" destId="{E05E7817-2C26-4684-A554-D5590FE32430}" srcOrd="8" destOrd="0" presId="urn:microsoft.com/office/officeart/2016/7/layout/BasicLinearProcessNumbered"/>
    <dgm:cxn modelId="{6325B20B-AA66-4038-92CA-7F94F81EBFF1}" type="presParOf" srcId="{E05E7817-2C26-4684-A554-D5590FE32430}" destId="{A532AB4F-97A1-4B02-81BA-9E69927F038B}" srcOrd="0" destOrd="0" presId="urn:microsoft.com/office/officeart/2016/7/layout/BasicLinearProcessNumbered"/>
    <dgm:cxn modelId="{8A885F6B-E204-4AB5-B948-FA51B38F3F29}" type="presParOf" srcId="{E05E7817-2C26-4684-A554-D5590FE32430}" destId="{7139D170-CF1E-4FFE-9AA4-5BF4E06D7983}" srcOrd="1" destOrd="0" presId="urn:microsoft.com/office/officeart/2016/7/layout/BasicLinearProcessNumbered"/>
    <dgm:cxn modelId="{D528D4F4-486D-49FD-9B6F-BFBCC34CF52D}" type="presParOf" srcId="{E05E7817-2C26-4684-A554-D5590FE32430}" destId="{DD98A2C4-9AB1-47BA-9274-1E5CFD0E7B20}" srcOrd="2" destOrd="0" presId="urn:microsoft.com/office/officeart/2016/7/layout/BasicLinearProcessNumbered"/>
    <dgm:cxn modelId="{8AEA2889-E2F5-4CFC-938E-C39A0B342C7E}" type="presParOf" srcId="{E05E7817-2C26-4684-A554-D5590FE32430}" destId="{142FD9D3-C411-447D-B33C-C9856A0D3A19}" srcOrd="3" destOrd="0" presId="urn:microsoft.com/office/officeart/2016/7/layout/BasicLinearProcessNumbered"/>
    <dgm:cxn modelId="{DA96D3FC-0FF7-479C-80CF-1C5BD21A7ED0}" type="presParOf" srcId="{933220E8-D3CD-406E-B6ED-BFF929E585FA}" destId="{A5562877-3E6D-4349-A1B9-592EA90F9F25}" srcOrd="9" destOrd="0" presId="urn:microsoft.com/office/officeart/2016/7/layout/BasicLinearProcessNumbered"/>
    <dgm:cxn modelId="{82A95564-A258-400B-9FD6-2A7D46A89023}" type="presParOf" srcId="{933220E8-D3CD-406E-B6ED-BFF929E585FA}" destId="{A1EBF3A5-2B8A-4D89-9781-F567620E401D}" srcOrd="10" destOrd="0" presId="urn:microsoft.com/office/officeart/2016/7/layout/BasicLinearProcessNumbered"/>
    <dgm:cxn modelId="{1D5538A4-03B1-40E8-A647-D1A1288EBF39}" type="presParOf" srcId="{A1EBF3A5-2B8A-4D89-9781-F567620E401D}" destId="{FDCFB148-BAE3-41AF-B44A-1726F1FDF759}" srcOrd="0" destOrd="0" presId="urn:microsoft.com/office/officeart/2016/7/layout/BasicLinearProcessNumbered"/>
    <dgm:cxn modelId="{145C44F0-C030-45F6-A8F3-D8D06C8553DA}" type="presParOf" srcId="{A1EBF3A5-2B8A-4D89-9781-F567620E401D}" destId="{3F0A58DB-6CE6-4F10-9758-679E0705B8DE}" srcOrd="1" destOrd="0" presId="urn:microsoft.com/office/officeart/2016/7/layout/BasicLinearProcessNumbered"/>
    <dgm:cxn modelId="{D00F51E0-0940-445D-A4BB-5EF606E9531D}" type="presParOf" srcId="{A1EBF3A5-2B8A-4D89-9781-F567620E401D}" destId="{CE20DCB1-9B7A-4248-A78E-04BB0D475BD6}" srcOrd="2" destOrd="0" presId="urn:microsoft.com/office/officeart/2016/7/layout/BasicLinearProcessNumbered"/>
    <dgm:cxn modelId="{5C027AC8-22EB-499C-B081-23D7F252E005}" type="presParOf" srcId="{A1EBF3A5-2B8A-4D89-9781-F567620E401D}" destId="{9E21782A-A15B-4051-BDE8-0318C8508524}"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FD3115-EF70-412B-AD7D-06ADDFA1EC57}"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AC49A40E-6382-48CD-B3A7-E9BEBA856BAC}">
      <dgm:prSet/>
      <dgm:spPr/>
      <dgm:t>
        <a:bodyPr/>
        <a:lstStyle/>
        <a:p>
          <a:r>
            <a:rPr lang="en-US"/>
            <a:t>Too </a:t>
          </a:r>
          <a:r>
            <a:rPr lang="en-US" b="1"/>
            <a:t>broad</a:t>
          </a:r>
          <a:r>
            <a:rPr lang="en-US"/>
            <a:t>: “I will write about the internet.”</a:t>
          </a:r>
        </a:p>
      </dgm:t>
    </dgm:pt>
    <dgm:pt modelId="{B6F197A2-C67A-4D1E-BB35-C51574AA523C}" type="parTrans" cxnId="{92CCFA21-11FE-4E81-B1D3-68484ABFF856}">
      <dgm:prSet/>
      <dgm:spPr/>
      <dgm:t>
        <a:bodyPr/>
        <a:lstStyle/>
        <a:p>
          <a:endParaRPr lang="en-US"/>
        </a:p>
      </dgm:t>
    </dgm:pt>
    <dgm:pt modelId="{1995787A-11A2-40A3-8DA7-281D5FA05DB5}" type="sibTrans" cxnId="{92CCFA21-11FE-4E81-B1D3-68484ABFF856}">
      <dgm:prSet/>
      <dgm:spPr/>
      <dgm:t>
        <a:bodyPr/>
        <a:lstStyle/>
        <a:p>
          <a:endParaRPr lang="en-US"/>
        </a:p>
      </dgm:t>
    </dgm:pt>
    <dgm:pt modelId="{FFD21B90-C3A8-4A84-B72A-E81F5AD9C8E4}">
      <dgm:prSet/>
      <dgm:spPr/>
      <dgm:t>
        <a:bodyPr/>
        <a:lstStyle/>
        <a:p>
          <a:r>
            <a:rPr lang="en-US"/>
            <a:t>Nothing </a:t>
          </a:r>
          <a:r>
            <a:rPr lang="en-US" b="1"/>
            <a:t>new</a:t>
          </a:r>
          <a:r>
            <a:rPr lang="en-US"/>
            <a:t>: “I want to find out if social media are important to consumers.”</a:t>
          </a:r>
        </a:p>
      </dgm:t>
    </dgm:pt>
    <dgm:pt modelId="{58A9AC76-06E5-4078-A67D-4B2953AFC245}" type="parTrans" cxnId="{F873F8CA-EE90-4B38-98DF-971AB8D8CB8D}">
      <dgm:prSet/>
      <dgm:spPr/>
      <dgm:t>
        <a:bodyPr/>
        <a:lstStyle/>
        <a:p>
          <a:endParaRPr lang="en-US"/>
        </a:p>
      </dgm:t>
    </dgm:pt>
    <dgm:pt modelId="{AA7498B5-C1B8-4B10-A4C9-B5189FEBB619}" type="sibTrans" cxnId="{F873F8CA-EE90-4B38-98DF-971AB8D8CB8D}">
      <dgm:prSet/>
      <dgm:spPr/>
      <dgm:t>
        <a:bodyPr/>
        <a:lstStyle/>
        <a:p>
          <a:endParaRPr lang="en-US"/>
        </a:p>
      </dgm:t>
    </dgm:pt>
    <dgm:pt modelId="{B33A9A67-E643-45F3-B88E-FFEE2CABF8D0}">
      <dgm:prSet/>
      <dgm:spPr/>
      <dgm:t>
        <a:bodyPr/>
        <a:lstStyle/>
        <a:p>
          <a:r>
            <a:rPr lang="en-US"/>
            <a:t>The question cannot be answered using the </a:t>
          </a:r>
          <a:r>
            <a:rPr lang="en-US" b="1"/>
            <a:t>data</a:t>
          </a:r>
          <a:r>
            <a:rPr lang="en-US"/>
            <a:t> you plan to collect: “I will study the sub-consciousness of consumers by reading newspaper articles.”</a:t>
          </a:r>
        </a:p>
      </dgm:t>
    </dgm:pt>
    <dgm:pt modelId="{99275ABE-3424-4938-AD88-6408556B185A}" type="parTrans" cxnId="{85679134-94D4-4653-89A5-AF9C6AA0CB83}">
      <dgm:prSet/>
      <dgm:spPr/>
      <dgm:t>
        <a:bodyPr/>
        <a:lstStyle/>
        <a:p>
          <a:endParaRPr lang="en-US"/>
        </a:p>
      </dgm:t>
    </dgm:pt>
    <dgm:pt modelId="{4BB10965-1776-4E85-951F-FFB05EA4737B}" type="sibTrans" cxnId="{85679134-94D4-4653-89A5-AF9C6AA0CB83}">
      <dgm:prSet/>
      <dgm:spPr/>
      <dgm:t>
        <a:bodyPr/>
        <a:lstStyle/>
        <a:p>
          <a:endParaRPr lang="en-US"/>
        </a:p>
      </dgm:t>
    </dgm:pt>
    <dgm:pt modelId="{388F3F54-6F46-423B-A760-D7EA25C81EE9}">
      <dgm:prSet/>
      <dgm:spPr/>
      <dgm:t>
        <a:bodyPr/>
        <a:lstStyle/>
        <a:p>
          <a:r>
            <a:rPr lang="en-US" dirty="0"/>
            <a:t>Only </a:t>
          </a:r>
          <a:r>
            <a:rPr lang="en-US" b="1" dirty="0"/>
            <a:t>basic</a:t>
          </a:r>
          <a:r>
            <a:rPr lang="en-US" dirty="0"/>
            <a:t> Bachelor-level theories are suggested; not content from the master courses</a:t>
          </a:r>
        </a:p>
      </dgm:t>
    </dgm:pt>
    <dgm:pt modelId="{85FE8095-AAD6-4F45-889F-2DB6A5EB13DC}" type="parTrans" cxnId="{45D9686C-5115-4873-9A5D-33F460B3C788}">
      <dgm:prSet/>
      <dgm:spPr/>
      <dgm:t>
        <a:bodyPr/>
        <a:lstStyle/>
        <a:p>
          <a:endParaRPr lang="en-US"/>
        </a:p>
      </dgm:t>
    </dgm:pt>
    <dgm:pt modelId="{B1F3065D-E0EE-49D2-BFFE-851D4EB77014}" type="sibTrans" cxnId="{45D9686C-5115-4873-9A5D-33F460B3C788}">
      <dgm:prSet/>
      <dgm:spPr/>
      <dgm:t>
        <a:bodyPr/>
        <a:lstStyle/>
        <a:p>
          <a:endParaRPr lang="en-US"/>
        </a:p>
      </dgm:t>
    </dgm:pt>
    <dgm:pt modelId="{B0282D6C-5A14-41BE-BCA8-7DFDCAC48AC3}">
      <dgm:prSet/>
      <dgm:spPr/>
      <dgm:t>
        <a:bodyPr/>
        <a:lstStyle/>
        <a:p>
          <a:r>
            <a:rPr lang="en-US"/>
            <a:t>Too </a:t>
          </a:r>
          <a:r>
            <a:rPr lang="en-US" b="1"/>
            <a:t>similar</a:t>
          </a:r>
          <a:r>
            <a:rPr lang="en-US"/>
            <a:t> to a thesis that has already been written by someone else. (We check this!)</a:t>
          </a:r>
        </a:p>
      </dgm:t>
    </dgm:pt>
    <dgm:pt modelId="{333E2185-23DD-4D02-AB33-63C7A45077F5}" type="parTrans" cxnId="{2065B8A5-A1EC-4804-A186-AEEF0579F4A3}">
      <dgm:prSet/>
      <dgm:spPr/>
      <dgm:t>
        <a:bodyPr/>
        <a:lstStyle/>
        <a:p>
          <a:endParaRPr lang="en-US"/>
        </a:p>
      </dgm:t>
    </dgm:pt>
    <dgm:pt modelId="{236B2CD2-F3EA-455A-9E7E-2E0BCE9313D1}" type="sibTrans" cxnId="{2065B8A5-A1EC-4804-A186-AEEF0579F4A3}">
      <dgm:prSet/>
      <dgm:spPr/>
      <dgm:t>
        <a:bodyPr/>
        <a:lstStyle/>
        <a:p>
          <a:endParaRPr lang="en-US"/>
        </a:p>
      </dgm:t>
    </dgm:pt>
    <dgm:pt modelId="{47D0D25C-9015-4D81-9EBE-EC7F0D8A51B4}">
      <dgm:prSet/>
      <dgm:spPr/>
      <dgm:t>
        <a:bodyPr/>
        <a:lstStyle/>
        <a:p>
          <a:r>
            <a:rPr lang="en-US"/>
            <a:t>Theory or methodology are </a:t>
          </a:r>
          <a:r>
            <a:rPr lang="en-US" b="1"/>
            <a:t>missing</a:t>
          </a:r>
          <a:endParaRPr lang="en-US"/>
        </a:p>
      </dgm:t>
    </dgm:pt>
    <dgm:pt modelId="{44E4DA90-8DC7-43D9-87B7-C736931EF3A5}" type="parTrans" cxnId="{2A872690-98B2-4633-A0A9-530FCBEBF529}">
      <dgm:prSet/>
      <dgm:spPr/>
      <dgm:t>
        <a:bodyPr/>
        <a:lstStyle/>
        <a:p>
          <a:endParaRPr lang="en-US"/>
        </a:p>
      </dgm:t>
    </dgm:pt>
    <dgm:pt modelId="{62708076-1D53-47D5-BD6D-3A0C50CA342F}" type="sibTrans" cxnId="{2A872690-98B2-4633-A0A9-530FCBEBF529}">
      <dgm:prSet/>
      <dgm:spPr/>
      <dgm:t>
        <a:bodyPr/>
        <a:lstStyle/>
        <a:p>
          <a:endParaRPr lang="en-US"/>
        </a:p>
      </dgm:t>
    </dgm:pt>
    <dgm:pt modelId="{2F314F1F-FBE5-4BE0-9B9B-163F82C013F1}" type="pres">
      <dgm:prSet presAssocID="{BCFD3115-EF70-412B-AD7D-06ADDFA1EC57}" presName="root" presStyleCnt="0">
        <dgm:presLayoutVars>
          <dgm:dir/>
          <dgm:resizeHandles val="exact"/>
        </dgm:presLayoutVars>
      </dgm:prSet>
      <dgm:spPr/>
    </dgm:pt>
    <dgm:pt modelId="{D3F5F752-C501-44D6-A6D4-B242D6603187}" type="pres">
      <dgm:prSet presAssocID="{AC49A40E-6382-48CD-B3A7-E9BEBA856BAC}" presName="compNode" presStyleCnt="0"/>
      <dgm:spPr/>
    </dgm:pt>
    <dgm:pt modelId="{CB892B22-0CFC-42A5-9A0A-B22F404C7253}" type="pres">
      <dgm:prSet presAssocID="{AC49A40E-6382-48CD-B3A7-E9BEBA856BAC}" presName="bgRect" presStyleLbl="bgShp" presStyleIdx="0" presStyleCnt="6" custLinFactNeighborX="-90"/>
      <dgm:spPr/>
    </dgm:pt>
    <dgm:pt modelId="{09B521C1-B09C-44B3-B835-6CE8DE09A0B5}" type="pres">
      <dgm:prSet presAssocID="{AC49A40E-6382-48CD-B3A7-E9BEBA856BAC}"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ogrammer"/>
        </a:ext>
      </dgm:extLst>
    </dgm:pt>
    <dgm:pt modelId="{B22CF0B3-2620-4B48-BEC5-964AA21BCFCE}" type="pres">
      <dgm:prSet presAssocID="{AC49A40E-6382-48CD-B3A7-E9BEBA856BAC}" presName="spaceRect" presStyleCnt="0"/>
      <dgm:spPr/>
    </dgm:pt>
    <dgm:pt modelId="{BA6095F8-3B61-47C3-B57D-EEB4A3B47CAE}" type="pres">
      <dgm:prSet presAssocID="{AC49A40E-6382-48CD-B3A7-E9BEBA856BAC}" presName="parTx" presStyleLbl="revTx" presStyleIdx="0" presStyleCnt="6">
        <dgm:presLayoutVars>
          <dgm:chMax val="0"/>
          <dgm:chPref val="0"/>
        </dgm:presLayoutVars>
      </dgm:prSet>
      <dgm:spPr/>
    </dgm:pt>
    <dgm:pt modelId="{CF468A9F-FBD5-4D29-A6ED-8508BD4BF5F7}" type="pres">
      <dgm:prSet presAssocID="{1995787A-11A2-40A3-8DA7-281D5FA05DB5}" presName="sibTrans" presStyleCnt="0"/>
      <dgm:spPr/>
    </dgm:pt>
    <dgm:pt modelId="{CA31C8F5-2ED9-44E3-95C7-C548F264A395}" type="pres">
      <dgm:prSet presAssocID="{FFD21B90-C3A8-4A84-B72A-E81F5AD9C8E4}" presName="compNode" presStyleCnt="0"/>
      <dgm:spPr/>
    </dgm:pt>
    <dgm:pt modelId="{DAF93200-80B9-4E86-A4A3-373FC37AB27C}" type="pres">
      <dgm:prSet presAssocID="{FFD21B90-C3A8-4A84-B72A-E81F5AD9C8E4}" presName="bgRect" presStyleLbl="bgShp" presStyleIdx="1" presStyleCnt="6"/>
      <dgm:spPr/>
    </dgm:pt>
    <dgm:pt modelId="{34414CB9-F65E-4A0B-85F5-A40839DFBDB0}" type="pres">
      <dgm:prSet presAssocID="{FFD21B90-C3A8-4A84-B72A-E81F5AD9C8E4}"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pider Web"/>
        </a:ext>
      </dgm:extLst>
    </dgm:pt>
    <dgm:pt modelId="{92FCF3D0-F1C2-40AB-80EB-D26657AD2034}" type="pres">
      <dgm:prSet presAssocID="{FFD21B90-C3A8-4A84-B72A-E81F5AD9C8E4}" presName="spaceRect" presStyleCnt="0"/>
      <dgm:spPr/>
    </dgm:pt>
    <dgm:pt modelId="{9A787600-0C07-4F84-9E4C-6BB5EF04785C}" type="pres">
      <dgm:prSet presAssocID="{FFD21B90-C3A8-4A84-B72A-E81F5AD9C8E4}" presName="parTx" presStyleLbl="revTx" presStyleIdx="1" presStyleCnt="6">
        <dgm:presLayoutVars>
          <dgm:chMax val="0"/>
          <dgm:chPref val="0"/>
        </dgm:presLayoutVars>
      </dgm:prSet>
      <dgm:spPr/>
    </dgm:pt>
    <dgm:pt modelId="{D19F0AEF-E110-4208-9285-5E2A2B98F6D9}" type="pres">
      <dgm:prSet presAssocID="{AA7498B5-C1B8-4B10-A4C9-B5189FEBB619}" presName="sibTrans" presStyleCnt="0"/>
      <dgm:spPr/>
    </dgm:pt>
    <dgm:pt modelId="{7B31909E-8C94-4C22-83B7-0996A5473382}" type="pres">
      <dgm:prSet presAssocID="{B33A9A67-E643-45F3-B88E-FFEE2CABF8D0}" presName="compNode" presStyleCnt="0"/>
      <dgm:spPr/>
    </dgm:pt>
    <dgm:pt modelId="{E137F873-03F2-46DA-BFA1-DBD210EBF1CA}" type="pres">
      <dgm:prSet presAssocID="{B33A9A67-E643-45F3-B88E-FFEE2CABF8D0}" presName="bgRect" presStyleLbl="bgShp" presStyleIdx="2" presStyleCnt="6"/>
      <dgm:spPr/>
    </dgm:pt>
    <dgm:pt modelId="{4FF27187-A7A3-4CA1-AAD0-4B6D09F3F505}" type="pres">
      <dgm:prSet presAssocID="{B33A9A67-E643-45F3-B88E-FFEE2CABF8D0}"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ewspaper"/>
        </a:ext>
      </dgm:extLst>
    </dgm:pt>
    <dgm:pt modelId="{8FF19E49-4662-4AD3-ABC6-BF1A1A628BDA}" type="pres">
      <dgm:prSet presAssocID="{B33A9A67-E643-45F3-B88E-FFEE2CABF8D0}" presName="spaceRect" presStyleCnt="0"/>
      <dgm:spPr/>
    </dgm:pt>
    <dgm:pt modelId="{5EB806B4-E5C8-4C29-95EC-8D906A599D9E}" type="pres">
      <dgm:prSet presAssocID="{B33A9A67-E643-45F3-B88E-FFEE2CABF8D0}" presName="parTx" presStyleLbl="revTx" presStyleIdx="2" presStyleCnt="6">
        <dgm:presLayoutVars>
          <dgm:chMax val="0"/>
          <dgm:chPref val="0"/>
        </dgm:presLayoutVars>
      </dgm:prSet>
      <dgm:spPr/>
    </dgm:pt>
    <dgm:pt modelId="{D845F4DD-E6B0-4DEB-80D2-01B8D37E778C}" type="pres">
      <dgm:prSet presAssocID="{4BB10965-1776-4E85-951F-FFB05EA4737B}" presName="sibTrans" presStyleCnt="0"/>
      <dgm:spPr/>
    </dgm:pt>
    <dgm:pt modelId="{56FF2E4D-6258-45D2-8835-71BB2C26F105}" type="pres">
      <dgm:prSet presAssocID="{388F3F54-6F46-423B-A760-D7EA25C81EE9}" presName="compNode" presStyleCnt="0"/>
      <dgm:spPr/>
    </dgm:pt>
    <dgm:pt modelId="{4CDB7FDB-1A3E-4D27-8287-3CD3B2696528}" type="pres">
      <dgm:prSet presAssocID="{388F3F54-6F46-423B-A760-D7EA25C81EE9}" presName="bgRect" presStyleLbl="bgShp" presStyleIdx="3" presStyleCnt="6"/>
      <dgm:spPr/>
    </dgm:pt>
    <dgm:pt modelId="{DBAFE21D-1446-4FFE-B081-5A43AD4CFD79}" type="pres">
      <dgm:prSet presAssocID="{388F3F54-6F46-423B-A760-D7EA25C81EE9}"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F2A96151-81F0-46D1-A96A-E06869C0C8C8}" type="pres">
      <dgm:prSet presAssocID="{388F3F54-6F46-423B-A760-D7EA25C81EE9}" presName="spaceRect" presStyleCnt="0"/>
      <dgm:spPr/>
    </dgm:pt>
    <dgm:pt modelId="{0783018C-CE95-4296-9C1F-13A44C037071}" type="pres">
      <dgm:prSet presAssocID="{388F3F54-6F46-423B-A760-D7EA25C81EE9}" presName="parTx" presStyleLbl="revTx" presStyleIdx="3" presStyleCnt="6">
        <dgm:presLayoutVars>
          <dgm:chMax val="0"/>
          <dgm:chPref val="0"/>
        </dgm:presLayoutVars>
      </dgm:prSet>
      <dgm:spPr/>
    </dgm:pt>
    <dgm:pt modelId="{81C3D4DE-5335-44B6-AA5E-700EC79697EC}" type="pres">
      <dgm:prSet presAssocID="{B1F3065D-E0EE-49D2-BFFE-851D4EB77014}" presName="sibTrans" presStyleCnt="0"/>
      <dgm:spPr/>
    </dgm:pt>
    <dgm:pt modelId="{9312BDCE-1013-45EE-B97A-6835BF0CF3A9}" type="pres">
      <dgm:prSet presAssocID="{B0282D6C-5A14-41BE-BCA8-7DFDCAC48AC3}" presName="compNode" presStyleCnt="0"/>
      <dgm:spPr/>
    </dgm:pt>
    <dgm:pt modelId="{062E37C4-77AD-4938-81EC-93177945612A}" type="pres">
      <dgm:prSet presAssocID="{B0282D6C-5A14-41BE-BCA8-7DFDCAC48AC3}" presName="bgRect" presStyleLbl="bgShp" presStyleIdx="4" presStyleCnt="6"/>
      <dgm:spPr/>
    </dgm:pt>
    <dgm:pt modelId="{5A71349F-F29D-4A3C-B180-BBE1C9462511}" type="pres">
      <dgm:prSet presAssocID="{B0282D6C-5A14-41BE-BCA8-7DFDCAC48AC3}"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losed Quotation Mark"/>
        </a:ext>
      </dgm:extLst>
    </dgm:pt>
    <dgm:pt modelId="{1243490B-5F39-4177-951B-1FE37304C001}" type="pres">
      <dgm:prSet presAssocID="{B0282D6C-5A14-41BE-BCA8-7DFDCAC48AC3}" presName="spaceRect" presStyleCnt="0"/>
      <dgm:spPr/>
    </dgm:pt>
    <dgm:pt modelId="{C744A2E0-8888-47D6-94DC-7E65ABE9C2AB}" type="pres">
      <dgm:prSet presAssocID="{B0282D6C-5A14-41BE-BCA8-7DFDCAC48AC3}" presName="parTx" presStyleLbl="revTx" presStyleIdx="4" presStyleCnt="6">
        <dgm:presLayoutVars>
          <dgm:chMax val="0"/>
          <dgm:chPref val="0"/>
        </dgm:presLayoutVars>
      </dgm:prSet>
      <dgm:spPr/>
    </dgm:pt>
    <dgm:pt modelId="{971817F0-E390-4FB6-A471-4FCF99558D45}" type="pres">
      <dgm:prSet presAssocID="{236B2CD2-F3EA-455A-9E7E-2E0BCE9313D1}" presName="sibTrans" presStyleCnt="0"/>
      <dgm:spPr/>
    </dgm:pt>
    <dgm:pt modelId="{3EE6A485-2C13-4725-9143-FEF1E9CFEA8E}" type="pres">
      <dgm:prSet presAssocID="{47D0D25C-9015-4D81-9EBE-EC7F0D8A51B4}" presName="compNode" presStyleCnt="0"/>
      <dgm:spPr/>
    </dgm:pt>
    <dgm:pt modelId="{F0629948-CA7F-4432-982D-B5927B682841}" type="pres">
      <dgm:prSet presAssocID="{47D0D25C-9015-4D81-9EBE-EC7F0D8A51B4}" presName="bgRect" presStyleLbl="bgShp" presStyleIdx="5" presStyleCnt="6"/>
      <dgm:spPr/>
    </dgm:pt>
    <dgm:pt modelId="{86211268-0F59-4DEC-B0A4-37CEA9864EAF}" type="pres">
      <dgm:prSet presAssocID="{47D0D25C-9015-4D81-9EBE-EC7F0D8A51B4}"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ead with Gears"/>
        </a:ext>
      </dgm:extLst>
    </dgm:pt>
    <dgm:pt modelId="{29B8C3D6-B8DF-4756-8A13-A26999AB7569}" type="pres">
      <dgm:prSet presAssocID="{47D0D25C-9015-4D81-9EBE-EC7F0D8A51B4}" presName="spaceRect" presStyleCnt="0"/>
      <dgm:spPr/>
    </dgm:pt>
    <dgm:pt modelId="{7FF020D2-BC09-4B5D-8754-D6A8E3AF7C76}" type="pres">
      <dgm:prSet presAssocID="{47D0D25C-9015-4D81-9EBE-EC7F0D8A51B4}" presName="parTx" presStyleLbl="revTx" presStyleIdx="5" presStyleCnt="6">
        <dgm:presLayoutVars>
          <dgm:chMax val="0"/>
          <dgm:chPref val="0"/>
        </dgm:presLayoutVars>
      </dgm:prSet>
      <dgm:spPr/>
    </dgm:pt>
  </dgm:ptLst>
  <dgm:cxnLst>
    <dgm:cxn modelId="{FFAF1219-2ED3-41C9-B74D-7591D325B144}" type="presOf" srcId="{AC49A40E-6382-48CD-B3A7-E9BEBA856BAC}" destId="{BA6095F8-3B61-47C3-B57D-EEB4A3B47CAE}" srcOrd="0" destOrd="0" presId="urn:microsoft.com/office/officeart/2018/2/layout/IconVerticalSolidList"/>
    <dgm:cxn modelId="{B314F21F-028B-422C-B08D-DE0657945057}" type="presOf" srcId="{B33A9A67-E643-45F3-B88E-FFEE2CABF8D0}" destId="{5EB806B4-E5C8-4C29-95EC-8D906A599D9E}" srcOrd="0" destOrd="0" presId="urn:microsoft.com/office/officeart/2018/2/layout/IconVerticalSolidList"/>
    <dgm:cxn modelId="{92CCFA21-11FE-4E81-B1D3-68484ABFF856}" srcId="{BCFD3115-EF70-412B-AD7D-06ADDFA1EC57}" destId="{AC49A40E-6382-48CD-B3A7-E9BEBA856BAC}" srcOrd="0" destOrd="0" parTransId="{B6F197A2-C67A-4D1E-BB35-C51574AA523C}" sibTransId="{1995787A-11A2-40A3-8DA7-281D5FA05DB5}"/>
    <dgm:cxn modelId="{F932832C-74F2-4744-BE05-662ACAB91C69}" type="presOf" srcId="{BCFD3115-EF70-412B-AD7D-06ADDFA1EC57}" destId="{2F314F1F-FBE5-4BE0-9B9B-163F82C013F1}" srcOrd="0" destOrd="0" presId="urn:microsoft.com/office/officeart/2018/2/layout/IconVerticalSolidList"/>
    <dgm:cxn modelId="{A8CDCC31-0999-46D1-9E95-D8B5E5D3689E}" type="presOf" srcId="{388F3F54-6F46-423B-A760-D7EA25C81EE9}" destId="{0783018C-CE95-4296-9C1F-13A44C037071}" srcOrd="0" destOrd="0" presId="urn:microsoft.com/office/officeart/2018/2/layout/IconVerticalSolidList"/>
    <dgm:cxn modelId="{85679134-94D4-4653-89A5-AF9C6AA0CB83}" srcId="{BCFD3115-EF70-412B-AD7D-06ADDFA1EC57}" destId="{B33A9A67-E643-45F3-B88E-FFEE2CABF8D0}" srcOrd="2" destOrd="0" parTransId="{99275ABE-3424-4938-AD88-6408556B185A}" sibTransId="{4BB10965-1776-4E85-951F-FFB05EA4737B}"/>
    <dgm:cxn modelId="{45D9686C-5115-4873-9A5D-33F460B3C788}" srcId="{BCFD3115-EF70-412B-AD7D-06ADDFA1EC57}" destId="{388F3F54-6F46-423B-A760-D7EA25C81EE9}" srcOrd="3" destOrd="0" parTransId="{85FE8095-AAD6-4F45-889F-2DB6A5EB13DC}" sibTransId="{B1F3065D-E0EE-49D2-BFFE-851D4EB77014}"/>
    <dgm:cxn modelId="{2A872690-98B2-4633-A0A9-530FCBEBF529}" srcId="{BCFD3115-EF70-412B-AD7D-06ADDFA1EC57}" destId="{47D0D25C-9015-4D81-9EBE-EC7F0D8A51B4}" srcOrd="5" destOrd="0" parTransId="{44E4DA90-8DC7-43D9-87B7-C736931EF3A5}" sibTransId="{62708076-1D53-47D5-BD6D-3A0C50CA342F}"/>
    <dgm:cxn modelId="{2065B8A5-A1EC-4804-A186-AEEF0579F4A3}" srcId="{BCFD3115-EF70-412B-AD7D-06ADDFA1EC57}" destId="{B0282D6C-5A14-41BE-BCA8-7DFDCAC48AC3}" srcOrd="4" destOrd="0" parTransId="{333E2185-23DD-4D02-AB33-63C7A45077F5}" sibTransId="{236B2CD2-F3EA-455A-9E7E-2E0BCE9313D1}"/>
    <dgm:cxn modelId="{AB9F92AC-9BD2-4245-B225-E4AFF56FF49D}" type="presOf" srcId="{47D0D25C-9015-4D81-9EBE-EC7F0D8A51B4}" destId="{7FF020D2-BC09-4B5D-8754-D6A8E3AF7C76}" srcOrd="0" destOrd="0" presId="urn:microsoft.com/office/officeart/2018/2/layout/IconVerticalSolidList"/>
    <dgm:cxn modelId="{1F21AFAD-5F7A-4021-8611-F27F7377803D}" type="presOf" srcId="{FFD21B90-C3A8-4A84-B72A-E81F5AD9C8E4}" destId="{9A787600-0C07-4F84-9E4C-6BB5EF04785C}" srcOrd="0" destOrd="0" presId="urn:microsoft.com/office/officeart/2018/2/layout/IconVerticalSolidList"/>
    <dgm:cxn modelId="{F873F8CA-EE90-4B38-98DF-971AB8D8CB8D}" srcId="{BCFD3115-EF70-412B-AD7D-06ADDFA1EC57}" destId="{FFD21B90-C3A8-4A84-B72A-E81F5AD9C8E4}" srcOrd="1" destOrd="0" parTransId="{58A9AC76-06E5-4078-A67D-4B2953AFC245}" sibTransId="{AA7498B5-C1B8-4B10-A4C9-B5189FEBB619}"/>
    <dgm:cxn modelId="{5D48BEF0-A170-47A2-9579-4F3E38908515}" type="presOf" srcId="{B0282D6C-5A14-41BE-BCA8-7DFDCAC48AC3}" destId="{C744A2E0-8888-47D6-94DC-7E65ABE9C2AB}" srcOrd="0" destOrd="0" presId="urn:microsoft.com/office/officeart/2018/2/layout/IconVerticalSolidList"/>
    <dgm:cxn modelId="{8362C348-4196-4F4E-8DDB-702FAA38286E}" type="presParOf" srcId="{2F314F1F-FBE5-4BE0-9B9B-163F82C013F1}" destId="{D3F5F752-C501-44D6-A6D4-B242D6603187}" srcOrd="0" destOrd="0" presId="urn:microsoft.com/office/officeart/2018/2/layout/IconVerticalSolidList"/>
    <dgm:cxn modelId="{FFF1C34D-B2E6-4679-9AFA-46AE1859111E}" type="presParOf" srcId="{D3F5F752-C501-44D6-A6D4-B242D6603187}" destId="{CB892B22-0CFC-42A5-9A0A-B22F404C7253}" srcOrd="0" destOrd="0" presId="urn:microsoft.com/office/officeart/2018/2/layout/IconVerticalSolidList"/>
    <dgm:cxn modelId="{F39E78AE-9DF7-4E8A-8D40-AA67F8393884}" type="presParOf" srcId="{D3F5F752-C501-44D6-A6D4-B242D6603187}" destId="{09B521C1-B09C-44B3-B835-6CE8DE09A0B5}" srcOrd="1" destOrd="0" presId="urn:microsoft.com/office/officeart/2018/2/layout/IconVerticalSolidList"/>
    <dgm:cxn modelId="{F1FAEBB5-6DCD-485C-BC77-F8AB1B01203E}" type="presParOf" srcId="{D3F5F752-C501-44D6-A6D4-B242D6603187}" destId="{B22CF0B3-2620-4B48-BEC5-964AA21BCFCE}" srcOrd="2" destOrd="0" presId="urn:microsoft.com/office/officeart/2018/2/layout/IconVerticalSolidList"/>
    <dgm:cxn modelId="{4F070CD5-B410-4862-B04E-3E54D8D51755}" type="presParOf" srcId="{D3F5F752-C501-44D6-A6D4-B242D6603187}" destId="{BA6095F8-3B61-47C3-B57D-EEB4A3B47CAE}" srcOrd="3" destOrd="0" presId="urn:microsoft.com/office/officeart/2018/2/layout/IconVerticalSolidList"/>
    <dgm:cxn modelId="{E89EBF68-67B7-42A1-AA6B-DE247C4868FD}" type="presParOf" srcId="{2F314F1F-FBE5-4BE0-9B9B-163F82C013F1}" destId="{CF468A9F-FBD5-4D29-A6ED-8508BD4BF5F7}" srcOrd="1" destOrd="0" presId="urn:microsoft.com/office/officeart/2018/2/layout/IconVerticalSolidList"/>
    <dgm:cxn modelId="{E0E6E002-4573-4C06-900B-278385EBD29B}" type="presParOf" srcId="{2F314F1F-FBE5-4BE0-9B9B-163F82C013F1}" destId="{CA31C8F5-2ED9-44E3-95C7-C548F264A395}" srcOrd="2" destOrd="0" presId="urn:microsoft.com/office/officeart/2018/2/layout/IconVerticalSolidList"/>
    <dgm:cxn modelId="{B1460EE9-56DE-41D1-9201-716411E19947}" type="presParOf" srcId="{CA31C8F5-2ED9-44E3-95C7-C548F264A395}" destId="{DAF93200-80B9-4E86-A4A3-373FC37AB27C}" srcOrd="0" destOrd="0" presId="urn:microsoft.com/office/officeart/2018/2/layout/IconVerticalSolidList"/>
    <dgm:cxn modelId="{2DDA90AC-8472-4F2D-A4F6-84E9CD9188CD}" type="presParOf" srcId="{CA31C8F5-2ED9-44E3-95C7-C548F264A395}" destId="{34414CB9-F65E-4A0B-85F5-A40839DFBDB0}" srcOrd="1" destOrd="0" presId="urn:microsoft.com/office/officeart/2018/2/layout/IconVerticalSolidList"/>
    <dgm:cxn modelId="{ED5F1AE5-0A87-42EA-849B-A8F9BA42244A}" type="presParOf" srcId="{CA31C8F5-2ED9-44E3-95C7-C548F264A395}" destId="{92FCF3D0-F1C2-40AB-80EB-D26657AD2034}" srcOrd="2" destOrd="0" presId="urn:microsoft.com/office/officeart/2018/2/layout/IconVerticalSolidList"/>
    <dgm:cxn modelId="{4069DE34-334C-4729-9C89-66AC58A2F0B0}" type="presParOf" srcId="{CA31C8F5-2ED9-44E3-95C7-C548F264A395}" destId="{9A787600-0C07-4F84-9E4C-6BB5EF04785C}" srcOrd="3" destOrd="0" presId="urn:microsoft.com/office/officeart/2018/2/layout/IconVerticalSolidList"/>
    <dgm:cxn modelId="{043C95FB-D1DF-48DE-9821-20849CF8C81B}" type="presParOf" srcId="{2F314F1F-FBE5-4BE0-9B9B-163F82C013F1}" destId="{D19F0AEF-E110-4208-9285-5E2A2B98F6D9}" srcOrd="3" destOrd="0" presId="urn:microsoft.com/office/officeart/2018/2/layout/IconVerticalSolidList"/>
    <dgm:cxn modelId="{AAA70A5E-B224-406D-B2D2-F18FB39424E8}" type="presParOf" srcId="{2F314F1F-FBE5-4BE0-9B9B-163F82C013F1}" destId="{7B31909E-8C94-4C22-83B7-0996A5473382}" srcOrd="4" destOrd="0" presId="urn:microsoft.com/office/officeart/2018/2/layout/IconVerticalSolidList"/>
    <dgm:cxn modelId="{EBF5931F-66C1-4D03-8DC0-4D51F9594384}" type="presParOf" srcId="{7B31909E-8C94-4C22-83B7-0996A5473382}" destId="{E137F873-03F2-46DA-BFA1-DBD210EBF1CA}" srcOrd="0" destOrd="0" presId="urn:microsoft.com/office/officeart/2018/2/layout/IconVerticalSolidList"/>
    <dgm:cxn modelId="{86AD102E-073C-4F10-BB27-987F15783821}" type="presParOf" srcId="{7B31909E-8C94-4C22-83B7-0996A5473382}" destId="{4FF27187-A7A3-4CA1-AAD0-4B6D09F3F505}" srcOrd="1" destOrd="0" presId="urn:microsoft.com/office/officeart/2018/2/layout/IconVerticalSolidList"/>
    <dgm:cxn modelId="{3BFEF982-1DA9-4846-B119-10DEDEB12739}" type="presParOf" srcId="{7B31909E-8C94-4C22-83B7-0996A5473382}" destId="{8FF19E49-4662-4AD3-ABC6-BF1A1A628BDA}" srcOrd="2" destOrd="0" presId="urn:microsoft.com/office/officeart/2018/2/layout/IconVerticalSolidList"/>
    <dgm:cxn modelId="{1227506F-ECEA-42E2-B6EA-CAE1D01BA5F2}" type="presParOf" srcId="{7B31909E-8C94-4C22-83B7-0996A5473382}" destId="{5EB806B4-E5C8-4C29-95EC-8D906A599D9E}" srcOrd="3" destOrd="0" presId="urn:microsoft.com/office/officeart/2018/2/layout/IconVerticalSolidList"/>
    <dgm:cxn modelId="{90AC5837-6C98-44BF-BF5F-E4E9242DA406}" type="presParOf" srcId="{2F314F1F-FBE5-4BE0-9B9B-163F82C013F1}" destId="{D845F4DD-E6B0-4DEB-80D2-01B8D37E778C}" srcOrd="5" destOrd="0" presId="urn:microsoft.com/office/officeart/2018/2/layout/IconVerticalSolidList"/>
    <dgm:cxn modelId="{B5204C5F-00FE-4FA2-ADC1-FFACE7E6B7ED}" type="presParOf" srcId="{2F314F1F-FBE5-4BE0-9B9B-163F82C013F1}" destId="{56FF2E4D-6258-45D2-8835-71BB2C26F105}" srcOrd="6" destOrd="0" presId="urn:microsoft.com/office/officeart/2018/2/layout/IconVerticalSolidList"/>
    <dgm:cxn modelId="{6245124A-5D31-4396-BCF6-80C1E27DFA6D}" type="presParOf" srcId="{56FF2E4D-6258-45D2-8835-71BB2C26F105}" destId="{4CDB7FDB-1A3E-4D27-8287-3CD3B2696528}" srcOrd="0" destOrd="0" presId="urn:microsoft.com/office/officeart/2018/2/layout/IconVerticalSolidList"/>
    <dgm:cxn modelId="{805F4C18-0F73-47EC-A298-F4C464BE705F}" type="presParOf" srcId="{56FF2E4D-6258-45D2-8835-71BB2C26F105}" destId="{DBAFE21D-1446-4FFE-B081-5A43AD4CFD79}" srcOrd="1" destOrd="0" presId="urn:microsoft.com/office/officeart/2018/2/layout/IconVerticalSolidList"/>
    <dgm:cxn modelId="{736D1102-654D-456F-A74B-87DBDB6E8A91}" type="presParOf" srcId="{56FF2E4D-6258-45D2-8835-71BB2C26F105}" destId="{F2A96151-81F0-46D1-A96A-E06869C0C8C8}" srcOrd="2" destOrd="0" presId="urn:microsoft.com/office/officeart/2018/2/layout/IconVerticalSolidList"/>
    <dgm:cxn modelId="{CAE64A12-EE32-4A65-AA19-714C12C7748A}" type="presParOf" srcId="{56FF2E4D-6258-45D2-8835-71BB2C26F105}" destId="{0783018C-CE95-4296-9C1F-13A44C037071}" srcOrd="3" destOrd="0" presId="urn:microsoft.com/office/officeart/2018/2/layout/IconVerticalSolidList"/>
    <dgm:cxn modelId="{AD9024D6-0D8C-49BB-96BB-E0D6A60D6971}" type="presParOf" srcId="{2F314F1F-FBE5-4BE0-9B9B-163F82C013F1}" destId="{81C3D4DE-5335-44B6-AA5E-700EC79697EC}" srcOrd="7" destOrd="0" presId="urn:microsoft.com/office/officeart/2018/2/layout/IconVerticalSolidList"/>
    <dgm:cxn modelId="{F89A8D97-E391-4C52-B581-62C91FBEF79E}" type="presParOf" srcId="{2F314F1F-FBE5-4BE0-9B9B-163F82C013F1}" destId="{9312BDCE-1013-45EE-B97A-6835BF0CF3A9}" srcOrd="8" destOrd="0" presId="urn:microsoft.com/office/officeart/2018/2/layout/IconVerticalSolidList"/>
    <dgm:cxn modelId="{4C2DE5A1-140B-4E6D-A945-F61D6A49F0BB}" type="presParOf" srcId="{9312BDCE-1013-45EE-B97A-6835BF0CF3A9}" destId="{062E37C4-77AD-4938-81EC-93177945612A}" srcOrd="0" destOrd="0" presId="urn:microsoft.com/office/officeart/2018/2/layout/IconVerticalSolidList"/>
    <dgm:cxn modelId="{E340E7BE-4607-4506-945A-79CEAE2AEB37}" type="presParOf" srcId="{9312BDCE-1013-45EE-B97A-6835BF0CF3A9}" destId="{5A71349F-F29D-4A3C-B180-BBE1C9462511}" srcOrd="1" destOrd="0" presId="urn:microsoft.com/office/officeart/2018/2/layout/IconVerticalSolidList"/>
    <dgm:cxn modelId="{8CCBEE49-45E2-4D06-84B6-404C45C95479}" type="presParOf" srcId="{9312BDCE-1013-45EE-B97A-6835BF0CF3A9}" destId="{1243490B-5F39-4177-951B-1FE37304C001}" srcOrd="2" destOrd="0" presId="urn:microsoft.com/office/officeart/2018/2/layout/IconVerticalSolidList"/>
    <dgm:cxn modelId="{E9CB3BC0-A2B1-40BC-88F6-7FB20BC6192C}" type="presParOf" srcId="{9312BDCE-1013-45EE-B97A-6835BF0CF3A9}" destId="{C744A2E0-8888-47D6-94DC-7E65ABE9C2AB}" srcOrd="3" destOrd="0" presId="urn:microsoft.com/office/officeart/2018/2/layout/IconVerticalSolidList"/>
    <dgm:cxn modelId="{086CA773-AD06-442E-B0EA-D7DA6A1C6FDF}" type="presParOf" srcId="{2F314F1F-FBE5-4BE0-9B9B-163F82C013F1}" destId="{971817F0-E390-4FB6-A471-4FCF99558D45}" srcOrd="9" destOrd="0" presId="urn:microsoft.com/office/officeart/2018/2/layout/IconVerticalSolidList"/>
    <dgm:cxn modelId="{8670F99B-2357-488B-A68B-380DEF2F9CCF}" type="presParOf" srcId="{2F314F1F-FBE5-4BE0-9B9B-163F82C013F1}" destId="{3EE6A485-2C13-4725-9143-FEF1E9CFEA8E}" srcOrd="10" destOrd="0" presId="urn:microsoft.com/office/officeart/2018/2/layout/IconVerticalSolidList"/>
    <dgm:cxn modelId="{372F364C-0B89-447A-B6BB-BB5F167B7610}" type="presParOf" srcId="{3EE6A485-2C13-4725-9143-FEF1E9CFEA8E}" destId="{F0629948-CA7F-4432-982D-B5927B682841}" srcOrd="0" destOrd="0" presId="urn:microsoft.com/office/officeart/2018/2/layout/IconVerticalSolidList"/>
    <dgm:cxn modelId="{25D172C4-A693-48E8-9678-0DFCDEFC7AE7}" type="presParOf" srcId="{3EE6A485-2C13-4725-9143-FEF1E9CFEA8E}" destId="{86211268-0F59-4DEC-B0A4-37CEA9864EAF}" srcOrd="1" destOrd="0" presId="urn:microsoft.com/office/officeart/2018/2/layout/IconVerticalSolidList"/>
    <dgm:cxn modelId="{2D0CAA72-E1B6-47FF-A0D5-A5653F213025}" type="presParOf" srcId="{3EE6A485-2C13-4725-9143-FEF1E9CFEA8E}" destId="{29B8C3D6-B8DF-4756-8A13-A26999AB7569}" srcOrd="2" destOrd="0" presId="urn:microsoft.com/office/officeart/2018/2/layout/IconVerticalSolidList"/>
    <dgm:cxn modelId="{1D835468-D2DE-4047-94D3-A895400AE050}" type="presParOf" srcId="{3EE6A485-2C13-4725-9143-FEF1E9CFEA8E}" destId="{7FF020D2-BC09-4B5D-8754-D6A8E3AF7C7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7505A-2A71-4398-B672-72C56E3EEEB2}">
      <dsp:nvSpPr>
        <dsp:cNvPr id="0" name=""/>
        <dsp:cNvSpPr/>
      </dsp:nvSpPr>
      <dsp:spPr>
        <a:xfrm>
          <a:off x="0" y="377"/>
          <a:ext cx="7168243" cy="88380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BB123E-1250-4000-97A4-45772A20E6D8}">
      <dsp:nvSpPr>
        <dsp:cNvPr id="0" name=""/>
        <dsp:cNvSpPr/>
      </dsp:nvSpPr>
      <dsp:spPr>
        <a:xfrm>
          <a:off x="267350" y="199233"/>
          <a:ext cx="486092" cy="4860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76D6C22-9E0E-4F6C-BE19-9DAA28C3E70D}">
      <dsp:nvSpPr>
        <dsp:cNvPr id="0" name=""/>
        <dsp:cNvSpPr/>
      </dsp:nvSpPr>
      <dsp:spPr>
        <a:xfrm>
          <a:off x="1020794" y="377"/>
          <a:ext cx="6147448" cy="883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536" tIns="93536" rIns="93536" bIns="93536" numCol="1" spcCol="1270" anchor="ctr" anchorCtr="0">
          <a:noAutofit/>
        </a:bodyPr>
        <a:lstStyle/>
        <a:p>
          <a:pPr marL="0" lvl="0" indent="0" algn="l" defTabSz="488950">
            <a:lnSpc>
              <a:spcPct val="150000"/>
            </a:lnSpc>
            <a:spcBef>
              <a:spcPct val="0"/>
            </a:spcBef>
            <a:spcAft>
              <a:spcPct val="35000"/>
            </a:spcAft>
            <a:buNone/>
          </a:pPr>
          <a:r>
            <a:rPr lang="en-US" sz="1100" kern="1200" dirty="0"/>
            <a:t>The objective of the Master's thesis’ is that the student obtains an opportunity to demonstrate that he or she </a:t>
          </a:r>
          <a:r>
            <a:rPr lang="en-US" sz="1100" u="sng" kern="1200" dirty="0"/>
            <a:t>independently</a:t>
          </a:r>
          <a:r>
            <a:rPr lang="en-US" sz="1100" kern="1200" dirty="0"/>
            <a:t> and professionally can </a:t>
          </a:r>
          <a:r>
            <a:rPr lang="en-US" sz="1100" u="sng" kern="1200" dirty="0"/>
            <a:t>define, delimit, analyze, assess and solve</a:t>
          </a:r>
          <a:r>
            <a:rPr lang="en-US" sz="1100" kern="1200" dirty="0"/>
            <a:t> a problem within the profile's area in a way that is relevant to stakeholders. </a:t>
          </a:r>
        </a:p>
      </dsp:txBody>
      <dsp:txXfrm>
        <a:off x="1020794" y="377"/>
        <a:ext cx="6147448" cy="883804"/>
      </dsp:txXfrm>
    </dsp:sp>
    <dsp:sp modelId="{CCDB288A-6D15-4EAB-8500-434C6E5FF929}">
      <dsp:nvSpPr>
        <dsp:cNvPr id="0" name=""/>
        <dsp:cNvSpPr/>
      </dsp:nvSpPr>
      <dsp:spPr>
        <a:xfrm>
          <a:off x="0" y="1105133"/>
          <a:ext cx="7168243" cy="88380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2F737D-EABC-45F9-8BD4-0E4A64D5C3AA}">
      <dsp:nvSpPr>
        <dsp:cNvPr id="0" name=""/>
        <dsp:cNvSpPr/>
      </dsp:nvSpPr>
      <dsp:spPr>
        <a:xfrm>
          <a:off x="267350" y="1303989"/>
          <a:ext cx="486092" cy="4860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E74FCE-FAA0-49CE-9E43-1F8292BA7AC0}">
      <dsp:nvSpPr>
        <dsp:cNvPr id="0" name=""/>
        <dsp:cNvSpPr/>
      </dsp:nvSpPr>
      <dsp:spPr>
        <a:xfrm>
          <a:off x="1020794" y="1105133"/>
          <a:ext cx="6147448" cy="883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536" tIns="93536" rIns="93536" bIns="93536" numCol="1" spcCol="1270" anchor="ctr" anchorCtr="0">
          <a:noAutofit/>
        </a:bodyPr>
        <a:lstStyle/>
        <a:p>
          <a:pPr marL="0" lvl="0" indent="0" algn="l" defTabSz="488950">
            <a:lnSpc>
              <a:spcPct val="150000"/>
            </a:lnSpc>
            <a:spcBef>
              <a:spcPct val="0"/>
            </a:spcBef>
            <a:spcAft>
              <a:spcPct val="35000"/>
            </a:spcAft>
            <a:buNone/>
          </a:pPr>
          <a:r>
            <a:rPr lang="en-US" sz="1100" kern="1200" dirty="0"/>
            <a:t>The thesis problem must be suitable for developing and demonstrating the </a:t>
          </a:r>
          <a:r>
            <a:rPr lang="en-US" sz="1100" u="sng" kern="1200" dirty="0"/>
            <a:t>ability to produce knowledge </a:t>
          </a:r>
          <a:r>
            <a:rPr lang="en-US" sz="1100" kern="1200" dirty="0"/>
            <a:t>on a high level</a:t>
          </a:r>
        </a:p>
      </dsp:txBody>
      <dsp:txXfrm>
        <a:off x="1020794" y="1105133"/>
        <a:ext cx="6147448" cy="883804"/>
      </dsp:txXfrm>
    </dsp:sp>
    <dsp:sp modelId="{509224EA-6C50-4697-A244-CCE498C9B045}">
      <dsp:nvSpPr>
        <dsp:cNvPr id="0" name=""/>
        <dsp:cNvSpPr/>
      </dsp:nvSpPr>
      <dsp:spPr>
        <a:xfrm>
          <a:off x="0" y="2209889"/>
          <a:ext cx="7168243" cy="88380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DCFD5E-1D08-4C9E-ACBD-15920610D480}">
      <dsp:nvSpPr>
        <dsp:cNvPr id="0" name=""/>
        <dsp:cNvSpPr/>
      </dsp:nvSpPr>
      <dsp:spPr>
        <a:xfrm>
          <a:off x="267350" y="2408745"/>
          <a:ext cx="486092" cy="4860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1B7C92-B271-4794-BD19-A4D826FA0807}">
      <dsp:nvSpPr>
        <dsp:cNvPr id="0" name=""/>
        <dsp:cNvSpPr/>
      </dsp:nvSpPr>
      <dsp:spPr>
        <a:xfrm>
          <a:off x="1020794" y="2209889"/>
          <a:ext cx="6147448" cy="883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536" tIns="93536" rIns="93536" bIns="93536" numCol="1" spcCol="1270" anchor="ctr" anchorCtr="0">
          <a:noAutofit/>
        </a:bodyPr>
        <a:lstStyle/>
        <a:p>
          <a:pPr marL="0" lvl="0" indent="0" algn="l" defTabSz="488950">
            <a:lnSpc>
              <a:spcPct val="150000"/>
            </a:lnSpc>
            <a:spcBef>
              <a:spcPct val="0"/>
            </a:spcBef>
            <a:spcAft>
              <a:spcPct val="35000"/>
            </a:spcAft>
            <a:buNone/>
          </a:pPr>
          <a:r>
            <a:rPr lang="en-US" sz="1100" kern="1200" dirty="0"/>
            <a:t>and thus allow the student to </a:t>
          </a:r>
          <a:r>
            <a:rPr lang="en-US" sz="1100" u="sng" kern="1200" dirty="0"/>
            <a:t>use scientific knowledge and methods</a:t>
          </a:r>
          <a:r>
            <a:rPr lang="en-US" sz="1100" kern="1200" dirty="0"/>
            <a:t> as well as other qualifications acquired in the study program.</a:t>
          </a:r>
        </a:p>
      </dsp:txBody>
      <dsp:txXfrm>
        <a:off x="1020794" y="2209889"/>
        <a:ext cx="6147448" cy="8838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82FFA1-665F-43A9-A59B-84AE500DFCAA}">
      <dsp:nvSpPr>
        <dsp:cNvPr id="0" name=""/>
        <dsp:cNvSpPr/>
      </dsp:nvSpPr>
      <dsp:spPr>
        <a:xfrm>
          <a:off x="725880" y="965"/>
          <a:ext cx="1945930" cy="11675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Formulate </a:t>
          </a:r>
          <a:r>
            <a:rPr lang="en-US" sz="800" b="1" kern="1200" dirty="0"/>
            <a:t>A WELL-STRUCTURED, PRECISE AND UNAMBIGUOUS PROBLEM </a:t>
          </a:r>
          <a:r>
            <a:rPr lang="en-US" sz="800" kern="1200" dirty="0"/>
            <a:t>which is realistic in relation to the available resources for the project.</a:t>
          </a:r>
          <a:br>
            <a:rPr lang="en-US" sz="800" kern="1200" dirty="0"/>
          </a:br>
          <a:endParaRPr lang="en-US" sz="800" kern="1200" dirty="0"/>
        </a:p>
      </dsp:txBody>
      <dsp:txXfrm>
        <a:off x="725880" y="965"/>
        <a:ext cx="1945930" cy="1167558"/>
      </dsp:txXfrm>
    </dsp:sp>
    <dsp:sp modelId="{825635A8-E5DE-44DF-904C-EE2D253F0B8A}">
      <dsp:nvSpPr>
        <dsp:cNvPr id="0" name=""/>
        <dsp:cNvSpPr/>
      </dsp:nvSpPr>
      <dsp:spPr>
        <a:xfrm>
          <a:off x="2866403" y="965"/>
          <a:ext cx="1945930" cy="11675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a:t>IDENTIFY AND SELECT A RELEVANT THEORETICAL FOUNDATION </a:t>
          </a:r>
          <a:r>
            <a:rPr lang="en-US" sz="800" kern="1200"/>
            <a:t>for analysis of the problem. The theoretical foundation should build on or extend the knowledge which the student has attained in compulsory courses. The selected foundation should include the significant theories and sources within the thesis subject area.</a:t>
          </a:r>
        </a:p>
      </dsp:txBody>
      <dsp:txXfrm>
        <a:off x="2866403" y="965"/>
        <a:ext cx="1945930" cy="1167558"/>
      </dsp:txXfrm>
    </dsp:sp>
    <dsp:sp modelId="{8DE78F54-842C-4C9C-8FC8-2DF10299546D}">
      <dsp:nvSpPr>
        <dsp:cNvPr id="0" name=""/>
        <dsp:cNvSpPr/>
      </dsp:nvSpPr>
      <dsp:spPr>
        <a:xfrm>
          <a:off x="5006927" y="965"/>
          <a:ext cx="1945930" cy="11675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a:t>DESIGN AND CONDUCT AN ANALYSIS (RESEARCH</a:t>
          </a:r>
          <a:r>
            <a:rPr lang="en-US" sz="800" kern="1200"/>
            <a:t>) of the research questions related to the problem. This is done by application of methods from the profile – theoretical or empirical – to ensure that the analysis and the solution/findings adhere to academic standards of the subject area.</a:t>
          </a:r>
        </a:p>
      </dsp:txBody>
      <dsp:txXfrm>
        <a:off x="5006927" y="965"/>
        <a:ext cx="1945930" cy="1167558"/>
      </dsp:txXfrm>
    </dsp:sp>
    <dsp:sp modelId="{F14328F7-490F-47A2-867A-E6C015CE3566}">
      <dsp:nvSpPr>
        <dsp:cNvPr id="0" name=""/>
        <dsp:cNvSpPr/>
      </dsp:nvSpPr>
      <dsp:spPr>
        <a:xfrm>
          <a:off x="725880" y="1363117"/>
          <a:ext cx="1945930" cy="11675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a:t>PRESENT THE RESULTS</a:t>
          </a:r>
          <a:r>
            <a:rPr lang="en-US" sz="800" kern="1200"/>
            <a:t> of the analysis and their documentation as well as reflect on their quality and potential for generalizations.</a:t>
          </a:r>
        </a:p>
      </dsp:txBody>
      <dsp:txXfrm>
        <a:off x="725880" y="1363117"/>
        <a:ext cx="1945930" cy="1167558"/>
      </dsp:txXfrm>
    </dsp:sp>
    <dsp:sp modelId="{A6E48EE3-8BFA-45C1-9290-FD2A13FCAF3E}">
      <dsp:nvSpPr>
        <dsp:cNvPr id="0" name=""/>
        <dsp:cNvSpPr/>
      </dsp:nvSpPr>
      <dsp:spPr>
        <a:xfrm>
          <a:off x="2866403" y="1363117"/>
          <a:ext cx="1945930" cy="11675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a:t>CHOOSE THE RELEVANT ALTERNATIVE/CONCLUDE ON THE RESEARCH QUESTIONS </a:t>
          </a:r>
          <a:r>
            <a:rPr lang="en-US" sz="800" kern="1200"/>
            <a:t>based on the results of the research performed under consideration of relevant ethical dilemmas and environmental and other relevant consequences. </a:t>
          </a:r>
        </a:p>
      </dsp:txBody>
      <dsp:txXfrm>
        <a:off x="2866403" y="1363117"/>
        <a:ext cx="1945930" cy="1167558"/>
      </dsp:txXfrm>
    </dsp:sp>
    <dsp:sp modelId="{136E3C05-CE96-4B85-BB0A-65BE4FBC1EA9}">
      <dsp:nvSpPr>
        <dsp:cNvPr id="0" name=""/>
        <dsp:cNvSpPr/>
      </dsp:nvSpPr>
      <dsp:spPr>
        <a:xfrm>
          <a:off x="5006927" y="1363117"/>
          <a:ext cx="1945930" cy="11675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a:t>COMMUNICATE THE RESULTS IN A CLEAR AND WELL-STRUCTURED FORM</a:t>
          </a:r>
          <a:r>
            <a:rPr lang="en-US" sz="800" kern="1200"/>
            <a:t> in a written report and an oral presentation with the University's lecturers as the target audience as well as to non-specialists by selecting and communicating the most significant components in a concise manner in an abstract.</a:t>
          </a:r>
        </a:p>
      </dsp:txBody>
      <dsp:txXfrm>
        <a:off x="5006927" y="1363117"/>
        <a:ext cx="1945930" cy="11675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BCAD99-FC77-439C-B9FD-EFB039A6126B}">
      <dsp:nvSpPr>
        <dsp:cNvPr id="0" name=""/>
        <dsp:cNvSpPr/>
      </dsp:nvSpPr>
      <dsp:spPr>
        <a:xfrm>
          <a:off x="1024" y="382356"/>
          <a:ext cx="1290739" cy="1807035"/>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0631" tIns="330200" rIns="100631" bIns="330200" numCol="1" spcCol="1270" anchor="t" anchorCtr="0">
          <a:noAutofit/>
        </a:bodyPr>
        <a:lstStyle/>
        <a:p>
          <a:pPr marL="0" lvl="0" indent="0" algn="ctr" defTabSz="444500">
            <a:lnSpc>
              <a:spcPct val="90000"/>
            </a:lnSpc>
            <a:spcBef>
              <a:spcPct val="0"/>
            </a:spcBef>
            <a:spcAft>
              <a:spcPct val="35000"/>
            </a:spcAft>
            <a:buNone/>
          </a:pPr>
          <a:r>
            <a:rPr lang="en-US" sz="1000" kern="1200" dirty="0"/>
            <a:t>Work for a company and write (just) a job report. The thesis remains a scientific paper</a:t>
          </a:r>
        </a:p>
      </dsp:txBody>
      <dsp:txXfrm>
        <a:off x="1024" y="1069030"/>
        <a:ext cx="1290739" cy="1084221"/>
      </dsp:txXfrm>
    </dsp:sp>
    <dsp:sp modelId="{EDE342CE-FECB-4F3B-9235-792126E6DA37}">
      <dsp:nvSpPr>
        <dsp:cNvPr id="0" name=""/>
        <dsp:cNvSpPr/>
      </dsp:nvSpPr>
      <dsp:spPr>
        <a:xfrm>
          <a:off x="375338" y="563060"/>
          <a:ext cx="542110" cy="542110"/>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265" tIns="12700" rIns="42265" bIns="12700" numCol="1" spcCol="1270" anchor="ctr" anchorCtr="0">
          <a:noAutofit/>
        </a:bodyPr>
        <a:lstStyle/>
        <a:p>
          <a:pPr marL="0" lvl="0" indent="0" algn="ctr" defTabSz="1200150">
            <a:lnSpc>
              <a:spcPct val="90000"/>
            </a:lnSpc>
            <a:spcBef>
              <a:spcPct val="0"/>
            </a:spcBef>
            <a:spcAft>
              <a:spcPct val="35000"/>
            </a:spcAft>
            <a:buNone/>
          </a:pPr>
          <a:r>
            <a:rPr lang="en-US" sz="2700" kern="1200"/>
            <a:t>1</a:t>
          </a:r>
        </a:p>
      </dsp:txBody>
      <dsp:txXfrm>
        <a:off x="454728" y="642450"/>
        <a:ext cx="383330" cy="383330"/>
      </dsp:txXfrm>
    </dsp:sp>
    <dsp:sp modelId="{01CFEC3D-DC3D-4D18-BC3C-EAE113E375C1}">
      <dsp:nvSpPr>
        <dsp:cNvPr id="0" name=""/>
        <dsp:cNvSpPr/>
      </dsp:nvSpPr>
      <dsp:spPr>
        <a:xfrm>
          <a:off x="1024" y="2189320"/>
          <a:ext cx="1290739"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0B68D5-B517-431F-85B5-5D74E698FFF7}">
      <dsp:nvSpPr>
        <dsp:cNvPr id="0" name=""/>
        <dsp:cNvSpPr/>
      </dsp:nvSpPr>
      <dsp:spPr>
        <a:xfrm>
          <a:off x="1420838" y="382356"/>
          <a:ext cx="1290739" cy="1807035"/>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0631" tIns="330200" rIns="100631" bIns="330200" numCol="1" spcCol="1270" anchor="t" anchorCtr="0">
          <a:noAutofit/>
        </a:bodyPr>
        <a:lstStyle/>
        <a:p>
          <a:pPr marL="0" lvl="0" indent="0" algn="ctr" defTabSz="444500">
            <a:lnSpc>
              <a:spcPct val="90000"/>
            </a:lnSpc>
            <a:spcBef>
              <a:spcPct val="0"/>
            </a:spcBef>
            <a:spcAft>
              <a:spcPct val="35000"/>
            </a:spcAft>
            <a:buNone/>
          </a:pPr>
          <a:r>
            <a:rPr lang="en-US" sz="1000" kern="1200" dirty="0"/>
            <a:t>Write (only) a business or marketing plan</a:t>
          </a:r>
        </a:p>
      </dsp:txBody>
      <dsp:txXfrm>
        <a:off x="1420838" y="1069030"/>
        <a:ext cx="1290739" cy="1084221"/>
      </dsp:txXfrm>
    </dsp:sp>
    <dsp:sp modelId="{EDCDC246-D686-48F3-8BCE-DA6F9144A8A8}">
      <dsp:nvSpPr>
        <dsp:cNvPr id="0" name=""/>
        <dsp:cNvSpPr/>
      </dsp:nvSpPr>
      <dsp:spPr>
        <a:xfrm>
          <a:off x="1795152" y="563060"/>
          <a:ext cx="542110" cy="542110"/>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265" tIns="12700" rIns="42265" bIns="12700" numCol="1" spcCol="1270" anchor="ctr" anchorCtr="0">
          <a:noAutofit/>
        </a:bodyPr>
        <a:lstStyle/>
        <a:p>
          <a:pPr marL="0" lvl="0" indent="0" algn="ctr" defTabSz="1200150">
            <a:lnSpc>
              <a:spcPct val="90000"/>
            </a:lnSpc>
            <a:spcBef>
              <a:spcPct val="0"/>
            </a:spcBef>
            <a:spcAft>
              <a:spcPct val="35000"/>
            </a:spcAft>
            <a:buNone/>
          </a:pPr>
          <a:r>
            <a:rPr lang="en-US" sz="2700" kern="1200"/>
            <a:t>2</a:t>
          </a:r>
        </a:p>
      </dsp:txBody>
      <dsp:txXfrm>
        <a:off x="1874542" y="642450"/>
        <a:ext cx="383330" cy="383330"/>
      </dsp:txXfrm>
    </dsp:sp>
    <dsp:sp modelId="{7C68B7FF-464D-40ED-9B60-5CAF77800941}">
      <dsp:nvSpPr>
        <dsp:cNvPr id="0" name=""/>
        <dsp:cNvSpPr/>
      </dsp:nvSpPr>
      <dsp:spPr>
        <a:xfrm>
          <a:off x="1420838" y="2189320"/>
          <a:ext cx="1290739"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5612F9-3F16-415C-8A59-26CDA60B9721}">
      <dsp:nvSpPr>
        <dsp:cNvPr id="0" name=""/>
        <dsp:cNvSpPr/>
      </dsp:nvSpPr>
      <dsp:spPr>
        <a:xfrm>
          <a:off x="2840652" y="382356"/>
          <a:ext cx="1290739" cy="1807035"/>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0631" tIns="330200" rIns="100631" bIns="330200" numCol="1" spcCol="1270" anchor="t" anchorCtr="0">
          <a:noAutofit/>
        </a:bodyPr>
        <a:lstStyle/>
        <a:p>
          <a:pPr marL="0" lvl="0" indent="0" algn="ctr" defTabSz="444500">
            <a:lnSpc>
              <a:spcPct val="90000"/>
            </a:lnSpc>
            <a:spcBef>
              <a:spcPct val="0"/>
            </a:spcBef>
            <a:spcAft>
              <a:spcPct val="35000"/>
            </a:spcAft>
            <a:buNone/>
          </a:pPr>
          <a:r>
            <a:rPr lang="en-US" sz="1000" kern="1200" dirty="0"/>
            <a:t>Write an opinion piece</a:t>
          </a:r>
        </a:p>
      </dsp:txBody>
      <dsp:txXfrm>
        <a:off x="2840652" y="1069030"/>
        <a:ext cx="1290739" cy="1084221"/>
      </dsp:txXfrm>
    </dsp:sp>
    <dsp:sp modelId="{F5DAA0AD-811D-4B94-B5A9-D45A3A8C7E78}">
      <dsp:nvSpPr>
        <dsp:cNvPr id="0" name=""/>
        <dsp:cNvSpPr/>
      </dsp:nvSpPr>
      <dsp:spPr>
        <a:xfrm>
          <a:off x="3214966" y="563060"/>
          <a:ext cx="542110" cy="542110"/>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265" tIns="12700" rIns="42265" bIns="12700" numCol="1" spcCol="1270" anchor="ctr" anchorCtr="0">
          <a:noAutofit/>
        </a:bodyPr>
        <a:lstStyle/>
        <a:p>
          <a:pPr marL="0" lvl="0" indent="0" algn="ctr" defTabSz="1200150">
            <a:lnSpc>
              <a:spcPct val="90000"/>
            </a:lnSpc>
            <a:spcBef>
              <a:spcPct val="0"/>
            </a:spcBef>
            <a:spcAft>
              <a:spcPct val="35000"/>
            </a:spcAft>
            <a:buNone/>
          </a:pPr>
          <a:r>
            <a:rPr lang="en-US" sz="2700" kern="1200"/>
            <a:t>3</a:t>
          </a:r>
        </a:p>
      </dsp:txBody>
      <dsp:txXfrm>
        <a:off x="3294356" y="642450"/>
        <a:ext cx="383330" cy="383330"/>
      </dsp:txXfrm>
    </dsp:sp>
    <dsp:sp modelId="{20B22FD2-1224-4187-9392-1BFADFB93078}">
      <dsp:nvSpPr>
        <dsp:cNvPr id="0" name=""/>
        <dsp:cNvSpPr/>
      </dsp:nvSpPr>
      <dsp:spPr>
        <a:xfrm>
          <a:off x="2840652" y="2189320"/>
          <a:ext cx="1290739"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564BD0-EECF-4870-BBE0-8069F11DD189}">
      <dsp:nvSpPr>
        <dsp:cNvPr id="0" name=""/>
        <dsp:cNvSpPr/>
      </dsp:nvSpPr>
      <dsp:spPr>
        <a:xfrm>
          <a:off x="4260465" y="382356"/>
          <a:ext cx="1290739" cy="1807035"/>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0631" tIns="330200" rIns="100631" bIns="330200" numCol="1" spcCol="1270" anchor="t" anchorCtr="0">
          <a:noAutofit/>
        </a:bodyPr>
        <a:lstStyle/>
        <a:p>
          <a:pPr marL="0" lvl="0" indent="0" algn="ctr" defTabSz="444500">
            <a:lnSpc>
              <a:spcPct val="90000"/>
            </a:lnSpc>
            <a:spcBef>
              <a:spcPct val="0"/>
            </a:spcBef>
            <a:spcAft>
              <a:spcPct val="35000"/>
            </a:spcAft>
            <a:buNone/>
          </a:pPr>
          <a:r>
            <a:rPr lang="en-US" sz="1000" kern="1200" dirty="0"/>
            <a:t>Only collect and present data without a theory-laden interpretation</a:t>
          </a:r>
        </a:p>
      </dsp:txBody>
      <dsp:txXfrm>
        <a:off x="4260465" y="1069030"/>
        <a:ext cx="1290739" cy="1084221"/>
      </dsp:txXfrm>
    </dsp:sp>
    <dsp:sp modelId="{0EA0CEF6-A888-4459-A1A7-AAA33A19712D}">
      <dsp:nvSpPr>
        <dsp:cNvPr id="0" name=""/>
        <dsp:cNvSpPr/>
      </dsp:nvSpPr>
      <dsp:spPr>
        <a:xfrm>
          <a:off x="4634780" y="563060"/>
          <a:ext cx="542110" cy="542110"/>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265" tIns="12700" rIns="42265" bIns="12700" numCol="1" spcCol="1270" anchor="ctr" anchorCtr="0">
          <a:noAutofit/>
        </a:bodyPr>
        <a:lstStyle/>
        <a:p>
          <a:pPr marL="0" lvl="0" indent="0" algn="ctr" defTabSz="1200150">
            <a:lnSpc>
              <a:spcPct val="90000"/>
            </a:lnSpc>
            <a:spcBef>
              <a:spcPct val="0"/>
            </a:spcBef>
            <a:spcAft>
              <a:spcPct val="35000"/>
            </a:spcAft>
            <a:buNone/>
          </a:pPr>
          <a:r>
            <a:rPr lang="en-US" sz="2700" kern="1200"/>
            <a:t>4</a:t>
          </a:r>
        </a:p>
      </dsp:txBody>
      <dsp:txXfrm>
        <a:off x="4714170" y="642450"/>
        <a:ext cx="383330" cy="383330"/>
      </dsp:txXfrm>
    </dsp:sp>
    <dsp:sp modelId="{3527B5AC-FDA5-4ABF-B678-556CBE8C5970}">
      <dsp:nvSpPr>
        <dsp:cNvPr id="0" name=""/>
        <dsp:cNvSpPr/>
      </dsp:nvSpPr>
      <dsp:spPr>
        <a:xfrm>
          <a:off x="4260465" y="2189320"/>
          <a:ext cx="1290739"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32AB4F-97A1-4B02-81BA-9E69927F038B}">
      <dsp:nvSpPr>
        <dsp:cNvPr id="0" name=""/>
        <dsp:cNvSpPr/>
      </dsp:nvSpPr>
      <dsp:spPr>
        <a:xfrm>
          <a:off x="5642396" y="382356"/>
          <a:ext cx="1290739" cy="1807035"/>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0631" tIns="330200" rIns="100631" bIns="330200" numCol="1" spcCol="1270" anchor="t" anchorCtr="0">
          <a:noAutofit/>
        </a:bodyPr>
        <a:lstStyle/>
        <a:p>
          <a:pPr marL="0" lvl="0" indent="0" algn="ctr" defTabSz="444500">
            <a:lnSpc>
              <a:spcPct val="90000"/>
            </a:lnSpc>
            <a:spcBef>
              <a:spcPct val="0"/>
            </a:spcBef>
            <a:spcAft>
              <a:spcPct val="35000"/>
            </a:spcAft>
            <a:buNone/>
          </a:pPr>
          <a:r>
            <a:rPr lang="en-US" sz="1000" kern="1200" dirty="0"/>
            <a:t>Use only/primarily Bachelor-level literature (4P, SWOT, etc.)</a:t>
          </a:r>
        </a:p>
      </dsp:txBody>
      <dsp:txXfrm>
        <a:off x="5642396" y="1069030"/>
        <a:ext cx="1290739" cy="1084221"/>
      </dsp:txXfrm>
    </dsp:sp>
    <dsp:sp modelId="{7139D170-CF1E-4FFE-9AA4-5BF4E06D7983}">
      <dsp:nvSpPr>
        <dsp:cNvPr id="0" name=""/>
        <dsp:cNvSpPr/>
      </dsp:nvSpPr>
      <dsp:spPr>
        <a:xfrm>
          <a:off x="6024279" y="563060"/>
          <a:ext cx="542110" cy="542110"/>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265" tIns="12700" rIns="42265" bIns="12700" numCol="1" spcCol="1270" anchor="ctr" anchorCtr="0">
          <a:noAutofit/>
        </a:bodyPr>
        <a:lstStyle/>
        <a:p>
          <a:pPr marL="0" lvl="0" indent="0" algn="ctr" defTabSz="1200150">
            <a:lnSpc>
              <a:spcPct val="90000"/>
            </a:lnSpc>
            <a:spcBef>
              <a:spcPct val="0"/>
            </a:spcBef>
            <a:spcAft>
              <a:spcPct val="35000"/>
            </a:spcAft>
            <a:buNone/>
          </a:pPr>
          <a:r>
            <a:rPr lang="en-US" sz="2700" kern="1200"/>
            <a:t>5</a:t>
          </a:r>
        </a:p>
      </dsp:txBody>
      <dsp:txXfrm>
        <a:off x="6103669" y="642450"/>
        <a:ext cx="383330" cy="383330"/>
      </dsp:txXfrm>
    </dsp:sp>
    <dsp:sp modelId="{DD98A2C4-9AB1-47BA-9274-1E5CFD0E7B20}">
      <dsp:nvSpPr>
        <dsp:cNvPr id="0" name=""/>
        <dsp:cNvSpPr/>
      </dsp:nvSpPr>
      <dsp:spPr>
        <a:xfrm>
          <a:off x="5680279" y="2189320"/>
          <a:ext cx="1290739"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CFB148-BAE3-41AF-B44A-1726F1FDF759}">
      <dsp:nvSpPr>
        <dsp:cNvPr id="0" name=""/>
        <dsp:cNvSpPr/>
      </dsp:nvSpPr>
      <dsp:spPr>
        <a:xfrm>
          <a:off x="7054633" y="382356"/>
          <a:ext cx="1290739" cy="1807035"/>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0631" tIns="330200" rIns="100631" bIns="330200" numCol="1" spcCol="1270" anchor="t" anchorCtr="0">
          <a:noAutofit/>
        </a:bodyPr>
        <a:lstStyle/>
        <a:p>
          <a:pPr marL="0" lvl="0" indent="0" algn="ctr" defTabSz="444500">
            <a:lnSpc>
              <a:spcPct val="90000"/>
            </a:lnSpc>
            <a:spcBef>
              <a:spcPct val="0"/>
            </a:spcBef>
            <a:spcAft>
              <a:spcPct val="35000"/>
            </a:spcAft>
            <a:buNone/>
          </a:pPr>
          <a:r>
            <a:rPr lang="en-US" sz="1000" kern="1200" dirty="0"/>
            <a:t>Use theories or methods that your supervisor cannot understand</a:t>
          </a:r>
        </a:p>
      </dsp:txBody>
      <dsp:txXfrm>
        <a:off x="7054633" y="1069030"/>
        <a:ext cx="1290739" cy="1084221"/>
      </dsp:txXfrm>
    </dsp:sp>
    <dsp:sp modelId="{3F0A58DB-6CE6-4F10-9758-679E0705B8DE}">
      <dsp:nvSpPr>
        <dsp:cNvPr id="0" name=""/>
        <dsp:cNvSpPr/>
      </dsp:nvSpPr>
      <dsp:spPr>
        <a:xfrm>
          <a:off x="7451672" y="563060"/>
          <a:ext cx="542110" cy="542110"/>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265" tIns="12700" rIns="42265" bIns="12700" numCol="1" spcCol="1270" anchor="ctr" anchorCtr="0">
          <a:noAutofit/>
        </a:bodyPr>
        <a:lstStyle/>
        <a:p>
          <a:pPr marL="0" lvl="0" indent="0" algn="ctr" defTabSz="1200150">
            <a:lnSpc>
              <a:spcPct val="90000"/>
            </a:lnSpc>
            <a:spcBef>
              <a:spcPct val="0"/>
            </a:spcBef>
            <a:spcAft>
              <a:spcPct val="35000"/>
            </a:spcAft>
            <a:buNone/>
          </a:pPr>
          <a:r>
            <a:rPr lang="en-US" sz="2700" kern="1200"/>
            <a:t>6</a:t>
          </a:r>
          <a:endParaRPr lang="en-US" sz="2700" kern="1200" dirty="0"/>
        </a:p>
      </dsp:txBody>
      <dsp:txXfrm>
        <a:off x="7531062" y="642450"/>
        <a:ext cx="383330" cy="383330"/>
      </dsp:txXfrm>
    </dsp:sp>
    <dsp:sp modelId="{CE20DCB1-9B7A-4248-A78E-04BB0D475BD6}">
      <dsp:nvSpPr>
        <dsp:cNvPr id="0" name=""/>
        <dsp:cNvSpPr/>
      </dsp:nvSpPr>
      <dsp:spPr>
        <a:xfrm>
          <a:off x="7100093" y="2189320"/>
          <a:ext cx="1290739"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892B22-0CFC-42A5-9A0A-B22F404C7253}">
      <dsp:nvSpPr>
        <dsp:cNvPr id="0" name=""/>
        <dsp:cNvSpPr/>
      </dsp:nvSpPr>
      <dsp:spPr>
        <a:xfrm>
          <a:off x="0" y="2520"/>
          <a:ext cx="8146686" cy="39106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B521C1-B09C-44B3-B835-6CE8DE09A0B5}">
      <dsp:nvSpPr>
        <dsp:cNvPr id="0" name=""/>
        <dsp:cNvSpPr/>
      </dsp:nvSpPr>
      <dsp:spPr>
        <a:xfrm>
          <a:off x="118297" y="90510"/>
          <a:ext cx="215297" cy="2150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6095F8-3B61-47C3-B57D-EEB4A3B47CAE}">
      <dsp:nvSpPr>
        <dsp:cNvPr id="0" name=""/>
        <dsp:cNvSpPr/>
      </dsp:nvSpPr>
      <dsp:spPr>
        <a:xfrm>
          <a:off x="451892" y="2520"/>
          <a:ext cx="7674377" cy="427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268" tIns="45268" rIns="45268" bIns="45268" numCol="1" spcCol="1270" anchor="ctr" anchorCtr="0">
          <a:noAutofit/>
        </a:bodyPr>
        <a:lstStyle/>
        <a:p>
          <a:pPr marL="0" lvl="0" indent="0" algn="l" defTabSz="622300">
            <a:lnSpc>
              <a:spcPct val="90000"/>
            </a:lnSpc>
            <a:spcBef>
              <a:spcPct val="0"/>
            </a:spcBef>
            <a:spcAft>
              <a:spcPct val="35000"/>
            </a:spcAft>
            <a:buNone/>
          </a:pPr>
          <a:r>
            <a:rPr lang="en-US" sz="1400" kern="1200"/>
            <a:t>Too </a:t>
          </a:r>
          <a:r>
            <a:rPr lang="en-US" sz="1400" b="1" kern="1200"/>
            <a:t>broad</a:t>
          </a:r>
          <a:r>
            <a:rPr lang="en-US" sz="1400" kern="1200"/>
            <a:t>: “I will write about the internet.”</a:t>
          </a:r>
        </a:p>
      </dsp:txBody>
      <dsp:txXfrm>
        <a:off x="451892" y="2520"/>
        <a:ext cx="7674377" cy="427729"/>
      </dsp:txXfrm>
    </dsp:sp>
    <dsp:sp modelId="{DAF93200-80B9-4E86-A4A3-373FC37AB27C}">
      <dsp:nvSpPr>
        <dsp:cNvPr id="0" name=""/>
        <dsp:cNvSpPr/>
      </dsp:nvSpPr>
      <dsp:spPr>
        <a:xfrm>
          <a:off x="0" y="537182"/>
          <a:ext cx="8146686" cy="39106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414CB9-F65E-4A0B-85F5-A40839DFBDB0}">
      <dsp:nvSpPr>
        <dsp:cNvPr id="0" name=""/>
        <dsp:cNvSpPr/>
      </dsp:nvSpPr>
      <dsp:spPr>
        <a:xfrm>
          <a:off x="118297" y="625172"/>
          <a:ext cx="215297" cy="2150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787600-0C07-4F84-9E4C-6BB5EF04785C}">
      <dsp:nvSpPr>
        <dsp:cNvPr id="0" name=""/>
        <dsp:cNvSpPr/>
      </dsp:nvSpPr>
      <dsp:spPr>
        <a:xfrm>
          <a:off x="451892" y="537182"/>
          <a:ext cx="7674377" cy="427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268" tIns="45268" rIns="45268" bIns="45268" numCol="1" spcCol="1270" anchor="ctr" anchorCtr="0">
          <a:noAutofit/>
        </a:bodyPr>
        <a:lstStyle/>
        <a:p>
          <a:pPr marL="0" lvl="0" indent="0" algn="l" defTabSz="622300">
            <a:lnSpc>
              <a:spcPct val="90000"/>
            </a:lnSpc>
            <a:spcBef>
              <a:spcPct val="0"/>
            </a:spcBef>
            <a:spcAft>
              <a:spcPct val="35000"/>
            </a:spcAft>
            <a:buNone/>
          </a:pPr>
          <a:r>
            <a:rPr lang="en-US" sz="1400" kern="1200"/>
            <a:t>Nothing </a:t>
          </a:r>
          <a:r>
            <a:rPr lang="en-US" sz="1400" b="1" kern="1200"/>
            <a:t>new</a:t>
          </a:r>
          <a:r>
            <a:rPr lang="en-US" sz="1400" kern="1200"/>
            <a:t>: “I want to find out if social media are important to consumers.”</a:t>
          </a:r>
        </a:p>
      </dsp:txBody>
      <dsp:txXfrm>
        <a:off x="451892" y="537182"/>
        <a:ext cx="7674377" cy="427729"/>
      </dsp:txXfrm>
    </dsp:sp>
    <dsp:sp modelId="{E137F873-03F2-46DA-BFA1-DBD210EBF1CA}">
      <dsp:nvSpPr>
        <dsp:cNvPr id="0" name=""/>
        <dsp:cNvSpPr/>
      </dsp:nvSpPr>
      <dsp:spPr>
        <a:xfrm>
          <a:off x="0" y="1071844"/>
          <a:ext cx="8146686" cy="39106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F27187-A7A3-4CA1-AAD0-4B6D09F3F505}">
      <dsp:nvSpPr>
        <dsp:cNvPr id="0" name=""/>
        <dsp:cNvSpPr/>
      </dsp:nvSpPr>
      <dsp:spPr>
        <a:xfrm>
          <a:off x="118297" y="1159834"/>
          <a:ext cx="215297" cy="2150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B806B4-E5C8-4C29-95EC-8D906A599D9E}">
      <dsp:nvSpPr>
        <dsp:cNvPr id="0" name=""/>
        <dsp:cNvSpPr/>
      </dsp:nvSpPr>
      <dsp:spPr>
        <a:xfrm>
          <a:off x="451892" y="1071844"/>
          <a:ext cx="7674377" cy="427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268" tIns="45268" rIns="45268" bIns="45268" numCol="1" spcCol="1270" anchor="ctr" anchorCtr="0">
          <a:noAutofit/>
        </a:bodyPr>
        <a:lstStyle/>
        <a:p>
          <a:pPr marL="0" lvl="0" indent="0" algn="l" defTabSz="622300">
            <a:lnSpc>
              <a:spcPct val="90000"/>
            </a:lnSpc>
            <a:spcBef>
              <a:spcPct val="0"/>
            </a:spcBef>
            <a:spcAft>
              <a:spcPct val="35000"/>
            </a:spcAft>
            <a:buNone/>
          </a:pPr>
          <a:r>
            <a:rPr lang="en-US" sz="1400" kern="1200"/>
            <a:t>The question cannot be answered using the </a:t>
          </a:r>
          <a:r>
            <a:rPr lang="en-US" sz="1400" b="1" kern="1200"/>
            <a:t>data</a:t>
          </a:r>
          <a:r>
            <a:rPr lang="en-US" sz="1400" kern="1200"/>
            <a:t> you plan to collect: “I will study the sub-consciousness of consumers by reading newspaper articles.”</a:t>
          </a:r>
        </a:p>
      </dsp:txBody>
      <dsp:txXfrm>
        <a:off x="451892" y="1071844"/>
        <a:ext cx="7674377" cy="427729"/>
      </dsp:txXfrm>
    </dsp:sp>
    <dsp:sp modelId="{4CDB7FDB-1A3E-4D27-8287-3CD3B2696528}">
      <dsp:nvSpPr>
        <dsp:cNvPr id="0" name=""/>
        <dsp:cNvSpPr/>
      </dsp:nvSpPr>
      <dsp:spPr>
        <a:xfrm>
          <a:off x="0" y="1606506"/>
          <a:ext cx="8146686" cy="39106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AFE21D-1446-4FFE-B081-5A43AD4CFD79}">
      <dsp:nvSpPr>
        <dsp:cNvPr id="0" name=""/>
        <dsp:cNvSpPr/>
      </dsp:nvSpPr>
      <dsp:spPr>
        <a:xfrm>
          <a:off x="118297" y="1694496"/>
          <a:ext cx="215297" cy="21508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83018C-CE95-4296-9C1F-13A44C037071}">
      <dsp:nvSpPr>
        <dsp:cNvPr id="0" name=""/>
        <dsp:cNvSpPr/>
      </dsp:nvSpPr>
      <dsp:spPr>
        <a:xfrm>
          <a:off x="451892" y="1606506"/>
          <a:ext cx="7674377" cy="427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268" tIns="45268" rIns="45268" bIns="45268" numCol="1" spcCol="1270" anchor="ctr" anchorCtr="0">
          <a:noAutofit/>
        </a:bodyPr>
        <a:lstStyle/>
        <a:p>
          <a:pPr marL="0" lvl="0" indent="0" algn="l" defTabSz="622300">
            <a:lnSpc>
              <a:spcPct val="90000"/>
            </a:lnSpc>
            <a:spcBef>
              <a:spcPct val="0"/>
            </a:spcBef>
            <a:spcAft>
              <a:spcPct val="35000"/>
            </a:spcAft>
            <a:buNone/>
          </a:pPr>
          <a:r>
            <a:rPr lang="en-US" sz="1400" kern="1200" dirty="0"/>
            <a:t>Only </a:t>
          </a:r>
          <a:r>
            <a:rPr lang="en-US" sz="1400" b="1" kern="1200" dirty="0"/>
            <a:t>basic</a:t>
          </a:r>
          <a:r>
            <a:rPr lang="en-US" sz="1400" kern="1200" dirty="0"/>
            <a:t> Bachelor-level theories are suggested; not content from the master courses</a:t>
          </a:r>
        </a:p>
      </dsp:txBody>
      <dsp:txXfrm>
        <a:off x="451892" y="1606506"/>
        <a:ext cx="7674377" cy="427729"/>
      </dsp:txXfrm>
    </dsp:sp>
    <dsp:sp modelId="{062E37C4-77AD-4938-81EC-93177945612A}">
      <dsp:nvSpPr>
        <dsp:cNvPr id="0" name=""/>
        <dsp:cNvSpPr/>
      </dsp:nvSpPr>
      <dsp:spPr>
        <a:xfrm>
          <a:off x="0" y="2141168"/>
          <a:ext cx="8146686" cy="39106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71349F-F29D-4A3C-B180-BBE1C9462511}">
      <dsp:nvSpPr>
        <dsp:cNvPr id="0" name=""/>
        <dsp:cNvSpPr/>
      </dsp:nvSpPr>
      <dsp:spPr>
        <a:xfrm>
          <a:off x="118297" y="2229158"/>
          <a:ext cx="215297" cy="21508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44A2E0-8888-47D6-94DC-7E65ABE9C2AB}">
      <dsp:nvSpPr>
        <dsp:cNvPr id="0" name=""/>
        <dsp:cNvSpPr/>
      </dsp:nvSpPr>
      <dsp:spPr>
        <a:xfrm>
          <a:off x="451892" y="2141168"/>
          <a:ext cx="7674377" cy="427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268" tIns="45268" rIns="45268" bIns="45268" numCol="1" spcCol="1270" anchor="ctr" anchorCtr="0">
          <a:noAutofit/>
        </a:bodyPr>
        <a:lstStyle/>
        <a:p>
          <a:pPr marL="0" lvl="0" indent="0" algn="l" defTabSz="622300">
            <a:lnSpc>
              <a:spcPct val="90000"/>
            </a:lnSpc>
            <a:spcBef>
              <a:spcPct val="0"/>
            </a:spcBef>
            <a:spcAft>
              <a:spcPct val="35000"/>
            </a:spcAft>
            <a:buNone/>
          </a:pPr>
          <a:r>
            <a:rPr lang="en-US" sz="1400" kern="1200"/>
            <a:t>Too </a:t>
          </a:r>
          <a:r>
            <a:rPr lang="en-US" sz="1400" b="1" kern="1200"/>
            <a:t>similar</a:t>
          </a:r>
          <a:r>
            <a:rPr lang="en-US" sz="1400" kern="1200"/>
            <a:t> to a thesis that has already been written by someone else. (We check this!)</a:t>
          </a:r>
        </a:p>
      </dsp:txBody>
      <dsp:txXfrm>
        <a:off x="451892" y="2141168"/>
        <a:ext cx="7674377" cy="427729"/>
      </dsp:txXfrm>
    </dsp:sp>
    <dsp:sp modelId="{F0629948-CA7F-4432-982D-B5927B682841}">
      <dsp:nvSpPr>
        <dsp:cNvPr id="0" name=""/>
        <dsp:cNvSpPr/>
      </dsp:nvSpPr>
      <dsp:spPr>
        <a:xfrm>
          <a:off x="0" y="2675830"/>
          <a:ext cx="8146686" cy="39106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211268-0F59-4DEC-B0A4-37CEA9864EAF}">
      <dsp:nvSpPr>
        <dsp:cNvPr id="0" name=""/>
        <dsp:cNvSpPr/>
      </dsp:nvSpPr>
      <dsp:spPr>
        <a:xfrm>
          <a:off x="118297" y="2763820"/>
          <a:ext cx="215297" cy="21508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F020D2-BC09-4B5D-8754-D6A8E3AF7C76}">
      <dsp:nvSpPr>
        <dsp:cNvPr id="0" name=""/>
        <dsp:cNvSpPr/>
      </dsp:nvSpPr>
      <dsp:spPr>
        <a:xfrm>
          <a:off x="451892" y="2675830"/>
          <a:ext cx="7674377" cy="427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268" tIns="45268" rIns="45268" bIns="45268" numCol="1" spcCol="1270" anchor="ctr" anchorCtr="0">
          <a:noAutofit/>
        </a:bodyPr>
        <a:lstStyle/>
        <a:p>
          <a:pPr marL="0" lvl="0" indent="0" algn="l" defTabSz="622300">
            <a:lnSpc>
              <a:spcPct val="90000"/>
            </a:lnSpc>
            <a:spcBef>
              <a:spcPct val="0"/>
            </a:spcBef>
            <a:spcAft>
              <a:spcPct val="35000"/>
            </a:spcAft>
            <a:buNone/>
          </a:pPr>
          <a:r>
            <a:rPr lang="en-US" sz="1400" kern="1200"/>
            <a:t>Theory or methodology are </a:t>
          </a:r>
          <a:r>
            <a:rPr lang="en-US" sz="1400" b="1" kern="1200"/>
            <a:t>missing</a:t>
          </a:r>
          <a:endParaRPr lang="en-US" sz="1400" kern="1200"/>
        </a:p>
      </dsp:txBody>
      <dsp:txXfrm>
        <a:off x="451892" y="2675830"/>
        <a:ext cx="7674377" cy="42772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CDA4A59F-EA03-4374-9127-6E4263EEF11B}" type="slidenum">
              <a:rPr lang="da-DK" smtClean="0"/>
              <a:t>1</a:t>
            </a:fld>
            <a:endParaRPr lang="da-DK"/>
          </a:p>
        </p:txBody>
      </p:sp>
    </p:spTree>
    <p:extLst>
      <p:ext uri="{BB962C8B-B14F-4D97-AF65-F5344CB8AC3E}">
        <p14:creationId xmlns:p14="http://schemas.microsoft.com/office/powerpoint/2010/main" val="1547059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vid fors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62043" y="1320280"/>
            <a:ext cx="7551759" cy="3052806"/>
          </a:xfrm>
        </p:spPr>
        <p:txBody>
          <a:bodyPr anchor="t" anchorCtr="0"/>
          <a:lstStyle>
            <a:lvl1pPr algn="l">
              <a:lnSpc>
                <a:spcPct val="90000"/>
              </a:lnSpc>
              <a:defRPr sz="5288">
                <a:solidFill>
                  <a:schemeClr val="tx1"/>
                </a:solidFill>
              </a:defRPr>
            </a:lvl1pPr>
          </a:lstStyle>
          <a:p>
            <a:r>
              <a:rPr lang="en-GB"/>
              <a:t>Klik for at tilføje overskrift</a:t>
            </a:r>
          </a:p>
        </p:txBody>
      </p:sp>
      <p:sp>
        <p:nvSpPr>
          <p:cNvPr id="13" name="Date Placeholder 14">
            <a:extLst>
              <a:ext uri="{FF2B5EF4-FFF2-40B4-BE49-F238E27FC236}">
                <a16:creationId xmlns:a16="http://schemas.microsoft.com/office/drawing/2014/main" id="{5161ABAB-6DB4-433A-ACC8-A0EC0AACAD0C}"/>
              </a:ext>
            </a:extLst>
          </p:cNvPr>
          <p:cNvSpPr>
            <a:spLocks noGrp="1"/>
          </p:cNvSpPr>
          <p:nvPr>
            <p:ph type="dt" sz="half" idx="2"/>
          </p:nvPr>
        </p:nvSpPr>
        <p:spPr>
          <a:xfrm>
            <a:off x="0" y="5184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en-GB" smtClean="0"/>
              <a:pPr/>
              <a:t>01/10/2024</a:t>
            </a:fld>
            <a:endParaRPr lang="en-GB"/>
          </a:p>
        </p:txBody>
      </p:sp>
      <p:sp>
        <p:nvSpPr>
          <p:cNvPr id="14" name="Date Placeholder 14">
            <a:extLst>
              <a:ext uri="{FF2B5EF4-FFF2-40B4-BE49-F238E27FC236}">
                <a16:creationId xmlns:a16="http://schemas.microsoft.com/office/drawing/2014/main" id="{BC3A8B03-9EA5-416E-BD54-B87E6C4A6781}"/>
              </a:ext>
            </a:extLst>
          </p:cNvPr>
          <p:cNvSpPr txBox="1">
            <a:spLocks/>
          </p:cNvSpPr>
          <p:nvPr userDrawn="1"/>
        </p:nvSpPr>
        <p:spPr>
          <a:xfrm>
            <a:off x="0" y="5184000"/>
            <a:ext cx="0" cy="0"/>
          </a:xfrm>
          <a:prstGeom prst="rect">
            <a:avLst/>
          </a:prstGeom>
        </p:spPr>
        <p:txBody>
          <a:bodyPr vert="horz" lIns="51435" tIns="25718" rIns="51435" bIns="25718"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en-GB" sz="100" smtClean="0"/>
              <a:pPr/>
              <a:t>01/10/2024</a:t>
            </a:fld>
            <a:endParaRPr lang="en-GB" sz="100"/>
          </a:p>
        </p:txBody>
      </p:sp>
    </p:spTree>
    <p:extLst>
      <p:ext uri="{BB962C8B-B14F-4D97-AF65-F5344CB8AC3E}">
        <p14:creationId xmlns:p14="http://schemas.microsoft.com/office/powerpoint/2010/main" val="1578251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reaker 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1023" y="1275160"/>
            <a:ext cx="4025700" cy="3106340"/>
          </a:xfrm>
        </p:spPr>
        <p:txBody>
          <a:bodyPr anchor="b" anchorCtr="0"/>
          <a:lstStyle>
            <a:lvl1pPr algn="l">
              <a:lnSpc>
                <a:spcPct val="100000"/>
              </a:lnSpc>
              <a:defRPr sz="3300">
                <a:solidFill>
                  <a:schemeClr val="tx1"/>
                </a:solidFill>
              </a:defRPr>
            </a:lvl1pPr>
          </a:lstStyle>
          <a:p>
            <a:r>
              <a:rPr lang="da-DK"/>
              <a:t>Klik for at tilføje overskrift</a:t>
            </a:r>
          </a:p>
        </p:txBody>
      </p:sp>
      <p:sp>
        <p:nvSpPr>
          <p:cNvPr id="14" name="Picture Placeholder 3">
            <a:extLst>
              <a:ext uri="{FF2B5EF4-FFF2-40B4-BE49-F238E27FC236}">
                <a16:creationId xmlns:a16="http://schemas.microsoft.com/office/drawing/2014/main" id="{A915360E-F247-49FB-821B-5399F1326472}"/>
              </a:ext>
            </a:extLst>
          </p:cNvPr>
          <p:cNvSpPr>
            <a:spLocks noGrp="1"/>
          </p:cNvSpPr>
          <p:nvPr>
            <p:ph type="pic" sz="quarter" idx="14" hasCustomPrompt="1"/>
          </p:nvPr>
        </p:nvSpPr>
        <p:spPr>
          <a:xfrm>
            <a:off x="4811886" y="750333"/>
            <a:ext cx="3713571" cy="3631168"/>
          </a:xfrm>
        </p:spPr>
        <p:txBody>
          <a:bodyPr/>
          <a:lstStyle>
            <a:lvl1pPr marL="0" indent="0" algn="ctr">
              <a:buNone/>
              <a:defRPr sz="900"/>
            </a:lvl1pPr>
          </a:lstStyle>
          <a:p>
            <a:r>
              <a:rPr lang="da-DK"/>
              <a:t>Vælg pladsholderen og indsæt billede via Templafy/Skyfish eller ikon eller logo via Templafy/Billeder</a:t>
            </a:r>
          </a:p>
        </p:txBody>
      </p:sp>
      <p:sp>
        <p:nvSpPr>
          <p:cNvPr id="7" name="Date Placeholder 14">
            <a:extLst>
              <a:ext uri="{FF2B5EF4-FFF2-40B4-BE49-F238E27FC236}">
                <a16:creationId xmlns:a16="http://schemas.microsoft.com/office/drawing/2014/main" id="{FB068F22-0263-44BB-8333-C5643293F39A}"/>
              </a:ext>
            </a:extLst>
          </p:cNvPr>
          <p:cNvSpPr>
            <a:spLocks noGrp="1"/>
          </p:cNvSpPr>
          <p:nvPr>
            <p:ph type="dt" sz="half" idx="2"/>
          </p:nvPr>
        </p:nvSpPr>
        <p:spPr>
          <a:xfrm>
            <a:off x="0" y="5184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01.10.2024</a:t>
            </a:fld>
            <a:endParaRPr lang="da-DK"/>
          </a:p>
        </p:txBody>
      </p:sp>
      <p:sp>
        <p:nvSpPr>
          <p:cNvPr id="8" name="Date Placeholder 14">
            <a:extLst>
              <a:ext uri="{FF2B5EF4-FFF2-40B4-BE49-F238E27FC236}">
                <a16:creationId xmlns:a16="http://schemas.microsoft.com/office/drawing/2014/main" id="{2D08A2CA-4B19-4B39-B540-F97244C446A4}"/>
              </a:ext>
            </a:extLst>
          </p:cNvPr>
          <p:cNvSpPr txBox="1">
            <a:spLocks/>
          </p:cNvSpPr>
          <p:nvPr/>
        </p:nvSpPr>
        <p:spPr>
          <a:xfrm>
            <a:off x="0" y="5184000"/>
            <a:ext cx="0" cy="0"/>
          </a:xfrm>
          <a:prstGeom prst="rect">
            <a:avLst/>
          </a:prstGeom>
        </p:spPr>
        <p:txBody>
          <a:bodyPr vert="horz" lIns="68580" tIns="34290" rIns="68580" bIns="3429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z="100" smtClean="0"/>
              <a:pPr/>
              <a:t>01.10.2024</a:t>
            </a:fld>
            <a:endParaRPr lang="da-DK" sz="100"/>
          </a:p>
        </p:txBody>
      </p:sp>
      <p:sp>
        <p:nvSpPr>
          <p:cNvPr id="9" name="Date Placeholder 14">
            <a:extLst>
              <a:ext uri="{FF2B5EF4-FFF2-40B4-BE49-F238E27FC236}">
                <a16:creationId xmlns:a16="http://schemas.microsoft.com/office/drawing/2014/main" id="{69000381-7908-86E6-BE2A-0A71056DEED2}"/>
              </a:ext>
            </a:extLst>
          </p:cNvPr>
          <p:cNvSpPr txBox="1">
            <a:spLocks/>
          </p:cNvSpPr>
          <p:nvPr userDrawn="1"/>
        </p:nvSpPr>
        <p:spPr>
          <a:xfrm>
            <a:off x="0" y="5184000"/>
            <a:ext cx="0" cy="0"/>
          </a:xfrm>
          <a:prstGeom prst="rect">
            <a:avLst/>
          </a:prstGeom>
        </p:spPr>
        <p:txBody>
          <a:bodyPr vert="horz" lIns="68580" tIns="34290" rIns="68580" bIns="3429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z="100" smtClean="0"/>
              <a:pPr/>
              <a:t>01.10.2024</a:t>
            </a:fld>
            <a:endParaRPr lang="da-DK" sz="100"/>
          </a:p>
        </p:txBody>
      </p:sp>
      <p:sp>
        <p:nvSpPr>
          <p:cNvPr id="10" name="text" descr="{&quot;templafy&quot;:{&quot;id&quot;:&quot;2d7c8eb5-5bc1-491c-8a16-ee2ff215fb38&quot;}}" title="UserProfile.Institut.InstituteDCU_{{DocumentLanguage}}">
            <a:extLst>
              <a:ext uri="{FF2B5EF4-FFF2-40B4-BE49-F238E27FC236}">
                <a16:creationId xmlns:a16="http://schemas.microsoft.com/office/drawing/2014/main" id="{4E3189C8-C733-92C6-E536-A0ECFE4AE986}"/>
              </a:ext>
            </a:extLst>
          </p:cNvPr>
          <p:cNvSpPr txBox="1">
            <a:spLocks/>
          </p:cNvSpPr>
          <p:nvPr userDrawn="1"/>
        </p:nvSpPr>
        <p:spPr>
          <a:xfrm>
            <a:off x="307800" y="260403"/>
            <a:ext cx="3798704" cy="213584"/>
          </a:xfrm>
          <a:prstGeom prst="rect">
            <a:avLst/>
          </a:prstGeom>
          <a:noFill/>
        </p:spPr>
        <p:txBody>
          <a:bodyPr wrap="square" lIns="8100" tIns="0" rIns="0" bIns="675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050" dirty="0"/>
              <a:t>Institut for Virksomhedsledelse</a:t>
            </a:r>
          </a:p>
        </p:txBody>
      </p:sp>
    </p:spTree>
    <p:extLst>
      <p:ext uri="{BB962C8B-B14F-4D97-AF65-F5344CB8AC3E}">
        <p14:creationId xmlns:p14="http://schemas.microsoft.com/office/powerpoint/2010/main" val="2787999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verskrift og indhold 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1023" y="1275160"/>
            <a:ext cx="4025700" cy="3106340"/>
          </a:xfrm>
        </p:spPr>
        <p:txBody>
          <a:bodyPr anchor="t" anchorCtr="0"/>
          <a:lstStyle>
            <a:lvl1pPr algn="l">
              <a:lnSpc>
                <a:spcPct val="100000"/>
              </a:lnSpc>
              <a:defRPr sz="2700">
                <a:solidFill>
                  <a:schemeClr val="tx1"/>
                </a:solidFill>
              </a:defRPr>
            </a:lvl1pPr>
          </a:lstStyle>
          <a:p>
            <a:r>
              <a:rPr lang="da-DK"/>
              <a:t>Klik for at tilføje overskrift</a:t>
            </a:r>
          </a:p>
        </p:txBody>
      </p:sp>
      <p:sp>
        <p:nvSpPr>
          <p:cNvPr id="7" name="Content Placeholder 6">
            <a:extLst>
              <a:ext uri="{FF2B5EF4-FFF2-40B4-BE49-F238E27FC236}">
                <a16:creationId xmlns:a16="http://schemas.microsoft.com/office/drawing/2014/main" id="{A9D41ADC-5992-4476-8E55-8A709AA1B4B5}"/>
              </a:ext>
            </a:extLst>
          </p:cNvPr>
          <p:cNvSpPr>
            <a:spLocks noGrp="1"/>
          </p:cNvSpPr>
          <p:nvPr>
            <p:ph sz="quarter" idx="13" hasCustomPrompt="1"/>
          </p:nvPr>
        </p:nvSpPr>
        <p:spPr>
          <a:xfrm>
            <a:off x="5005017" y="1275159"/>
            <a:ext cx="3520440" cy="3106341"/>
          </a:xfrm>
        </p:spPr>
        <p:txBody>
          <a:bodyPr/>
          <a:lstStyle>
            <a:lvl1pPr>
              <a:defRPr/>
            </a:lvl1pPr>
          </a:lstStyle>
          <a:p>
            <a:pPr lvl="0"/>
            <a:r>
              <a:rPr lang="da-DK"/>
              <a:t>Klik for at tilføje tekst, klik ikon for at tilføje graf/tabel</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0" name="Date Placeholder 14">
            <a:extLst>
              <a:ext uri="{FF2B5EF4-FFF2-40B4-BE49-F238E27FC236}">
                <a16:creationId xmlns:a16="http://schemas.microsoft.com/office/drawing/2014/main" id="{BBCDE8CE-8147-4B12-B358-7B7ACA92FFF2}"/>
              </a:ext>
            </a:extLst>
          </p:cNvPr>
          <p:cNvSpPr>
            <a:spLocks noGrp="1"/>
          </p:cNvSpPr>
          <p:nvPr>
            <p:ph type="dt" sz="half" idx="2"/>
          </p:nvPr>
        </p:nvSpPr>
        <p:spPr>
          <a:xfrm>
            <a:off x="0" y="5184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01.10.2024</a:t>
            </a:fld>
            <a:endParaRPr lang="da-DK"/>
          </a:p>
        </p:txBody>
      </p:sp>
      <p:sp>
        <p:nvSpPr>
          <p:cNvPr id="11" name="Date Placeholder 14">
            <a:extLst>
              <a:ext uri="{FF2B5EF4-FFF2-40B4-BE49-F238E27FC236}">
                <a16:creationId xmlns:a16="http://schemas.microsoft.com/office/drawing/2014/main" id="{7ACE2053-07AA-42FA-A789-E1430CAF7988}"/>
              </a:ext>
            </a:extLst>
          </p:cNvPr>
          <p:cNvSpPr txBox="1">
            <a:spLocks/>
          </p:cNvSpPr>
          <p:nvPr/>
        </p:nvSpPr>
        <p:spPr>
          <a:xfrm>
            <a:off x="0" y="5184000"/>
            <a:ext cx="0" cy="0"/>
          </a:xfrm>
          <a:prstGeom prst="rect">
            <a:avLst/>
          </a:prstGeom>
        </p:spPr>
        <p:txBody>
          <a:bodyPr vert="horz" lIns="68580" tIns="34290" rIns="68580" bIns="3429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z="100" smtClean="0"/>
              <a:pPr/>
              <a:t>01.10.2024</a:t>
            </a:fld>
            <a:endParaRPr lang="da-DK" sz="100"/>
          </a:p>
        </p:txBody>
      </p:sp>
      <p:sp>
        <p:nvSpPr>
          <p:cNvPr id="4" name="Slide Number Placeholder 3">
            <a:extLst>
              <a:ext uri="{FF2B5EF4-FFF2-40B4-BE49-F238E27FC236}">
                <a16:creationId xmlns:a16="http://schemas.microsoft.com/office/drawing/2014/main" id="{DBDCBB1C-1FE3-42F2-ACED-70B0664062BD}"/>
              </a:ext>
            </a:extLst>
          </p:cNvPr>
          <p:cNvSpPr>
            <a:spLocks noGrp="1"/>
          </p:cNvSpPr>
          <p:nvPr>
            <p:ph type="sldNum" sz="quarter" idx="15"/>
          </p:nvPr>
        </p:nvSpPr>
        <p:spPr/>
        <p:txBody>
          <a:bodyPr/>
          <a:lstStyle/>
          <a:p>
            <a:fld id="{45D37B1E-C366-494F-A587-962AD9AABC83}" type="slidenum">
              <a:rPr lang="da-DK" smtClean="0"/>
              <a:pPr/>
              <a:t>‹#›</a:t>
            </a:fld>
            <a:endParaRPr lang="da-DK"/>
          </a:p>
        </p:txBody>
      </p:sp>
      <p:sp>
        <p:nvSpPr>
          <p:cNvPr id="8" name="Date Placeholder 14">
            <a:extLst>
              <a:ext uri="{FF2B5EF4-FFF2-40B4-BE49-F238E27FC236}">
                <a16:creationId xmlns:a16="http://schemas.microsoft.com/office/drawing/2014/main" id="{B3FAC068-07A2-0457-4011-93E33A66873C}"/>
              </a:ext>
            </a:extLst>
          </p:cNvPr>
          <p:cNvSpPr txBox="1">
            <a:spLocks/>
          </p:cNvSpPr>
          <p:nvPr userDrawn="1"/>
        </p:nvSpPr>
        <p:spPr>
          <a:xfrm>
            <a:off x="0" y="5184000"/>
            <a:ext cx="0" cy="0"/>
          </a:xfrm>
          <a:prstGeom prst="rect">
            <a:avLst/>
          </a:prstGeom>
        </p:spPr>
        <p:txBody>
          <a:bodyPr vert="horz" lIns="68580" tIns="34290" rIns="68580" bIns="3429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z="100" smtClean="0"/>
              <a:pPr/>
              <a:t>01.10.2024</a:t>
            </a:fld>
            <a:endParaRPr lang="da-DK" sz="100"/>
          </a:p>
        </p:txBody>
      </p:sp>
      <p:sp>
        <p:nvSpPr>
          <p:cNvPr id="9" name="text" descr="{&quot;templafy&quot;:{&quot;id&quot;:&quot;fb32778f-7463-4bfd-8cf1-9a72a85acc13&quot;}}" title="UserProfile.Institut.InstituteDCU_{{DocumentLanguage}}">
            <a:extLst>
              <a:ext uri="{FF2B5EF4-FFF2-40B4-BE49-F238E27FC236}">
                <a16:creationId xmlns:a16="http://schemas.microsoft.com/office/drawing/2014/main" id="{B6E1E268-25B0-3F99-5BEA-7E49E46EC128}"/>
              </a:ext>
            </a:extLst>
          </p:cNvPr>
          <p:cNvSpPr txBox="1">
            <a:spLocks/>
          </p:cNvSpPr>
          <p:nvPr userDrawn="1"/>
        </p:nvSpPr>
        <p:spPr>
          <a:xfrm>
            <a:off x="307800" y="260403"/>
            <a:ext cx="3798704" cy="213584"/>
          </a:xfrm>
          <a:prstGeom prst="rect">
            <a:avLst/>
          </a:prstGeom>
          <a:noFill/>
        </p:spPr>
        <p:txBody>
          <a:bodyPr wrap="square" lIns="8100" tIns="0" rIns="0" bIns="675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050"/>
              <a:t>Institut for Virksomhedsledelse</a:t>
            </a:r>
          </a:p>
        </p:txBody>
      </p:sp>
    </p:spTree>
    <p:extLst>
      <p:ext uri="{BB962C8B-B14F-4D97-AF65-F5344CB8AC3E}">
        <p14:creationId xmlns:p14="http://schemas.microsoft.com/office/powerpoint/2010/main" val="210509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verskrift og indhold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C1A9A-6ADC-4F72-A312-ED1DBEF01BE1}"/>
              </a:ext>
            </a:extLst>
          </p:cNvPr>
          <p:cNvSpPr>
            <a:spLocks noGrp="1"/>
          </p:cNvSpPr>
          <p:nvPr>
            <p:ph type="title" hasCustomPrompt="1"/>
          </p:nvPr>
        </p:nvSpPr>
        <p:spPr>
          <a:xfrm>
            <a:off x="307801" y="771185"/>
            <a:ext cx="4024700" cy="1413212"/>
          </a:xfrm>
        </p:spPr>
        <p:txBody>
          <a:bodyPr/>
          <a:lstStyle>
            <a:lvl1pPr>
              <a:defRPr/>
            </a:lvl1pPr>
          </a:lstStyle>
          <a:p>
            <a:r>
              <a:rPr lang="da-DK"/>
              <a:t>Klik for at tilføje overskrift</a:t>
            </a:r>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4617000" y="771184"/>
            <a:ext cx="3912300" cy="3619016"/>
          </a:xfrm>
        </p:spPr>
        <p:txBody>
          <a:bodyPr/>
          <a:lstStyle>
            <a:lvl1pPr>
              <a:defRPr/>
            </a:lvl1pPr>
          </a:lstStyle>
          <a:p>
            <a:pPr lvl="0"/>
            <a:r>
              <a:rPr lang="da-DK"/>
              <a:t>Klik for at tilføje tekst, klik ikon for at tilføje graf/tabel</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3" name="Date Placeholder 2">
            <a:extLst>
              <a:ext uri="{FF2B5EF4-FFF2-40B4-BE49-F238E27FC236}">
                <a16:creationId xmlns:a16="http://schemas.microsoft.com/office/drawing/2014/main" id="{C0F779A9-E4FE-4412-9D9E-BF5BF84D02AB}"/>
              </a:ext>
            </a:extLst>
          </p:cNvPr>
          <p:cNvSpPr>
            <a:spLocks noGrp="1"/>
          </p:cNvSpPr>
          <p:nvPr>
            <p:ph type="dt" sz="half" idx="20"/>
          </p:nvPr>
        </p:nvSpPr>
        <p:spPr/>
        <p:txBody>
          <a:bodyPr/>
          <a:lstStyle/>
          <a:p>
            <a:fld id="{F1A13B18-F5ED-4611-8DBB-F05123AFBA22}" type="datetimeFigureOut">
              <a:rPr lang="da-DK" smtClean="0"/>
              <a:pPr/>
              <a:t>01.10.2024</a:t>
            </a:fld>
            <a:endParaRPr lang="da-DK"/>
          </a:p>
        </p:txBody>
      </p:sp>
      <p:sp>
        <p:nvSpPr>
          <p:cNvPr id="5" name="Slide Number Placeholder 4">
            <a:extLst>
              <a:ext uri="{FF2B5EF4-FFF2-40B4-BE49-F238E27FC236}">
                <a16:creationId xmlns:a16="http://schemas.microsoft.com/office/drawing/2014/main" id="{FB5949DE-6D77-480D-A4A9-E2E53BE1CE80}"/>
              </a:ext>
            </a:extLst>
          </p:cNvPr>
          <p:cNvSpPr>
            <a:spLocks noGrp="1"/>
          </p:cNvSpPr>
          <p:nvPr>
            <p:ph type="sldNum" sz="quarter" idx="22"/>
          </p:nvPr>
        </p:nvSpPr>
        <p:spPr/>
        <p:txBody>
          <a:bodyPr/>
          <a:lstStyle/>
          <a:p>
            <a:fld id="{45D37B1E-C366-494F-A587-962AD9AABC83}" type="slidenum">
              <a:rPr lang="da-DK" smtClean="0"/>
              <a:pPr/>
              <a:t>‹#›</a:t>
            </a:fld>
            <a:endParaRPr lang="da-DK"/>
          </a:p>
        </p:txBody>
      </p:sp>
      <p:cxnSp>
        <p:nvCxnSpPr>
          <p:cNvPr id="10" name="Straight Connector 20">
            <a:extLst>
              <a:ext uri="{FF2B5EF4-FFF2-40B4-BE49-F238E27FC236}">
                <a16:creationId xmlns:a16="http://schemas.microsoft.com/office/drawing/2014/main" id="{33C8483B-8A46-4E25-8707-E0291573395B}"/>
              </a:ext>
            </a:extLst>
          </p:cNvPr>
          <p:cNvCxnSpPr>
            <a:cxnSpLocks/>
          </p:cNvCxnSpPr>
          <p:nvPr userDrawn="1"/>
        </p:nvCxnSpPr>
        <p:spPr>
          <a:xfrm>
            <a:off x="307801" y="536749"/>
            <a:ext cx="5244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4" descr="{&quot;templafy&quot;:{&quot;id&quot;:&quot;e4c6a651-f54d-49c0-814e-e9c3034a2593&quot;}}">
            <a:extLst>
              <a:ext uri="{FF2B5EF4-FFF2-40B4-BE49-F238E27FC236}">
                <a16:creationId xmlns:a16="http://schemas.microsoft.com/office/drawing/2014/main" id="{7CDB81BE-F585-F1FB-5D0F-D7D819C32734}"/>
              </a:ext>
            </a:extLst>
          </p:cNvPr>
          <p:cNvSpPr/>
          <p:nvPr userDrawn="1"/>
        </p:nvSpPr>
        <p:spPr>
          <a:xfrm>
            <a:off x="7036594" y="4782097"/>
            <a:ext cx="1805717" cy="1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r"/>
            <a:endParaRPr lang="da-DK" sz="1200" err="1">
              <a:solidFill>
                <a:schemeClr val="tx1"/>
              </a:solidFill>
            </a:endParaRPr>
          </a:p>
        </p:txBody>
      </p:sp>
    </p:spTree>
    <p:extLst>
      <p:ext uri="{BB962C8B-B14F-4D97-AF65-F5344CB8AC3E}">
        <p14:creationId xmlns:p14="http://schemas.microsoft.com/office/powerpoint/2010/main" val="2447743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verskrift og indhold 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C1A9A-6ADC-4F72-A312-ED1DBEF01BE1}"/>
              </a:ext>
            </a:extLst>
          </p:cNvPr>
          <p:cNvSpPr>
            <a:spLocks noGrp="1"/>
          </p:cNvSpPr>
          <p:nvPr>
            <p:ph type="title" hasCustomPrompt="1"/>
          </p:nvPr>
        </p:nvSpPr>
        <p:spPr>
          <a:xfrm>
            <a:off x="307800" y="771185"/>
            <a:ext cx="8221500" cy="503975"/>
          </a:xfrm>
        </p:spPr>
        <p:txBody>
          <a:bodyPr/>
          <a:lstStyle>
            <a:lvl1pPr>
              <a:defRPr/>
            </a:lvl1pPr>
          </a:lstStyle>
          <a:p>
            <a:r>
              <a:rPr lang="da-DK"/>
              <a:t>Klik for at tilføje overskrift</a:t>
            </a:r>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308373" y="1491853"/>
            <a:ext cx="8220928" cy="2898347"/>
          </a:xfrm>
        </p:spPr>
        <p:txBody>
          <a:bodyPr/>
          <a:lstStyle>
            <a:lvl1pPr>
              <a:defRPr/>
            </a:lvl1pPr>
          </a:lstStyle>
          <a:p>
            <a:pPr lvl="0"/>
            <a:r>
              <a:rPr lang="da-DK"/>
              <a:t>Klik for at tilføje tekst, klik ikon for at tilføje graf/tabel</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3" name="Date Placeholder 2">
            <a:extLst>
              <a:ext uri="{FF2B5EF4-FFF2-40B4-BE49-F238E27FC236}">
                <a16:creationId xmlns:a16="http://schemas.microsoft.com/office/drawing/2014/main" id="{C0F779A9-E4FE-4412-9D9E-BF5BF84D02AB}"/>
              </a:ext>
            </a:extLst>
          </p:cNvPr>
          <p:cNvSpPr>
            <a:spLocks noGrp="1"/>
          </p:cNvSpPr>
          <p:nvPr>
            <p:ph type="dt" sz="half" idx="20"/>
          </p:nvPr>
        </p:nvSpPr>
        <p:spPr/>
        <p:txBody>
          <a:bodyPr/>
          <a:lstStyle/>
          <a:p>
            <a:fld id="{F1A13B18-F5ED-4611-8DBB-F05123AFBA22}" type="datetimeFigureOut">
              <a:rPr lang="da-DK" smtClean="0"/>
              <a:pPr/>
              <a:t>01.10.2024</a:t>
            </a:fld>
            <a:endParaRPr lang="da-DK"/>
          </a:p>
        </p:txBody>
      </p:sp>
      <p:sp>
        <p:nvSpPr>
          <p:cNvPr id="5" name="Slide Number Placeholder 4">
            <a:extLst>
              <a:ext uri="{FF2B5EF4-FFF2-40B4-BE49-F238E27FC236}">
                <a16:creationId xmlns:a16="http://schemas.microsoft.com/office/drawing/2014/main" id="{FB5949DE-6D77-480D-A4A9-E2E53BE1CE80}"/>
              </a:ext>
            </a:extLst>
          </p:cNvPr>
          <p:cNvSpPr>
            <a:spLocks noGrp="1"/>
          </p:cNvSpPr>
          <p:nvPr>
            <p:ph type="sldNum" sz="quarter" idx="22"/>
          </p:nvPr>
        </p:nvSpPr>
        <p:spPr/>
        <p:txBody>
          <a:bodyPr/>
          <a:lstStyle/>
          <a:p>
            <a:fld id="{45D37B1E-C366-494F-A587-962AD9AABC83}" type="slidenum">
              <a:rPr lang="da-DK" smtClean="0"/>
              <a:pPr/>
              <a:t>‹#›</a:t>
            </a:fld>
            <a:endParaRPr lang="da-DK"/>
          </a:p>
        </p:txBody>
      </p:sp>
    </p:spTree>
    <p:extLst>
      <p:ext uri="{BB962C8B-B14F-4D97-AF65-F5344CB8AC3E}">
        <p14:creationId xmlns:p14="http://schemas.microsoft.com/office/powerpoint/2010/main" val="3700022779"/>
      </p:ext>
    </p:extLst>
  </p:cSld>
  <p:clrMapOvr>
    <a:masterClrMapping/>
  </p:clrMapOvr>
  <p:hf hdr="0"/>
  <p:extLst>
    <p:ext uri="{DCECCB84-F9BA-43D5-87BE-67443E8EF086}">
      <p15:sldGuideLst xmlns:p15="http://schemas.microsoft.com/office/powerpoint/2012/main">
        <p15:guide id="1" orient="horz" pos="6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Indhold og teks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19151" y="754954"/>
            <a:ext cx="3510000" cy="1453754"/>
          </a:xfrm>
        </p:spPr>
        <p:txBody>
          <a:bodyPr anchor="t" anchorCtr="0"/>
          <a:lstStyle>
            <a:lvl1pPr algn="l">
              <a:lnSpc>
                <a:spcPct val="100000"/>
              </a:lnSpc>
              <a:defRPr sz="2700">
                <a:solidFill>
                  <a:schemeClr val="tx1"/>
                </a:solidFill>
              </a:defRPr>
            </a:lvl1pPr>
          </a:lstStyle>
          <a:p>
            <a:r>
              <a:rPr lang="da-DK"/>
              <a:t>Klik for at tilføje overskrift</a:t>
            </a:r>
          </a:p>
        </p:txBody>
      </p:sp>
      <p:sp>
        <p:nvSpPr>
          <p:cNvPr id="5" name="Text Placeholder 4">
            <a:extLst>
              <a:ext uri="{FF2B5EF4-FFF2-40B4-BE49-F238E27FC236}">
                <a16:creationId xmlns:a16="http://schemas.microsoft.com/office/drawing/2014/main" id="{BCB99C08-64C3-4ADA-9CD2-FBE2ED8551F6}"/>
              </a:ext>
            </a:extLst>
          </p:cNvPr>
          <p:cNvSpPr>
            <a:spLocks noGrp="1"/>
          </p:cNvSpPr>
          <p:nvPr>
            <p:ph type="body" sz="quarter" idx="13" hasCustomPrompt="1"/>
          </p:nvPr>
        </p:nvSpPr>
        <p:spPr>
          <a:xfrm>
            <a:off x="5019151" y="2540700"/>
            <a:ext cx="3510000" cy="1849500"/>
          </a:xfrm>
        </p:spPr>
        <p:txBody>
          <a:bodyPr/>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8" name="Date Placeholder 14">
            <a:extLst>
              <a:ext uri="{FF2B5EF4-FFF2-40B4-BE49-F238E27FC236}">
                <a16:creationId xmlns:a16="http://schemas.microsoft.com/office/drawing/2014/main" id="{A09FC7B4-885C-4F9D-BD71-AE2FBDB38698}"/>
              </a:ext>
            </a:extLst>
          </p:cNvPr>
          <p:cNvSpPr txBox="1">
            <a:spLocks/>
          </p:cNvSpPr>
          <p:nvPr/>
        </p:nvSpPr>
        <p:spPr>
          <a:xfrm>
            <a:off x="0" y="5184000"/>
            <a:ext cx="0" cy="0"/>
          </a:xfrm>
          <a:prstGeom prst="rect">
            <a:avLst/>
          </a:prstGeom>
        </p:spPr>
        <p:txBody>
          <a:bodyPr vert="horz" lIns="68580" tIns="34290" rIns="68580" bIns="3429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z="100" smtClean="0"/>
              <a:pPr/>
              <a:t>01.10.2024</a:t>
            </a:fld>
            <a:endParaRPr lang="da-DK" sz="100"/>
          </a:p>
        </p:txBody>
      </p:sp>
      <p:sp>
        <p:nvSpPr>
          <p:cNvPr id="6" name="Content Placeholder 5">
            <a:extLst>
              <a:ext uri="{FF2B5EF4-FFF2-40B4-BE49-F238E27FC236}">
                <a16:creationId xmlns:a16="http://schemas.microsoft.com/office/drawing/2014/main" id="{2B8FEE58-0FE9-4218-904C-188D46CD214D}"/>
              </a:ext>
            </a:extLst>
          </p:cNvPr>
          <p:cNvSpPr>
            <a:spLocks noGrp="1"/>
          </p:cNvSpPr>
          <p:nvPr>
            <p:ph sz="quarter" idx="15" hasCustomPrompt="1"/>
          </p:nvPr>
        </p:nvSpPr>
        <p:spPr>
          <a:xfrm>
            <a:off x="316824" y="750333"/>
            <a:ext cx="3808024" cy="3639868"/>
          </a:xfrm>
        </p:spPr>
        <p:txBody>
          <a:bodyPr/>
          <a:lstStyle>
            <a:lvl1pPr>
              <a:defRPr/>
            </a:lvl1pPr>
          </a:lstStyle>
          <a:p>
            <a:pPr lvl="0"/>
            <a:r>
              <a:rPr lang="da-DK"/>
              <a:t>Klik for at tilføje tekst, klik ikon for at tilføje graf/tabel</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3" name="Date Placeholder 12">
            <a:extLst>
              <a:ext uri="{FF2B5EF4-FFF2-40B4-BE49-F238E27FC236}">
                <a16:creationId xmlns:a16="http://schemas.microsoft.com/office/drawing/2014/main" id="{3F302217-B569-449A-8422-B6650C9BB084}"/>
              </a:ext>
            </a:extLst>
          </p:cNvPr>
          <p:cNvSpPr>
            <a:spLocks noGrp="1"/>
          </p:cNvSpPr>
          <p:nvPr>
            <p:ph type="dt" sz="half" idx="16"/>
          </p:nvPr>
        </p:nvSpPr>
        <p:spPr/>
        <p:txBody>
          <a:bodyPr/>
          <a:lstStyle/>
          <a:p>
            <a:fld id="{F1A13B18-F5ED-4611-8DBB-F05123AFBA22}" type="datetimeFigureOut">
              <a:rPr lang="da-DK" smtClean="0"/>
              <a:pPr/>
              <a:t>01.10.2024</a:t>
            </a:fld>
            <a:endParaRPr lang="da-DK"/>
          </a:p>
        </p:txBody>
      </p:sp>
      <p:sp>
        <p:nvSpPr>
          <p:cNvPr id="24" name="Slide Number Placeholder 23">
            <a:extLst>
              <a:ext uri="{FF2B5EF4-FFF2-40B4-BE49-F238E27FC236}">
                <a16:creationId xmlns:a16="http://schemas.microsoft.com/office/drawing/2014/main" id="{58D7263E-B2E5-4CB9-9AAF-C0006E4A0400}"/>
              </a:ext>
            </a:extLst>
          </p:cNvPr>
          <p:cNvSpPr>
            <a:spLocks noGrp="1"/>
          </p:cNvSpPr>
          <p:nvPr>
            <p:ph type="sldNum" sz="quarter" idx="18"/>
          </p:nvPr>
        </p:nvSpPr>
        <p:spPr/>
        <p:txBody>
          <a:bodyPr/>
          <a:lstStyle/>
          <a:p>
            <a:fld id="{45D37B1E-C366-494F-A587-962AD9AABC83}" type="slidenum">
              <a:rPr lang="da-DK" smtClean="0"/>
              <a:pPr/>
              <a:t>‹#›</a:t>
            </a:fld>
            <a:endParaRPr lang="da-DK"/>
          </a:p>
        </p:txBody>
      </p:sp>
      <p:sp>
        <p:nvSpPr>
          <p:cNvPr id="15" name="Date Placeholder 14">
            <a:extLst>
              <a:ext uri="{FF2B5EF4-FFF2-40B4-BE49-F238E27FC236}">
                <a16:creationId xmlns:a16="http://schemas.microsoft.com/office/drawing/2014/main" id="{979054D1-DBEB-DD04-EB6D-B0E0EAA569FF}"/>
              </a:ext>
            </a:extLst>
          </p:cNvPr>
          <p:cNvSpPr txBox="1">
            <a:spLocks/>
          </p:cNvSpPr>
          <p:nvPr userDrawn="1"/>
        </p:nvSpPr>
        <p:spPr>
          <a:xfrm>
            <a:off x="0" y="5184000"/>
            <a:ext cx="0" cy="0"/>
          </a:xfrm>
          <a:prstGeom prst="rect">
            <a:avLst/>
          </a:prstGeom>
        </p:spPr>
        <p:txBody>
          <a:bodyPr vert="horz" lIns="68580" tIns="34290" rIns="68580" bIns="3429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z="100" smtClean="0"/>
              <a:pPr/>
              <a:t>01.10.2024</a:t>
            </a:fld>
            <a:endParaRPr lang="da-DK" sz="100"/>
          </a:p>
        </p:txBody>
      </p:sp>
      <p:sp>
        <p:nvSpPr>
          <p:cNvPr id="21" name="Rectangle 18" descr="{&quot;templafy&quot;:{&quot;id&quot;:&quot;fad16c46-197c-420c-8e8d-d189db098442&quot;}}">
            <a:extLst>
              <a:ext uri="{FF2B5EF4-FFF2-40B4-BE49-F238E27FC236}">
                <a16:creationId xmlns:a16="http://schemas.microsoft.com/office/drawing/2014/main" id="{2D1F5D18-2C87-0FD6-208D-CF2BB213B943}"/>
              </a:ext>
            </a:extLst>
          </p:cNvPr>
          <p:cNvSpPr/>
          <p:nvPr userDrawn="1"/>
        </p:nvSpPr>
        <p:spPr>
          <a:xfrm>
            <a:off x="7036594" y="4782097"/>
            <a:ext cx="1805717" cy="1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r"/>
            <a:endParaRPr lang="da-DK" sz="1200" err="1">
              <a:solidFill>
                <a:schemeClr val="tx1"/>
              </a:solidFill>
            </a:endParaRPr>
          </a:p>
        </p:txBody>
      </p:sp>
      <p:sp>
        <p:nvSpPr>
          <p:cNvPr id="25" name="Rectangle 15">
            <a:extLst>
              <a:ext uri="{FF2B5EF4-FFF2-40B4-BE49-F238E27FC236}">
                <a16:creationId xmlns:a16="http://schemas.microsoft.com/office/drawing/2014/main" id="{8A9FE057-49FC-B194-06EC-4BA8B97D8867}"/>
              </a:ext>
            </a:extLst>
          </p:cNvPr>
          <p:cNvSpPr/>
          <p:nvPr userDrawn="1"/>
        </p:nvSpPr>
        <p:spPr>
          <a:xfrm rot="5400000">
            <a:off x="8309348" y="2476147"/>
            <a:ext cx="1288304" cy="28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en-GB" sz="619" b="0" noProof="1">
                <a:solidFill>
                  <a:schemeClr val="tx1"/>
                </a:solidFill>
                <a:latin typeface="Times New Roman" panose="02020603050405020304" pitchFamily="18" charset="0"/>
                <a:cs typeface="Times New Roman" panose="02020603050405020304" pitchFamily="18" charset="0"/>
              </a:rPr>
              <a:t>sdu.dk/en/business-school</a:t>
            </a:r>
            <a:endParaRPr lang="en-GB" sz="788" b="0" dirty="0">
              <a:latin typeface="Times New Roman" panose="02020603050405020304" pitchFamily="18" charset="0"/>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E334D6F2-E031-4E37-F7E7-EAF88CC489C5}"/>
              </a:ext>
            </a:extLst>
          </p:cNvPr>
          <p:cNvCxnSpPr>
            <a:cxnSpLocks/>
          </p:cNvCxnSpPr>
          <p:nvPr userDrawn="1"/>
        </p:nvCxnSpPr>
        <p:spPr>
          <a:xfrm>
            <a:off x="307801" y="536749"/>
            <a:ext cx="5244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 descr="{&quot;templafy&quot;:{&quot;id&quot;:&quot;b8e72bfa-f4b9-4a67-be65-fe563fbab629&quot;}}" title="UserProfile.Institut.InstituteDCU_{{DocumentLanguage}}">
            <a:extLst>
              <a:ext uri="{FF2B5EF4-FFF2-40B4-BE49-F238E27FC236}">
                <a16:creationId xmlns:a16="http://schemas.microsoft.com/office/drawing/2014/main" id="{0BB36783-E3EF-4F96-C835-69B08875565B}"/>
              </a:ext>
            </a:extLst>
          </p:cNvPr>
          <p:cNvSpPr txBox="1">
            <a:spLocks/>
          </p:cNvSpPr>
          <p:nvPr userDrawn="1"/>
        </p:nvSpPr>
        <p:spPr>
          <a:xfrm>
            <a:off x="308375" y="403172"/>
            <a:ext cx="4263628" cy="148582"/>
          </a:xfrm>
          <a:prstGeom prst="rect">
            <a:avLst/>
          </a:prstGeom>
          <a:noFill/>
        </p:spPr>
        <p:txBody>
          <a:bodyPr wrap="square" lIns="6075" tIns="0" rIns="0" bIns="50625"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sz="700" dirty="0">
                <a:solidFill>
                  <a:schemeClr val="tx1"/>
                </a:solidFill>
                <a:effectLst/>
                <a:latin typeface="Helvetica" pitchFamily="2" charset="0"/>
              </a:rPr>
              <a:t>University of Southern Denmark Business School</a:t>
            </a:r>
          </a:p>
        </p:txBody>
      </p:sp>
      <p:pic>
        <p:nvPicPr>
          <p:cNvPr id="29" name="Billede 28">
            <a:extLst>
              <a:ext uri="{FF2B5EF4-FFF2-40B4-BE49-F238E27FC236}">
                <a16:creationId xmlns:a16="http://schemas.microsoft.com/office/drawing/2014/main" id="{61924EEE-64F5-9273-D173-6ACE13A79B2D}"/>
              </a:ext>
            </a:extLst>
          </p:cNvPr>
          <p:cNvPicPr>
            <a:picLocks noChangeAspect="1"/>
          </p:cNvPicPr>
          <p:nvPr userDrawn="1"/>
        </p:nvPicPr>
        <p:blipFill>
          <a:blip r:embed="rId2"/>
          <a:stretch>
            <a:fillRect/>
          </a:stretch>
        </p:blipFill>
        <p:spPr>
          <a:xfrm>
            <a:off x="8043333" y="257328"/>
            <a:ext cx="792292" cy="212078"/>
          </a:xfrm>
          <a:prstGeom prst="rect">
            <a:avLst/>
          </a:prstGeom>
        </p:spPr>
      </p:pic>
      <p:pic>
        <p:nvPicPr>
          <p:cNvPr id="16" name="Billede 15">
            <a:extLst>
              <a:ext uri="{FF2B5EF4-FFF2-40B4-BE49-F238E27FC236}">
                <a16:creationId xmlns:a16="http://schemas.microsoft.com/office/drawing/2014/main" id="{08BA6B64-8347-B044-E15E-12904BC6F26C}"/>
              </a:ext>
            </a:extLst>
          </p:cNvPr>
          <p:cNvPicPr>
            <a:picLocks noChangeAspect="1"/>
          </p:cNvPicPr>
          <p:nvPr userDrawn="1"/>
        </p:nvPicPr>
        <p:blipFill>
          <a:blip r:embed="rId3"/>
          <a:srcRect/>
          <a:stretch/>
        </p:blipFill>
        <p:spPr>
          <a:xfrm>
            <a:off x="298798" y="4472279"/>
            <a:ext cx="1367999" cy="376267"/>
          </a:xfrm>
          <a:prstGeom prst="rect">
            <a:avLst/>
          </a:prstGeom>
        </p:spPr>
      </p:pic>
      <p:sp>
        <p:nvSpPr>
          <p:cNvPr id="17" name="Rectangle 16">
            <a:extLst>
              <a:ext uri="{FF2B5EF4-FFF2-40B4-BE49-F238E27FC236}">
                <a16:creationId xmlns:a16="http://schemas.microsoft.com/office/drawing/2014/main" id="{439BAEBC-961B-2E15-3EEB-BCAB419BF757}"/>
              </a:ext>
            </a:extLst>
          </p:cNvPr>
          <p:cNvSpPr/>
          <p:nvPr userDrawn="1"/>
        </p:nvSpPr>
        <p:spPr>
          <a:xfrm rot="5400000">
            <a:off x="8309348" y="4110011"/>
            <a:ext cx="1288304" cy="28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en-GB" sz="619" b="0" noProof="1">
                <a:solidFill>
                  <a:schemeClr val="tx1"/>
                </a:solidFill>
                <a:latin typeface="Times New Roman" panose="02020603050405020304" pitchFamily="18" charset="0"/>
                <a:cs typeface="Times New Roman" panose="02020603050405020304" pitchFamily="18" charset="0"/>
              </a:rPr>
              <a:t>#businessbeyondtheobvious</a:t>
            </a:r>
            <a:endParaRPr lang="en-GB" sz="788"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1789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Fire kolonn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B9A67-E62D-400C-BC42-A3A96AAED25F}"/>
              </a:ext>
            </a:extLst>
          </p:cNvPr>
          <p:cNvSpPr>
            <a:spLocks noGrp="1"/>
          </p:cNvSpPr>
          <p:nvPr>
            <p:ph type="title" hasCustomPrompt="1"/>
          </p:nvPr>
        </p:nvSpPr>
        <p:spPr>
          <a:xfrm>
            <a:off x="307801" y="771185"/>
            <a:ext cx="1876500" cy="324000"/>
          </a:xfrm>
        </p:spPr>
        <p:txBody>
          <a:bodyPr/>
          <a:lstStyle>
            <a:lvl1pPr>
              <a:lnSpc>
                <a:spcPct val="110000"/>
              </a:lnSpc>
              <a:defRPr sz="900"/>
            </a:lvl1pPr>
          </a:lstStyle>
          <a:p>
            <a:r>
              <a:rPr lang="da-DK" noProof="0"/>
              <a:t>Klik for at tilføje underoverskrift</a:t>
            </a:r>
            <a:endParaRPr lang="da-DK"/>
          </a:p>
        </p:txBody>
      </p:sp>
      <p:sp>
        <p:nvSpPr>
          <p:cNvPr id="14" name="Content Placeholder 13">
            <a:extLst>
              <a:ext uri="{FF2B5EF4-FFF2-40B4-BE49-F238E27FC236}">
                <a16:creationId xmlns:a16="http://schemas.microsoft.com/office/drawing/2014/main" id="{E60E8CAC-51BD-4862-8B6E-BD3E315677C4}"/>
              </a:ext>
            </a:extLst>
          </p:cNvPr>
          <p:cNvSpPr>
            <a:spLocks noGrp="1"/>
          </p:cNvSpPr>
          <p:nvPr>
            <p:ph sz="quarter" idx="13" hasCustomPrompt="1"/>
          </p:nvPr>
        </p:nvSpPr>
        <p:spPr>
          <a:xfrm>
            <a:off x="308372" y="1106515"/>
            <a:ext cx="1876500" cy="3274985"/>
          </a:xfrm>
        </p:spPr>
        <p:txBody>
          <a:bodyPr/>
          <a:lstStyle>
            <a:lvl1pPr>
              <a:defRPr sz="900"/>
            </a:lvl1pPr>
            <a:lvl2pPr>
              <a:defRPr sz="900"/>
            </a:lvl2pPr>
            <a:lvl4pPr>
              <a:defRPr sz="900"/>
            </a:lvl4pPr>
            <a:lvl5pPr>
              <a:defRPr sz="900"/>
            </a:lvl5pPr>
          </a:lstStyle>
          <a:p>
            <a:pPr lvl="0"/>
            <a:r>
              <a:rPr lang="da-DK" noProof="0"/>
              <a:t>Klik for at tilføje tekst</a:t>
            </a:r>
            <a:endParaRPr lang="da-DK"/>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5" name="Subtitle 2">
            <a:extLst>
              <a:ext uri="{FF2B5EF4-FFF2-40B4-BE49-F238E27FC236}">
                <a16:creationId xmlns:a16="http://schemas.microsoft.com/office/drawing/2014/main" id="{25135A09-8F8A-4D87-8C43-B3A0A80BE2F5}"/>
              </a:ext>
            </a:extLst>
          </p:cNvPr>
          <p:cNvSpPr>
            <a:spLocks noGrp="1"/>
          </p:cNvSpPr>
          <p:nvPr>
            <p:ph type="subTitle" idx="1" hasCustomPrompt="1"/>
          </p:nvPr>
        </p:nvSpPr>
        <p:spPr>
          <a:xfrm>
            <a:off x="2454873" y="771185"/>
            <a:ext cx="1876500" cy="324000"/>
          </a:xfrm>
        </p:spPr>
        <p:txBody>
          <a:bodyPr/>
          <a:lstStyle>
            <a:lvl1pPr marL="0" indent="0" algn="l">
              <a:buNone/>
              <a:defRPr sz="900" b="1"/>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noProof="0"/>
              <a:t>Klik for at tilføje underoverskrift</a:t>
            </a:r>
            <a:endParaRPr lang="da-DK"/>
          </a:p>
        </p:txBody>
      </p:sp>
      <p:sp>
        <p:nvSpPr>
          <p:cNvPr id="17" name="Content Placeholder 16">
            <a:extLst>
              <a:ext uri="{FF2B5EF4-FFF2-40B4-BE49-F238E27FC236}">
                <a16:creationId xmlns:a16="http://schemas.microsoft.com/office/drawing/2014/main" id="{462D92C6-668E-491E-B394-72897FAB3085}"/>
              </a:ext>
            </a:extLst>
          </p:cNvPr>
          <p:cNvSpPr>
            <a:spLocks noGrp="1"/>
          </p:cNvSpPr>
          <p:nvPr>
            <p:ph sz="quarter" idx="14" hasCustomPrompt="1"/>
          </p:nvPr>
        </p:nvSpPr>
        <p:spPr>
          <a:xfrm>
            <a:off x="2454872" y="1106515"/>
            <a:ext cx="1876500" cy="3274985"/>
          </a:xfrm>
        </p:spPr>
        <p:txBody>
          <a:bodyPr/>
          <a:lstStyle>
            <a:lvl1pPr>
              <a:defRPr sz="900"/>
            </a:lvl1pPr>
            <a:lvl2pPr>
              <a:defRPr sz="900"/>
            </a:lvl2pPr>
            <a:lvl4pPr>
              <a:defRPr sz="900"/>
            </a:lvl4pPr>
            <a:lvl5pPr>
              <a:defRPr sz="900"/>
            </a:lvl5pPr>
          </a:lstStyle>
          <a:p>
            <a:pPr lvl="0"/>
            <a:r>
              <a:rPr lang="da-DK" noProof="0"/>
              <a:t>Klik for at tilføje tekst</a:t>
            </a:r>
            <a:endParaRPr lang="da-DK"/>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9" name="Text Placeholder 18">
            <a:extLst>
              <a:ext uri="{FF2B5EF4-FFF2-40B4-BE49-F238E27FC236}">
                <a16:creationId xmlns:a16="http://schemas.microsoft.com/office/drawing/2014/main" id="{C0F1B1F1-CA40-4EA4-AB68-69DBBD61ED9D}"/>
              </a:ext>
            </a:extLst>
          </p:cNvPr>
          <p:cNvSpPr>
            <a:spLocks noGrp="1"/>
          </p:cNvSpPr>
          <p:nvPr>
            <p:ph type="body" sz="quarter" idx="15" hasCustomPrompt="1"/>
          </p:nvPr>
        </p:nvSpPr>
        <p:spPr>
          <a:xfrm>
            <a:off x="4601372" y="771185"/>
            <a:ext cx="1876500" cy="324000"/>
          </a:xfrm>
        </p:spPr>
        <p:txBody>
          <a:bodyPr/>
          <a:lstStyle>
            <a:lvl1pPr marL="0" indent="0">
              <a:buNone/>
              <a:defRPr sz="900" b="1"/>
            </a:lvl1pPr>
            <a:lvl2pPr marL="189000" indent="0">
              <a:buNone/>
              <a:defRPr/>
            </a:lvl2pPr>
          </a:lstStyle>
          <a:p>
            <a:pPr lvl="0"/>
            <a:r>
              <a:rPr lang="da-DK" noProof="0"/>
              <a:t>Klik for at tilføje underoverskrift</a:t>
            </a:r>
            <a:endParaRPr lang="da-DK"/>
          </a:p>
        </p:txBody>
      </p:sp>
      <p:sp>
        <p:nvSpPr>
          <p:cNvPr id="21" name="Content Placeholder 20">
            <a:extLst>
              <a:ext uri="{FF2B5EF4-FFF2-40B4-BE49-F238E27FC236}">
                <a16:creationId xmlns:a16="http://schemas.microsoft.com/office/drawing/2014/main" id="{3DBEE0FF-2C0E-499E-ACAF-B6F421AF13D5}"/>
              </a:ext>
            </a:extLst>
          </p:cNvPr>
          <p:cNvSpPr>
            <a:spLocks noGrp="1"/>
          </p:cNvSpPr>
          <p:nvPr>
            <p:ph sz="quarter" idx="16" hasCustomPrompt="1"/>
          </p:nvPr>
        </p:nvSpPr>
        <p:spPr>
          <a:xfrm>
            <a:off x="4601372" y="1106515"/>
            <a:ext cx="1876500" cy="3274985"/>
          </a:xfrm>
        </p:spPr>
        <p:txBody>
          <a:bodyPr/>
          <a:lstStyle>
            <a:lvl1pPr>
              <a:defRPr sz="900"/>
            </a:lvl1pPr>
            <a:lvl2pPr>
              <a:defRPr sz="900"/>
            </a:lvl2pPr>
            <a:lvl4pPr>
              <a:defRPr sz="900"/>
            </a:lvl4pPr>
            <a:lvl5pPr>
              <a:defRPr sz="900"/>
            </a:lvl5pPr>
          </a:lstStyle>
          <a:p>
            <a:pPr lvl="0"/>
            <a:r>
              <a:rPr lang="da-DK" noProof="0"/>
              <a:t>Klik for at tilføje tekst</a:t>
            </a:r>
            <a:endParaRPr lang="da-DK"/>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23" name="Text Placeholder 22">
            <a:extLst>
              <a:ext uri="{FF2B5EF4-FFF2-40B4-BE49-F238E27FC236}">
                <a16:creationId xmlns:a16="http://schemas.microsoft.com/office/drawing/2014/main" id="{F091117C-5AED-4416-88BA-F1C88ACD7A25}"/>
              </a:ext>
            </a:extLst>
          </p:cNvPr>
          <p:cNvSpPr>
            <a:spLocks noGrp="1"/>
          </p:cNvSpPr>
          <p:nvPr>
            <p:ph type="body" sz="quarter" idx="17" hasCustomPrompt="1"/>
          </p:nvPr>
        </p:nvSpPr>
        <p:spPr>
          <a:xfrm>
            <a:off x="6747871" y="771185"/>
            <a:ext cx="1876500" cy="324000"/>
          </a:xfrm>
        </p:spPr>
        <p:txBody>
          <a:bodyPr/>
          <a:lstStyle>
            <a:lvl1pPr marL="0" indent="0">
              <a:buNone/>
              <a:defRPr sz="900" b="1"/>
            </a:lvl1pPr>
            <a:lvl2pPr marL="189000" indent="0">
              <a:buNone/>
              <a:defRPr/>
            </a:lvl2pPr>
          </a:lstStyle>
          <a:p>
            <a:pPr lvl="0"/>
            <a:r>
              <a:rPr lang="da-DK" noProof="0"/>
              <a:t>Klik for at tilføje underoverskrift</a:t>
            </a:r>
            <a:endParaRPr lang="da-DK"/>
          </a:p>
        </p:txBody>
      </p:sp>
      <p:sp>
        <p:nvSpPr>
          <p:cNvPr id="25" name="Content Placeholder 24">
            <a:extLst>
              <a:ext uri="{FF2B5EF4-FFF2-40B4-BE49-F238E27FC236}">
                <a16:creationId xmlns:a16="http://schemas.microsoft.com/office/drawing/2014/main" id="{C66F31E1-769E-4E9A-9DCC-2C64321A89C1}"/>
              </a:ext>
            </a:extLst>
          </p:cNvPr>
          <p:cNvSpPr>
            <a:spLocks noGrp="1"/>
          </p:cNvSpPr>
          <p:nvPr>
            <p:ph sz="quarter" idx="18" hasCustomPrompt="1"/>
          </p:nvPr>
        </p:nvSpPr>
        <p:spPr>
          <a:xfrm>
            <a:off x="6747871" y="1106515"/>
            <a:ext cx="1876499" cy="3274985"/>
          </a:xfrm>
        </p:spPr>
        <p:txBody>
          <a:bodyPr/>
          <a:lstStyle>
            <a:lvl1pPr>
              <a:defRPr sz="900"/>
            </a:lvl1pPr>
            <a:lvl2pPr>
              <a:defRPr sz="900"/>
            </a:lvl2pPr>
            <a:lvl4pPr>
              <a:defRPr sz="900"/>
            </a:lvl4pPr>
            <a:lvl5pPr>
              <a:defRPr sz="900"/>
            </a:lvl5pPr>
          </a:lstStyle>
          <a:p>
            <a:pPr lvl="0"/>
            <a:r>
              <a:rPr lang="da-DK" noProof="0"/>
              <a:t>Klik for at tilføje tekst</a:t>
            </a:r>
            <a:endParaRPr lang="da-DK"/>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28" name="Date Placeholder 14">
            <a:extLst>
              <a:ext uri="{FF2B5EF4-FFF2-40B4-BE49-F238E27FC236}">
                <a16:creationId xmlns:a16="http://schemas.microsoft.com/office/drawing/2014/main" id="{1DCD95D8-07B6-42C0-8767-A640B7CA8534}"/>
              </a:ext>
            </a:extLst>
          </p:cNvPr>
          <p:cNvSpPr txBox="1">
            <a:spLocks/>
          </p:cNvSpPr>
          <p:nvPr/>
        </p:nvSpPr>
        <p:spPr>
          <a:xfrm>
            <a:off x="0" y="5184000"/>
            <a:ext cx="0" cy="0"/>
          </a:xfrm>
          <a:prstGeom prst="rect">
            <a:avLst/>
          </a:prstGeom>
        </p:spPr>
        <p:txBody>
          <a:bodyPr vert="horz" lIns="68580" tIns="34290" rIns="68580" bIns="3429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z="100" smtClean="0"/>
              <a:pPr/>
              <a:t>01.10.2024</a:t>
            </a:fld>
            <a:endParaRPr lang="da-DK" sz="100"/>
          </a:p>
        </p:txBody>
      </p:sp>
      <p:sp>
        <p:nvSpPr>
          <p:cNvPr id="5" name="Date Placeholder 4">
            <a:extLst>
              <a:ext uri="{FF2B5EF4-FFF2-40B4-BE49-F238E27FC236}">
                <a16:creationId xmlns:a16="http://schemas.microsoft.com/office/drawing/2014/main" id="{8E588C40-671D-463C-8463-D77B96C28D88}"/>
              </a:ext>
            </a:extLst>
          </p:cNvPr>
          <p:cNvSpPr>
            <a:spLocks noGrp="1"/>
          </p:cNvSpPr>
          <p:nvPr>
            <p:ph type="dt" sz="half" idx="19"/>
          </p:nvPr>
        </p:nvSpPr>
        <p:spPr/>
        <p:txBody>
          <a:bodyPr/>
          <a:lstStyle/>
          <a:p>
            <a:fld id="{F1A13B18-F5ED-4611-8DBB-F05123AFBA22}" type="datetimeFigureOut">
              <a:rPr lang="da-DK" smtClean="0"/>
              <a:pPr/>
              <a:t>01.10.2024</a:t>
            </a:fld>
            <a:endParaRPr lang="da-DK"/>
          </a:p>
        </p:txBody>
      </p:sp>
      <p:sp>
        <p:nvSpPr>
          <p:cNvPr id="7" name="Slide Number Placeholder 6">
            <a:extLst>
              <a:ext uri="{FF2B5EF4-FFF2-40B4-BE49-F238E27FC236}">
                <a16:creationId xmlns:a16="http://schemas.microsoft.com/office/drawing/2014/main" id="{35B93800-6F51-413B-BA21-0A9967FF3386}"/>
              </a:ext>
            </a:extLst>
          </p:cNvPr>
          <p:cNvSpPr>
            <a:spLocks noGrp="1"/>
          </p:cNvSpPr>
          <p:nvPr>
            <p:ph type="sldNum" sz="quarter" idx="21"/>
          </p:nvPr>
        </p:nvSpPr>
        <p:spPr/>
        <p:txBody>
          <a:bodyPr/>
          <a:lstStyle/>
          <a:p>
            <a:fld id="{45D37B1E-C366-494F-A587-962AD9AABC83}" type="slidenum">
              <a:rPr lang="da-DK" smtClean="0"/>
              <a:pPr/>
              <a:t>‹#›</a:t>
            </a:fld>
            <a:endParaRPr lang="da-DK"/>
          </a:p>
        </p:txBody>
      </p:sp>
      <p:sp>
        <p:nvSpPr>
          <p:cNvPr id="13" name="Date Placeholder 14">
            <a:extLst>
              <a:ext uri="{FF2B5EF4-FFF2-40B4-BE49-F238E27FC236}">
                <a16:creationId xmlns:a16="http://schemas.microsoft.com/office/drawing/2014/main" id="{DDE6B7B7-37A0-D480-07CB-15C7F591F938}"/>
              </a:ext>
            </a:extLst>
          </p:cNvPr>
          <p:cNvSpPr txBox="1">
            <a:spLocks/>
          </p:cNvSpPr>
          <p:nvPr userDrawn="1"/>
        </p:nvSpPr>
        <p:spPr>
          <a:xfrm>
            <a:off x="0" y="5184000"/>
            <a:ext cx="0" cy="0"/>
          </a:xfrm>
          <a:prstGeom prst="rect">
            <a:avLst/>
          </a:prstGeom>
        </p:spPr>
        <p:txBody>
          <a:bodyPr vert="horz" lIns="68580" tIns="34290" rIns="68580" bIns="3429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z="100" smtClean="0"/>
              <a:pPr/>
              <a:t>01.10.2024</a:t>
            </a:fld>
            <a:endParaRPr lang="da-DK" sz="100"/>
          </a:p>
        </p:txBody>
      </p:sp>
    </p:spTree>
    <p:extLst>
      <p:ext uri="{BB962C8B-B14F-4D97-AF65-F5344CB8AC3E}">
        <p14:creationId xmlns:p14="http://schemas.microsoft.com/office/powerpoint/2010/main" val="1063474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illede + overskrift + tekst ">
    <p:spTree>
      <p:nvGrpSpPr>
        <p:cNvPr id="1" name=""/>
        <p:cNvGrpSpPr/>
        <p:nvPr/>
      </p:nvGrpSpPr>
      <p:grpSpPr>
        <a:xfrm>
          <a:off x="0" y="0"/>
          <a:ext cx="0" cy="0"/>
          <a:chOff x="0" y="0"/>
          <a:chExt cx="0" cy="0"/>
        </a:xfrm>
      </p:grpSpPr>
      <p:sp>
        <p:nvSpPr>
          <p:cNvPr id="10" name="Pladsholder til billede 3"/>
          <p:cNvSpPr>
            <a:spLocks noGrp="1"/>
          </p:cNvSpPr>
          <p:nvPr>
            <p:ph type="pic" sz="quarter" idx="13" hasCustomPrompt="1"/>
          </p:nvPr>
        </p:nvSpPr>
        <p:spPr>
          <a:xfrm>
            <a:off x="4569525" y="0"/>
            <a:ext cx="4574475" cy="5143500"/>
          </a:xfrm>
          <a:solidFill>
            <a:schemeClr val="bg1"/>
          </a:solidFill>
        </p:spPr>
        <p:txBody>
          <a:bodyPr/>
          <a:lstStyle>
            <a:lvl1pPr marL="0" indent="0" algn="ctr">
              <a:buNone/>
              <a:defRPr sz="900"/>
            </a:lvl1pPr>
          </a:lstStyle>
          <a:p>
            <a:r>
              <a:rPr lang="da-DK"/>
              <a:t>Vælg pladsholderen og indsæt billede via Templafy/Skyfish eller ikon eller logo via Templafy/Billeder</a:t>
            </a:r>
          </a:p>
        </p:txBody>
      </p:sp>
      <p:sp>
        <p:nvSpPr>
          <p:cNvPr id="8" name="Titel 1"/>
          <p:cNvSpPr>
            <a:spLocks noGrp="1"/>
          </p:cNvSpPr>
          <p:nvPr>
            <p:ph type="title" hasCustomPrompt="1"/>
          </p:nvPr>
        </p:nvSpPr>
        <p:spPr>
          <a:xfrm>
            <a:off x="307800" y="807082"/>
            <a:ext cx="3510000" cy="1367051"/>
          </a:xfrm>
        </p:spPr>
        <p:txBody>
          <a:bodyPr/>
          <a:lstStyle>
            <a:lvl1pPr>
              <a:defRPr/>
            </a:lvl1pPr>
          </a:lstStyle>
          <a:p>
            <a:r>
              <a:rPr lang="da-DK"/>
              <a:t>Klik for at tilføje overskrift, maksimalt 3 linjer</a:t>
            </a:r>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307800" y="2540700"/>
            <a:ext cx="3510000" cy="1849500"/>
          </a:xfrm>
        </p:spPr>
        <p:txBody>
          <a:bodyPr/>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30" name="Date Placeholder 14">
            <a:extLst>
              <a:ext uri="{FF2B5EF4-FFF2-40B4-BE49-F238E27FC236}">
                <a16:creationId xmlns:a16="http://schemas.microsoft.com/office/drawing/2014/main" id="{2C4B35A0-F8F7-420F-9E06-CC0AAAA0B84F}"/>
              </a:ext>
            </a:extLst>
          </p:cNvPr>
          <p:cNvSpPr txBox="1">
            <a:spLocks/>
          </p:cNvSpPr>
          <p:nvPr/>
        </p:nvSpPr>
        <p:spPr>
          <a:xfrm>
            <a:off x="0" y="5184000"/>
            <a:ext cx="0" cy="0"/>
          </a:xfrm>
          <a:prstGeom prst="rect">
            <a:avLst/>
          </a:prstGeom>
        </p:spPr>
        <p:txBody>
          <a:bodyPr vert="horz" lIns="68580" tIns="34290" rIns="68580" bIns="3429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z="100" smtClean="0"/>
              <a:pPr/>
              <a:t>01.10.2024</a:t>
            </a:fld>
            <a:endParaRPr lang="da-DK" sz="100"/>
          </a:p>
        </p:txBody>
      </p:sp>
      <p:sp>
        <p:nvSpPr>
          <p:cNvPr id="15" name="Date Placeholder 14">
            <a:extLst>
              <a:ext uri="{FF2B5EF4-FFF2-40B4-BE49-F238E27FC236}">
                <a16:creationId xmlns:a16="http://schemas.microsoft.com/office/drawing/2014/main" id="{6DCEF6B8-A3E2-5AB8-A83D-9167158BC775}"/>
              </a:ext>
            </a:extLst>
          </p:cNvPr>
          <p:cNvSpPr txBox="1">
            <a:spLocks/>
          </p:cNvSpPr>
          <p:nvPr userDrawn="1"/>
        </p:nvSpPr>
        <p:spPr>
          <a:xfrm>
            <a:off x="0" y="5184000"/>
            <a:ext cx="0" cy="0"/>
          </a:xfrm>
          <a:prstGeom prst="rect">
            <a:avLst/>
          </a:prstGeom>
        </p:spPr>
        <p:txBody>
          <a:bodyPr vert="horz" lIns="68580" tIns="34290" rIns="68580" bIns="3429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z="100" smtClean="0"/>
              <a:pPr/>
              <a:t>01.10.2024</a:t>
            </a:fld>
            <a:endParaRPr lang="da-DK" sz="100"/>
          </a:p>
        </p:txBody>
      </p:sp>
      <p:sp>
        <p:nvSpPr>
          <p:cNvPr id="17" name="Rectangle 12" descr="{&quot;templafy&quot;:{&quot;id&quot;:&quot;9a90e810-3e26-4e42-927a-6454770bea52&quot;}}">
            <a:extLst>
              <a:ext uri="{FF2B5EF4-FFF2-40B4-BE49-F238E27FC236}">
                <a16:creationId xmlns:a16="http://schemas.microsoft.com/office/drawing/2014/main" id="{F8211E73-6A96-70B2-3271-81CE8B599C5A}"/>
              </a:ext>
            </a:extLst>
          </p:cNvPr>
          <p:cNvSpPr/>
          <p:nvPr userDrawn="1"/>
        </p:nvSpPr>
        <p:spPr>
          <a:xfrm>
            <a:off x="7036594" y="4782097"/>
            <a:ext cx="1805717" cy="1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r"/>
            <a:endParaRPr lang="da-DK" sz="1200" err="1">
              <a:solidFill>
                <a:schemeClr val="tx1"/>
              </a:solidFill>
            </a:endParaRPr>
          </a:p>
        </p:txBody>
      </p:sp>
      <p:sp>
        <p:nvSpPr>
          <p:cNvPr id="12" name="Rectangle 15">
            <a:extLst>
              <a:ext uri="{FF2B5EF4-FFF2-40B4-BE49-F238E27FC236}">
                <a16:creationId xmlns:a16="http://schemas.microsoft.com/office/drawing/2014/main" id="{6DE9462B-A87A-6E1C-6996-EBAA8C5A2CB4}"/>
              </a:ext>
            </a:extLst>
          </p:cNvPr>
          <p:cNvSpPr/>
          <p:nvPr userDrawn="1"/>
        </p:nvSpPr>
        <p:spPr>
          <a:xfrm rot="5400000">
            <a:off x="8309348" y="2476147"/>
            <a:ext cx="1288304" cy="28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en-GB" sz="619" b="0" noProof="1">
                <a:solidFill>
                  <a:schemeClr val="tx1"/>
                </a:solidFill>
                <a:latin typeface="Times New Roman" panose="02020603050405020304" pitchFamily="18" charset="0"/>
                <a:cs typeface="Times New Roman" panose="02020603050405020304" pitchFamily="18" charset="0"/>
              </a:rPr>
              <a:t>sdu.dk/en/business-school</a:t>
            </a:r>
            <a:endParaRPr lang="en-GB" sz="788" b="0" dirty="0">
              <a:latin typeface="Times New Roman" panose="02020603050405020304" pitchFamily="18" charset="0"/>
              <a:cs typeface="Times New Roman" panose="02020603050405020304" pitchFamily="18" charset="0"/>
            </a:endParaRPr>
          </a:p>
        </p:txBody>
      </p:sp>
      <p:cxnSp>
        <p:nvCxnSpPr>
          <p:cNvPr id="20" name="Straight Connector 26">
            <a:extLst>
              <a:ext uri="{FF2B5EF4-FFF2-40B4-BE49-F238E27FC236}">
                <a16:creationId xmlns:a16="http://schemas.microsoft.com/office/drawing/2014/main" id="{70033086-3FBE-454A-701B-0E081FBFFE33}"/>
              </a:ext>
            </a:extLst>
          </p:cNvPr>
          <p:cNvCxnSpPr>
            <a:cxnSpLocks/>
          </p:cNvCxnSpPr>
          <p:nvPr userDrawn="1"/>
        </p:nvCxnSpPr>
        <p:spPr>
          <a:xfrm>
            <a:off x="307801" y="536749"/>
            <a:ext cx="5244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descr="{&quot;templafy&quot;:{&quot;id&quot;:&quot;b8e72bfa-f4b9-4a67-be65-fe563fbab629&quot;}}" title="UserProfile.Institut.InstituteDCU_{{DocumentLanguage}}">
            <a:extLst>
              <a:ext uri="{FF2B5EF4-FFF2-40B4-BE49-F238E27FC236}">
                <a16:creationId xmlns:a16="http://schemas.microsoft.com/office/drawing/2014/main" id="{DE540BB8-647E-E383-B991-80FC301E0C03}"/>
              </a:ext>
            </a:extLst>
          </p:cNvPr>
          <p:cNvSpPr txBox="1">
            <a:spLocks/>
          </p:cNvSpPr>
          <p:nvPr userDrawn="1"/>
        </p:nvSpPr>
        <p:spPr>
          <a:xfrm>
            <a:off x="308375" y="403172"/>
            <a:ext cx="4263628" cy="148582"/>
          </a:xfrm>
          <a:prstGeom prst="rect">
            <a:avLst/>
          </a:prstGeom>
          <a:noFill/>
        </p:spPr>
        <p:txBody>
          <a:bodyPr wrap="square" lIns="6075" tIns="0" rIns="0" bIns="50625"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sz="700" dirty="0">
                <a:solidFill>
                  <a:schemeClr val="tx1"/>
                </a:solidFill>
                <a:effectLst/>
                <a:latin typeface="Helvetica" pitchFamily="2" charset="0"/>
              </a:rPr>
              <a:t>University of Southern Denmark Business School</a:t>
            </a:r>
          </a:p>
        </p:txBody>
      </p:sp>
      <p:pic>
        <p:nvPicPr>
          <p:cNvPr id="22" name="Billede 21">
            <a:extLst>
              <a:ext uri="{FF2B5EF4-FFF2-40B4-BE49-F238E27FC236}">
                <a16:creationId xmlns:a16="http://schemas.microsoft.com/office/drawing/2014/main" id="{56CCFBB3-CF30-9700-EA52-2A2755A8CE1B}"/>
              </a:ext>
            </a:extLst>
          </p:cNvPr>
          <p:cNvPicPr>
            <a:picLocks noChangeAspect="1"/>
          </p:cNvPicPr>
          <p:nvPr userDrawn="1"/>
        </p:nvPicPr>
        <p:blipFill>
          <a:blip r:embed="rId2"/>
          <a:stretch>
            <a:fillRect/>
          </a:stretch>
        </p:blipFill>
        <p:spPr>
          <a:xfrm>
            <a:off x="8043333" y="257328"/>
            <a:ext cx="792292" cy="212078"/>
          </a:xfrm>
          <a:prstGeom prst="rect">
            <a:avLst/>
          </a:prstGeom>
        </p:spPr>
      </p:pic>
      <p:pic>
        <p:nvPicPr>
          <p:cNvPr id="16" name="Billede 15">
            <a:extLst>
              <a:ext uri="{FF2B5EF4-FFF2-40B4-BE49-F238E27FC236}">
                <a16:creationId xmlns:a16="http://schemas.microsoft.com/office/drawing/2014/main" id="{18BADE61-B818-0967-DA06-B8C016F01108}"/>
              </a:ext>
            </a:extLst>
          </p:cNvPr>
          <p:cNvPicPr>
            <a:picLocks noChangeAspect="1"/>
          </p:cNvPicPr>
          <p:nvPr userDrawn="1"/>
        </p:nvPicPr>
        <p:blipFill>
          <a:blip r:embed="rId3"/>
          <a:srcRect/>
          <a:stretch/>
        </p:blipFill>
        <p:spPr>
          <a:xfrm>
            <a:off x="298798" y="4472279"/>
            <a:ext cx="1367999" cy="376267"/>
          </a:xfrm>
          <a:prstGeom prst="rect">
            <a:avLst/>
          </a:prstGeom>
        </p:spPr>
      </p:pic>
      <p:sp>
        <p:nvSpPr>
          <p:cNvPr id="18" name="Rectangle 16">
            <a:extLst>
              <a:ext uri="{FF2B5EF4-FFF2-40B4-BE49-F238E27FC236}">
                <a16:creationId xmlns:a16="http://schemas.microsoft.com/office/drawing/2014/main" id="{E37987E0-63FE-9932-54AC-835F62411BE1}"/>
              </a:ext>
            </a:extLst>
          </p:cNvPr>
          <p:cNvSpPr/>
          <p:nvPr userDrawn="1"/>
        </p:nvSpPr>
        <p:spPr>
          <a:xfrm rot="5400000">
            <a:off x="8309348" y="4110011"/>
            <a:ext cx="1288304" cy="28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en-GB" sz="619" b="0" noProof="1">
                <a:solidFill>
                  <a:schemeClr val="tx1"/>
                </a:solidFill>
                <a:latin typeface="Times New Roman" panose="02020603050405020304" pitchFamily="18" charset="0"/>
                <a:cs typeface="Times New Roman" panose="02020603050405020304" pitchFamily="18" charset="0"/>
              </a:rPr>
              <a:t>#businessbeyondtheobvious</a:t>
            </a:r>
            <a:endParaRPr lang="en-GB" sz="788"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38383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Overskrift, tekst og indhold">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307800" y="807082"/>
            <a:ext cx="3510000" cy="1367051"/>
          </a:xfrm>
        </p:spPr>
        <p:txBody>
          <a:bodyPr/>
          <a:lstStyle>
            <a:lvl1pPr>
              <a:defRPr sz="3200"/>
            </a:lvl1pPr>
          </a:lstStyle>
          <a:p>
            <a:r>
              <a:rPr lang="da-DK"/>
              <a:t>Klik for at tilføje overskrift, maksimalt 3 linjer</a:t>
            </a:r>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307800" y="2174133"/>
            <a:ext cx="3510000" cy="1849500"/>
          </a:xfrm>
        </p:spPr>
        <p:txBody>
          <a:bodyPr/>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30" name="Date Placeholder 14">
            <a:extLst>
              <a:ext uri="{FF2B5EF4-FFF2-40B4-BE49-F238E27FC236}">
                <a16:creationId xmlns:a16="http://schemas.microsoft.com/office/drawing/2014/main" id="{2C4B35A0-F8F7-420F-9E06-CC0AAAA0B84F}"/>
              </a:ext>
            </a:extLst>
          </p:cNvPr>
          <p:cNvSpPr txBox="1">
            <a:spLocks/>
          </p:cNvSpPr>
          <p:nvPr/>
        </p:nvSpPr>
        <p:spPr>
          <a:xfrm>
            <a:off x="0" y="5184000"/>
            <a:ext cx="0" cy="0"/>
          </a:xfrm>
          <a:prstGeom prst="rect">
            <a:avLst/>
          </a:prstGeom>
        </p:spPr>
        <p:txBody>
          <a:bodyPr vert="horz" lIns="68580" tIns="34290" rIns="68580" bIns="3429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z="100" smtClean="0"/>
              <a:pPr/>
              <a:t>01.10.2024</a:t>
            </a:fld>
            <a:endParaRPr lang="da-DK" sz="100"/>
          </a:p>
        </p:txBody>
      </p:sp>
      <p:sp>
        <p:nvSpPr>
          <p:cNvPr id="15" name="Date Placeholder 14">
            <a:extLst>
              <a:ext uri="{FF2B5EF4-FFF2-40B4-BE49-F238E27FC236}">
                <a16:creationId xmlns:a16="http://schemas.microsoft.com/office/drawing/2014/main" id="{6DCEF6B8-A3E2-5AB8-A83D-9167158BC775}"/>
              </a:ext>
            </a:extLst>
          </p:cNvPr>
          <p:cNvSpPr txBox="1">
            <a:spLocks/>
          </p:cNvSpPr>
          <p:nvPr userDrawn="1"/>
        </p:nvSpPr>
        <p:spPr>
          <a:xfrm>
            <a:off x="0" y="5184000"/>
            <a:ext cx="0" cy="0"/>
          </a:xfrm>
          <a:prstGeom prst="rect">
            <a:avLst/>
          </a:prstGeom>
        </p:spPr>
        <p:txBody>
          <a:bodyPr vert="horz" lIns="68580" tIns="34290" rIns="68580" bIns="3429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z="100" smtClean="0"/>
              <a:pPr/>
              <a:t>01.10.2024</a:t>
            </a:fld>
            <a:endParaRPr lang="da-DK" sz="100"/>
          </a:p>
        </p:txBody>
      </p:sp>
      <p:sp>
        <p:nvSpPr>
          <p:cNvPr id="17" name="Rectangle 12" descr="{&quot;templafy&quot;:{&quot;id&quot;:&quot;9a90e810-3e26-4e42-927a-6454770bea52&quot;}}">
            <a:extLst>
              <a:ext uri="{FF2B5EF4-FFF2-40B4-BE49-F238E27FC236}">
                <a16:creationId xmlns:a16="http://schemas.microsoft.com/office/drawing/2014/main" id="{F8211E73-6A96-70B2-3271-81CE8B599C5A}"/>
              </a:ext>
            </a:extLst>
          </p:cNvPr>
          <p:cNvSpPr/>
          <p:nvPr userDrawn="1"/>
        </p:nvSpPr>
        <p:spPr>
          <a:xfrm>
            <a:off x="7036594" y="4782097"/>
            <a:ext cx="1805717" cy="1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r"/>
            <a:endParaRPr lang="da-DK" sz="1200" err="1">
              <a:solidFill>
                <a:schemeClr val="tx1"/>
              </a:solidFill>
            </a:endParaRPr>
          </a:p>
        </p:txBody>
      </p:sp>
      <p:sp>
        <p:nvSpPr>
          <p:cNvPr id="3" name="Pladsholder til tekst 2">
            <a:extLst>
              <a:ext uri="{FF2B5EF4-FFF2-40B4-BE49-F238E27FC236}">
                <a16:creationId xmlns:a16="http://schemas.microsoft.com/office/drawing/2014/main" id="{1C854F15-9F9D-3380-BE44-56A4F646545F}"/>
              </a:ext>
            </a:extLst>
          </p:cNvPr>
          <p:cNvSpPr>
            <a:spLocks noGrp="1"/>
          </p:cNvSpPr>
          <p:nvPr>
            <p:ph type="body" sz="quarter" idx="20"/>
          </p:nvPr>
        </p:nvSpPr>
        <p:spPr>
          <a:xfrm>
            <a:off x="4572000" y="806450"/>
            <a:ext cx="4572000" cy="35829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14" name="Rectangle 15">
            <a:extLst>
              <a:ext uri="{FF2B5EF4-FFF2-40B4-BE49-F238E27FC236}">
                <a16:creationId xmlns:a16="http://schemas.microsoft.com/office/drawing/2014/main" id="{07C98F74-9E2E-196E-37FE-CD671F2E1767}"/>
              </a:ext>
            </a:extLst>
          </p:cNvPr>
          <p:cNvSpPr/>
          <p:nvPr userDrawn="1"/>
        </p:nvSpPr>
        <p:spPr>
          <a:xfrm rot="5400000">
            <a:off x="8309348" y="2476147"/>
            <a:ext cx="1288304" cy="28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en-GB" sz="619" b="0" noProof="1">
                <a:solidFill>
                  <a:schemeClr val="tx1"/>
                </a:solidFill>
                <a:latin typeface="Times New Roman" panose="02020603050405020304" pitchFamily="18" charset="0"/>
                <a:cs typeface="Times New Roman" panose="02020603050405020304" pitchFamily="18" charset="0"/>
              </a:rPr>
              <a:t>sdu.dk/en/business-school</a:t>
            </a:r>
            <a:endParaRPr lang="en-GB" sz="788" b="0" dirty="0">
              <a:latin typeface="Times New Roman" panose="02020603050405020304" pitchFamily="18" charset="0"/>
              <a:cs typeface="Times New Roman" panose="02020603050405020304" pitchFamily="18" charset="0"/>
            </a:endParaRPr>
          </a:p>
        </p:txBody>
      </p:sp>
      <p:cxnSp>
        <p:nvCxnSpPr>
          <p:cNvPr id="21" name="Straight Connector 26">
            <a:extLst>
              <a:ext uri="{FF2B5EF4-FFF2-40B4-BE49-F238E27FC236}">
                <a16:creationId xmlns:a16="http://schemas.microsoft.com/office/drawing/2014/main" id="{7FE40240-BF0E-3EA2-2599-92E3B99A1D01}"/>
              </a:ext>
            </a:extLst>
          </p:cNvPr>
          <p:cNvCxnSpPr>
            <a:cxnSpLocks/>
          </p:cNvCxnSpPr>
          <p:nvPr userDrawn="1"/>
        </p:nvCxnSpPr>
        <p:spPr>
          <a:xfrm>
            <a:off x="307801" y="536749"/>
            <a:ext cx="5244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 descr="{&quot;templafy&quot;:{&quot;id&quot;:&quot;b8e72bfa-f4b9-4a67-be65-fe563fbab629&quot;}}" title="UserProfile.Institut.InstituteDCU_{{DocumentLanguage}}">
            <a:extLst>
              <a:ext uri="{FF2B5EF4-FFF2-40B4-BE49-F238E27FC236}">
                <a16:creationId xmlns:a16="http://schemas.microsoft.com/office/drawing/2014/main" id="{1DA8D8A0-D2A8-2960-B872-BA63FF02870F}"/>
              </a:ext>
            </a:extLst>
          </p:cNvPr>
          <p:cNvSpPr txBox="1">
            <a:spLocks/>
          </p:cNvSpPr>
          <p:nvPr userDrawn="1"/>
        </p:nvSpPr>
        <p:spPr>
          <a:xfrm>
            <a:off x="308375" y="403172"/>
            <a:ext cx="4263628" cy="148582"/>
          </a:xfrm>
          <a:prstGeom prst="rect">
            <a:avLst/>
          </a:prstGeom>
          <a:noFill/>
        </p:spPr>
        <p:txBody>
          <a:bodyPr wrap="square" lIns="6075" tIns="0" rIns="0" bIns="50625"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sz="700" dirty="0">
                <a:solidFill>
                  <a:schemeClr val="tx1"/>
                </a:solidFill>
                <a:effectLst/>
                <a:latin typeface="Helvetica" pitchFamily="2" charset="0"/>
              </a:rPr>
              <a:t>University of Southern Denmark Business School</a:t>
            </a:r>
          </a:p>
        </p:txBody>
      </p:sp>
      <p:pic>
        <p:nvPicPr>
          <p:cNvPr id="23" name="Billede 22">
            <a:extLst>
              <a:ext uri="{FF2B5EF4-FFF2-40B4-BE49-F238E27FC236}">
                <a16:creationId xmlns:a16="http://schemas.microsoft.com/office/drawing/2014/main" id="{203E0C2C-ED07-E1F5-E988-1852952642E0}"/>
              </a:ext>
            </a:extLst>
          </p:cNvPr>
          <p:cNvPicPr>
            <a:picLocks noChangeAspect="1"/>
          </p:cNvPicPr>
          <p:nvPr userDrawn="1"/>
        </p:nvPicPr>
        <p:blipFill>
          <a:blip r:embed="rId2"/>
          <a:stretch>
            <a:fillRect/>
          </a:stretch>
        </p:blipFill>
        <p:spPr>
          <a:xfrm>
            <a:off x="8043333" y="257328"/>
            <a:ext cx="792292" cy="212078"/>
          </a:xfrm>
          <a:prstGeom prst="rect">
            <a:avLst/>
          </a:prstGeom>
        </p:spPr>
      </p:pic>
      <p:pic>
        <p:nvPicPr>
          <p:cNvPr id="16" name="Billede 15">
            <a:extLst>
              <a:ext uri="{FF2B5EF4-FFF2-40B4-BE49-F238E27FC236}">
                <a16:creationId xmlns:a16="http://schemas.microsoft.com/office/drawing/2014/main" id="{82989D25-E054-68ED-1C91-3FF198B35B4F}"/>
              </a:ext>
            </a:extLst>
          </p:cNvPr>
          <p:cNvPicPr>
            <a:picLocks noChangeAspect="1"/>
          </p:cNvPicPr>
          <p:nvPr userDrawn="1"/>
        </p:nvPicPr>
        <p:blipFill>
          <a:blip r:embed="rId3"/>
          <a:srcRect/>
          <a:stretch/>
        </p:blipFill>
        <p:spPr>
          <a:xfrm>
            <a:off x="298798" y="4472279"/>
            <a:ext cx="1367999" cy="376267"/>
          </a:xfrm>
          <a:prstGeom prst="rect">
            <a:avLst/>
          </a:prstGeom>
        </p:spPr>
      </p:pic>
      <p:sp>
        <p:nvSpPr>
          <p:cNvPr id="18" name="Rectangle 16">
            <a:extLst>
              <a:ext uri="{FF2B5EF4-FFF2-40B4-BE49-F238E27FC236}">
                <a16:creationId xmlns:a16="http://schemas.microsoft.com/office/drawing/2014/main" id="{7321629E-9C09-694C-D7B4-3B754B28A5EF}"/>
              </a:ext>
            </a:extLst>
          </p:cNvPr>
          <p:cNvSpPr/>
          <p:nvPr userDrawn="1"/>
        </p:nvSpPr>
        <p:spPr>
          <a:xfrm rot="5400000">
            <a:off x="8309348" y="4110011"/>
            <a:ext cx="1288304" cy="28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en-GB" sz="619" b="0" noProof="1">
                <a:solidFill>
                  <a:schemeClr val="tx1"/>
                </a:solidFill>
                <a:latin typeface="Times New Roman" panose="02020603050405020304" pitchFamily="18" charset="0"/>
                <a:cs typeface="Times New Roman" panose="02020603050405020304" pitchFamily="18" charset="0"/>
              </a:rPr>
              <a:t>#businessbeyondtheobvious</a:t>
            </a:r>
            <a:endParaRPr lang="en-GB" sz="788"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48079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illede + overskrift + tekst 2">
    <p:spTree>
      <p:nvGrpSpPr>
        <p:cNvPr id="1" name=""/>
        <p:cNvGrpSpPr/>
        <p:nvPr/>
      </p:nvGrpSpPr>
      <p:grpSpPr>
        <a:xfrm>
          <a:off x="0" y="0"/>
          <a:ext cx="0" cy="0"/>
          <a:chOff x="0" y="0"/>
          <a:chExt cx="0" cy="0"/>
        </a:xfrm>
      </p:grpSpPr>
      <p:sp>
        <p:nvSpPr>
          <p:cNvPr id="10" name="Pladsholder til billede 3"/>
          <p:cNvSpPr>
            <a:spLocks noGrp="1"/>
          </p:cNvSpPr>
          <p:nvPr>
            <p:ph type="pic" sz="quarter" idx="13" hasCustomPrompt="1"/>
          </p:nvPr>
        </p:nvSpPr>
        <p:spPr>
          <a:xfrm>
            <a:off x="-2475" y="0"/>
            <a:ext cx="4574475" cy="5143500"/>
          </a:xfrm>
          <a:solidFill>
            <a:schemeClr val="bg1"/>
          </a:solidFill>
        </p:spPr>
        <p:txBody>
          <a:bodyPr/>
          <a:lstStyle>
            <a:lvl1pPr marL="0" indent="0" algn="ctr">
              <a:buNone/>
              <a:defRPr sz="900"/>
            </a:lvl1pPr>
          </a:lstStyle>
          <a:p>
            <a:r>
              <a:rPr lang="da-DK"/>
              <a:t>Vælg pladsholderen og indsæt billede via Templafy/Skyfish eller ikon eller logo via Templafy/Billeder</a:t>
            </a:r>
          </a:p>
        </p:txBody>
      </p:sp>
      <p:sp>
        <p:nvSpPr>
          <p:cNvPr id="8" name="Titel 1"/>
          <p:cNvSpPr>
            <a:spLocks noGrp="1"/>
          </p:cNvSpPr>
          <p:nvPr>
            <p:ph type="title" hasCustomPrompt="1"/>
          </p:nvPr>
        </p:nvSpPr>
        <p:spPr>
          <a:xfrm>
            <a:off x="4816300" y="807082"/>
            <a:ext cx="3510000" cy="1367051"/>
          </a:xfrm>
        </p:spPr>
        <p:txBody>
          <a:bodyPr/>
          <a:lstStyle>
            <a:lvl1pPr>
              <a:defRPr/>
            </a:lvl1pPr>
          </a:lstStyle>
          <a:p>
            <a:r>
              <a:rPr lang="da-DK"/>
              <a:t>Klik for at tilføje overskrift, maksimalt 3 linjer</a:t>
            </a:r>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4816300" y="2540700"/>
            <a:ext cx="3510000" cy="1849500"/>
          </a:xfrm>
        </p:spPr>
        <p:txBody>
          <a:bodyPr/>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30" name="Date Placeholder 14">
            <a:extLst>
              <a:ext uri="{FF2B5EF4-FFF2-40B4-BE49-F238E27FC236}">
                <a16:creationId xmlns:a16="http://schemas.microsoft.com/office/drawing/2014/main" id="{2C4B35A0-F8F7-420F-9E06-CC0AAAA0B84F}"/>
              </a:ext>
            </a:extLst>
          </p:cNvPr>
          <p:cNvSpPr txBox="1">
            <a:spLocks/>
          </p:cNvSpPr>
          <p:nvPr/>
        </p:nvSpPr>
        <p:spPr>
          <a:xfrm>
            <a:off x="0" y="5184000"/>
            <a:ext cx="0" cy="0"/>
          </a:xfrm>
          <a:prstGeom prst="rect">
            <a:avLst/>
          </a:prstGeom>
        </p:spPr>
        <p:txBody>
          <a:bodyPr vert="horz" lIns="68580" tIns="34290" rIns="68580" bIns="3429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z="100" smtClean="0"/>
              <a:pPr/>
              <a:t>01.10.2024</a:t>
            </a:fld>
            <a:endParaRPr lang="da-DK" sz="100"/>
          </a:p>
        </p:txBody>
      </p:sp>
      <p:cxnSp>
        <p:nvCxnSpPr>
          <p:cNvPr id="13" name="Straight Connector 17">
            <a:extLst>
              <a:ext uri="{FF2B5EF4-FFF2-40B4-BE49-F238E27FC236}">
                <a16:creationId xmlns:a16="http://schemas.microsoft.com/office/drawing/2014/main" id="{2D70E466-4F9E-BA11-0588-F68B5B9329FD}"/>
              </a:ext>
            </a:extLst>
          </p:cNvPr>
          <p:cNvCxnSpPr>
            <a:cxnSpLocks/>
          </p:cNvCxnSpPr>
          <p:nvPr userDrawn="1"/>
        </p:nvCxnSpPr>
        <p:spPr>
          <a:xfrm>
            <a:off x="4816300" y="536749"/>
            <a:ext cx="5244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Date Placeholder 14">
            <a:extLst>
              <a:ext uri="{FF2B5EF4-FFF2-40B4-BE49-F238E27FC236}">
                <a16:creationId xmlns:a16="http://schemas.microsoft.com/office/drawing/2014/main" id="{6DCEF6B8-A3E2-5AB8-A83D-9167158BC775}"/>
              </a:ext>
            </a:extLst>
          </p:cNvPr>
          <p:cNvSpPr txBox="1">
            <a:spLocks/>
          </p:cNvSpPr>
          <p:nvPr userDrawn="1"/>
        </p:nvSpPr>
        <p:spPr>
          <a:xfrm>
            <a:off x="0" y="5184000"/>
            <a:ext cx="0" cy="0"/>
          </a:xfrm>
          <a:prstGeom prst="rect">
            <a:avLst/>
          </a:prstGeom>
        </p:spPr>
        <p:txBody>
          <a:bodyPr vert="horz" lIns="68580" tIns="34290" rIns="68580" bIns="3429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z="100" smtClean="0"/>
              <a:pPr/>
              <a:t>01.10.2024</a:t>
            </a:fld>
            <a:endParaRPr lang="da-DK" sz="100"/>
          </a:p>
        </p:txBody>
      </p:sp>
      <p:sp>
        <p:nvSpPr>
          <p:cNvPr id="17" name="Rectangle 12" descr="{&quot;templafy&quot;:{&quot;id&quot;:&quot;9a90e810-3e26-4e42-927a-6454770bea52&quot;}}">
            <a:extLst>
              <a:ext uri="{FF2B5EF4-FFF2-40B4-BE49-F238E27FC236}">
                <a16:creationId xmlns:a16="http://schemas.microsoft.com/office/drawing/2014/main" id="{F8211E73-6A96-70B2-3271-81CE8B599C5A}"/>
              </a:ext>
            </a:extLst>
          </p:cNvPr>
          <p:cNvSpPr/>
          <p:nvPr userDrawn="1"/>
        </p:nvSpPr>
        <p:spPr>
          <a:xfrm>
            <a:off x="7036594" y="4782097"/>
            <a:ext cx="1805717" cy="1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r"/>
            <a:endParaRPr lang="da-DK" sz="1200" err="1">
              <a:solidFill>
                <a:schemeClr val="tx1"/>
              </a:solidFill>
            </a:endParaRPr>
          </a:p>
        </p:txBody>
      </p:sp>
      <p:sp>
        <p:nvSpPr>
          <p:cNvPr id="16" name="text" descr="{&quot;templafy&quot;:{&quot;id&quot;:&quot;100aef03-1b93-4f50-a19f-c3976e7106fe&quot;}}" title="UserProfile.Institut.InstituteDCU_{{DocumentLanguage}}">
            <a:extLst>
              <a:ext uri="{FF2B5EF4-FFF2-40B4-BE49-F238E27FC236}">
                <a16:creationId xmlns:a16="http://schemas.microsoft.com/office/drawing/2014/main" id="{6AA6A1BD-0215-BC40-A001-EB01D935E842}"/>
              </a:ext>
            </a:extLst>
          </p:cNvPr>
          <p:cNvSpPr txBox="1">
            <a:spLocks/>
          </p:cNvSpPr>
          <p:nvPr userDrawn="1"/>
        </p:nvSpPr>
        <p:spPr>
          <a:xfrm>
            <a:off x="4811174" y="239844"/>
            <a:ext cx="3579285" cy="213584"/>
          </a:xfrm>
          <a:prstGeom prst="rect">
            <a:avLst/>
          </a:prstGeom>
          <a:noFill/>
        </p:spPr>
        <p:txBody>
          <a:bodyPr wrap="square" lIns="8100" tIns="0" rIns="0" bIns="675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050"/>
              <a:t>Institut for Virksomhedsledelse</a:t>
            </a:r>
          </a:p>
        </p:txBody>
      </p:sp>
      <p:sp>
        <p:nvSpPr>
          <p:cNvPr id="14" name="Rectangle 15">
            <a:extLst>
              <a:ext uri="{FF2B5EF4-FFF2-40B4-BE49-F238E27FC236}">
                <a16:creationId xmlns:a16="http://schemas.microsoft.com/office/drawing/2014/main" id="{812CB8EA-5462-2F65-F9AC-CBB7F779DDFB}"/>
              </a:ext>
            </a:extLst>
          </p:cNvPr>
          <p:cNvSpPr/>
          <p:nvPr userDrawn="1"/>
        </p:nvSpPr>
        <p:spPr>
          <a:xfrm rot="5400000">
            <a:off x="8222852" y="3116234"/>
            <a:ext cx="1461296" cy="28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en-GB" sz="700" b="0" noProof="1">
                <a:solidFill>
                  <a:schemeClr val="tx1"/>
                </a:solidFill>
                <a:latin typeface="Times New Roman" panose="02020603050405020304" pitchFamily="18" charset="0"/>
                <a:cs typeface="Times New Roman" panose="02020603050405020304" pitchFamily="18" charset="0"/>
              </a:rPr>
              <a:t>sdu.dk/en/business-school</a:t>
            </a:r>
            <a:endParaRPr lang="en-GB" sz="800" b="0" dirty="0">
              <a:latin typeface="Times New Roman" panose="02020603050405020304" pitchFamily="18" charset="0"/>
              <a:cs typeface="Times New Roman" panose="02020603050405020304" pitchFamily="18" charset="0"/>
            </a:endParaRPr>
          </a:p>
        </p:txBody>
      </p:sp>
      <p:pic>
        <p:nvPicPr>
          <p:cNvPr id="21" name="Billede 20">
            <a:extLst>
              <a:ext uri="{FF2B5EF4-FFF2-40B4-BE49-F238E27FC236}">
                <a16:creationId xmlns:a16="http://schemas.microsoft.com/office/drawing/2014/main" id="{18BC40D7-1E52-109B-A029-E4054B2D7793}"/>
              </a:ext>
            </a:extLst>
          </p:cNvPr>
          <p:cNvPicPr>
            <a:picLocks noChangeAspect="1"/>
          </p:cNvPicPr>
          <p:nvPr userDrawn="1"/>
        </p:nvPicPr>
        <p:blipFill>
          <a:blip r:embed="rId2"/>
          <a:stretch>
            <a:fillRect/>
          </a:stretch>
        </p:blipFill>
        <p:spPr>
          <a:xfrm>
            <a:off x="8151070" y="290594"/>
            <a:ext cx="685130" cy="183393"/>
          </a:xfrm>
          <a:prstGeom prst="rect">
            <a:avLst/>
          </a:prstGeom>
        </p:spPr>
      </p:pic>
      <p:pic>
        <p:nvPicPr>
          <p:cNvPr id="18" name="Billede 17">
            <a:extLst>
              <a:ext uri="{FF2B5EF4-FFF2-40B4-BE49-F238E27FC236}">
                <a16:creationId xmlns:a16="http://schemas.microsoft.com/office/drawing/2014/main" id="{D4781512-9832-1A77-B5AE-2E214D720AB3}"/>
              </a:ext>
            </a:extLst>
          </p:cNvPr>
          <p:cNvPicPr>
            <a:picLocks noChangeAspect="1"/>
          </p:cNvPicPr>
          <p:nvPr userDrawn="1"/>
        </p:nvPicPr>
        <p:blipFill>
          <a:blip r:embed="rId3"/>
          <a:srcRect/>
          <a:stretch/>
        </p:blipFill>
        <p:spPr>
          <a:xfrm>
            <a:off x="298798" y="4472279"/>
            <a:ext cx="1367999" cy="376267"/>
          </a:xfrm>
          <a:prstGeom prst="rect">
            <a:avLst/>
          </a:prstGeom>
        </p:spPr>
      </p:pic>
      <p:sp>
        <p:nvSpPr>
          <p:cNvPr id="19" name="Rectangle 16">
            <a:extLst>
              <a:ext uri="{FF2B5EF4-FFF2-40B4-BE49-F238E27FC236}">
                <a16:creationId xmlns:a16="http://schemas.microsoft.com/office/drawing/2014/main" id="{915963C6-C2A4-40CC-0CA0-32655326BCB2}"/>
              </a:ext>
            </a:extLst>
          </p:cNvPr>
          <p:cNvSpPr/>
          <p:nvPr userDrawn="1"/>
        </p:nvSpPr>
        <p:spPr>
          <a:xfrm rot="5400000">
            <a:off x="8309348" y="4110011"/>
            <a:ext cx="1288304" cy="28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en-GB" sz="619" b="0" noProof="1">
                <a:solidFill>
                  <a:schemeClr val="tx1"/>
                </a:solidFill>
                <a:latin typeface="Times New Roman" panose="02020603050405020304" pitchFamily="18" charset="0"/>
                <a:cs typeface="Times New Roman" panose="02020603050405020304" pitchFamily="18" charset="0"/>
              </a:rPr>
              <a:t>#businessbeyondtheobvious</a:t>
            </a:r>
            <a:endParaRPr lang="en-GB" sz="788"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48799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Billede og tekst (CV)">
    <p:spTree>
      <p:nvGrpSpPr>
        <p:cNvPr id="1" name=""/>
        <p:cNvGrpSpPr/>
        <p:nvPr/>
      </p:nvGrpSpPr>
      <p:grpSpPr>
        <a:xfrm>
          <a:off x="0" y="0"/>
          <a:ext cx="0" cy="0"/>
          <a:chOff x="0" y="0"/>
          <a:chExt cx="0" cy="0"/>
        </a:xfrm>
      </p:grpSpPr>
      <p:sp>
        <p:nvSpPr>
          <p:cNvPr id="7" name="Titel 1"/>
          <p:cNvSpPr>
            <a:spLocks noGrp="1"/>
          </p:cNvSpPr>
          <p:nvPr>
            <p:ph type="title" hasCustomPrompt="1"/>
          </p:nvPr>
        </p:nvSpPr>
        <p:spPr>
          <a:xfrm>
            <a:off x="5032799" y="1275160"/>
            <a:ext cx="3507803" cy="1077294"/>
          </a:xfrm>
        </p:spPr>
        <p:txBody>
          <a:bodyPr/>
          <a:lstStyle>
            <a:lvl1pPr>
              <a:defRPr sz="3600"/>
            </a:lvl1pPr>
          </a:lstStyle>
          <a:p>
            <a:r>
              <a:rPr lang="da-DK"/>
              <a:t>Overskrift i </a:t>
            </a:r>
            <a:r>
              <a:rPr lang="da-DK" err="1"/>
              <a:t>maks</a:t>
            </a:r>
            <a:r>
              <a:rPr lang="da-DK"/>
              <a:t> 2 linjer</a:t>
            </a:r>
          </a:p>
        </p:txBody>
      </p:sp>
      <p:sp>
        <p:nvSpPr>
          <p:cNvPr id="15" name="Text Placeholder 4">
            <a:extLst>
              <a:ext uri="{FF2B5EF4-FFF2-40B4-BE49-F238E27FC236}">
                <a16:creationId xmlns:a16="http://schemas.microsoft.com/office/drawing/2014/main" id="{6FAAEFF0-FCE4-48D6-A0D1-A458F3CD3EB3}"/>
              </a:ext>
            </a:extLst>
          </p:cNvPr>
          <p:cNvSpPr>
            <a:spLocks noGrp="1"/>
          </p:cNvSpPr>
          <p:nvPr>
            <p:ph type="body" sz="quarter" idx="19" hasCustomPrompt="1"/>
          </p:nvPr>
        </p:nvSpPr>
        <p:spPr>
          <a:xfrm>
            <a:off x="5019151" y="2540700"/>
            <a:ext cx="3510000" cy="1849500"/>
          </a:xfrm>
        </p:spPr>
        <p:txBody>
          <a:bodyPr/>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6" name="Text Placeholder 5">
            <a:extLst>
              <a:ext uri="{FF2B5EF4-FFF2-40B4-BE49-F238E27FC236}">
                <a16:creationId xmlns:a16="http://schemas.microsoft.com/office/drawing/2014/main" id="{2F21E6D3-406B-4DA0-9B5A-6A2F208BAF71}"/>
              </a:ext>
            </a:extLst>
          </p:cNvPr>
          <p:cNvSpPr>
            <a:spLocks noGrp="1"/>
          </p:cNvSpPr>
          <p:nvPr>
            <p:ph type="body" sz="quarter" idx="18" hasCustomPrompt="1"/>
          </p:nvPr>
        </p:nvSpPr>
        <p:spPr>
          <a:xfrm>
            <a:off x="5032800" y="339328"/>
            <a:ext cx="3494458" cy="592870"/>
          </a:xfrm>
        </p:spPr>
        <p:txBody>
          <a:bodyPr anchor="b" anchorCtr="0"/>
          <a:lstStyle>
            <a:lvl1pPr marL="0" indent="0">
              <a:buFont typeface="Arial" panose="020B0604020202020204" pitchFamily="34" charset="0"/>
              <a:buNone/>
              <a:defRPr/>
            </a:lvl1pPr>
          </a:lstStyle>
          <a:p>
            <a:pPr lvl="0"/>
            <a:r>
              <a:rPr lang="da-DK"/>
              <a:t>Klik for at indsætte tekst (f.eks. job titel)</a:t>
            </a:r>
          </a:p>
        </p:txBody>
      </p:sp>
      <p:sp>
        <p:nvSpPr>
          <p:cNvPr id="10" name="Pladsholder til billede 3"/>
          <p:cNvSpPr>
            <a:spLocks noGrp="1"/>
          </p:cNvSpPr>
          <p:nvPr>
            <p:ph type="pic" sz="quarter" idx="13" hasCustomPrompt="1"/>
          </p:nvPr>
        </p:nvSpPr>
        <p:spPr>
          <a:xfrm>
            <a:off x="308373" y="762000"/>
            <a:ext cx="3032909" cy="3603029"/>
          </a:xfrm>
          <a:noFill/>
        </p:spPr>
        <p:txBody>
          <a:bodyPr/>
          <a:lstStyle>
            <a:lvl1pPr marL="0" indent="0" algn="ctr">
              <a:buNone/>
              <a:defRPr sz="825"/>
            </a:lvl1pPr>
          </a:lstStyle>
          <a:p>
            <a:r>
              <a:rPr lang="da-DK"/>
              <a:t>Vælg pladsholderen og indsæt billede via Templafy/Skyfish eller ikon eller logo via Templafy/Billeder</a:t>
            </a:r>
          </a:p>
        </p:txBody>
      </p:sp>
      <p:sp>
        <p:nvSpPr>
          <p:cNvPr id="18" name="Date Placeholder 14">
            <a:extLst>
              <a:ext uri="{FF2B5EF4-FFF2-40B4-BE49-F238E27FC236}">
                <a16:creationId xmlns:a16="http://schemas.microsoft.com/office/drawing/2014/main" id="{4AC2696B-BD55-4932-A36E-BCC4318F22B0}"/>
              </a:ext>
            </a:extLst>
          </p:cNvPr>
          <p:cNvSpPr txBox="1">
            <a:spLocks/>
          </p:cNvSpPr>
          <p:nvPr/>
        </p:nvSpPr>
        <p:spPr>
          <a:xfrm>
            <a:off x="0" y="5184000"/>
            <a:ext cx="0" cy="0"/>
          </a:xfrm>
          <a:prstGeom prst="rect">
            <a:avLst/>
          </a:prstGeom>
        </p:spPr>
        <p:txBody>
          <a:bodyPr vert="horz" lIns="68580" tIns="34290" rIns="68580" bIns="3429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z="100" smtClean="0"/>
              <a:pPr/>
              <a:t>01.10.2024</a:t>
            </a:fld>
            <a:endParaRPr lang="da-DK" sz="100"/>
          </a:p>
        </p:txBody>
      </p:sp>
      <p:sp>
        <p:nvSpPr>
          <p:cNvPr id="4" name="Date Placeholder 3">
            <a:extLst>
              <a:ext uri="{FF2B5EF4-FFF2-40B4-BE49-F238E27FC236}">
                <a16:creationId xmlns:a16="http://schemas.microsoft.com/office/drawing/2014/main" id="{01591D0A-163E-46D9-B4AE-DA2791457328}"/>
              </a:ext>
            </a:extLst>
          </p:cNvPr>
          <p:cNvSpPr>
            <a:spLocks noGrp="1"/>
          </p:cNvSpPr>
          <p:nvPr>
            <p:ph type="dt" sz="half" idx="20"/>
          </p:nvPr>
        </p:nvSpPr>
        <p:spPr/>
        <p:txBody>
          <a:bodyPr/>
          <a:lstStyle/>
          <a:p>
            <a:fld id="{F1A13B18-F5ED-4611-8DBB-F05123AFBA22}" type="datetimeFigureOut">
              <a:rPr lang="da-DK" smtClean="0"/>
              <a:pPr/>
              <a:t>01.10.2024</a:t>
            </a:fld>
            <a:endParaRPr lang="da-DK"/>
          </a:p>
        </p:txBody>
      </p:sp>
      <p:sp>
        <p:nvSpPr>
          <p:cNvPr id="11" name="Slide Number Placeholder 10">
            <a:extLst>
              <a:ext uri="{FF2B5EF4-FFF2-40B4-BE49-F238E27FC236}">
                <a16:creationId xmlns:a16="http://schemas.microsoft.com/office/drawing/2014/main" id="{DA9685AE-678B-466E-B97B-590BC795CFDA}"/>
              </a:ext>
            </a:extLst>
          </p:cNvPr>
          <p:cNvSpPr>
            <a:spLocks noGrp="1"/>
          </p:cNvSpPr>
          <p:nvPr>
            <p:ph type="sldNum" sz="quarter" idx="22"/>
          </p:nvPr>
        </p:nvSpPr>
        <p:spPr/>
        <p:txBody>
          <a:bodyPr/>
          <a:lstStyle/>
          <a:p>
            <a:fld id="{45D37B1E-C366-494F-A587-962AD9AABC83}" type="slidenum">
              <a:rPr lang="da-DK" smtClean="0"/>
              <a:pPr/>
              <a:t>‹#›</a:t>
            </a:fld>
            <a:endParaRPr lang="da-DK"/>
          </a:p>
        </p:txBody>
      </p:sp>
      <p:sp>
        <p:nvSpPr>
          <p:cNvPr id="14" name="Date Placeholder 14">
            <a:extLst>
              <a:ext uri="{FF2B5EF4-FFF2-40B4-BE49-F238E27FC236}">
                <a16:creationId xmlns:a16="http://schemas.microsoft.com/office/drawing/2014/main" id="{DCF3C161-2674-A570-59C7-58B50E24D092}"/>
              </a:ext>
            </a:extLst>
          </p:cNvPr>
          <p:cNvSpPr txBox="1">
            <a:spLocks/>
          </p:cNvSpPr>
          <p:nvPr userDrawn="1"/>
        </p:nvSpPr>
        <p:spPr>
          <a:xfrm>
            <a:off x="0" y="5184000"/>
            <a:ext cx="0" cy="0"/>
          </a:xfrm>
          <a:prstGeom prst="rect">
            <a:avLst/>
          </a:prstGeom>
        </p:spPr>
        <p:txBody>
          <a:bodyPr vert="horz" lIns="68580" tIns="34290" rIns="68580" bIns="3429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z="100" smtClean="0"/>
              <a:pPr/>
              <a:t>01.10.2024</a:t>
            </a:fld>
            <a:endParaRPr lang="da-DK" sz="100"/>
          </a:p>
        </p:txBody>
      </p:sp>
      <p:sp>
        <p:nvSpPr>
          <p:cNvPr id="20" name="Rectangle 15">
            <a:extLst>
              <a:ext uri="{FF2B5EF4-FFF2-40B4-BE49-F238E27FC236}">
                <a16:creationId xmlns:a16="http://schemas.microsoft.com/office/drawing/2014/main" id="{960A30D9-1EB4-2D4F-9402-EA245AAD45F6}"/>
              </a:ext>
            </a:extLst>
          </p:cNvPr>
          <p:cNvSpPr/>
          <p:nvPr userDrawn="1"/>
        </p:nvSpPr>
        <p:spPr>
          <a:xfrm rot="5400000">
            <a:off x="8309348" y="2476147"/>
            <a:ext cx="1288304" cy="28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en-GB" sz="619" b="0" noProof="1">
                <a:solidFill>
                  <a:schemeClr val="tx1"/>
                </a:solidFill>
                <a:latin typeface="Times New Roman" panose="02020603050405020304" pitchFamily="18" charset="0"/>
                <a:cs typeface="Times New Roman" panose="02020603050405020304" pitchFamily="18" charset="0"/>
              </a:rPr>
              <a:t>sdu.dk/en/business-school</a:t>
            </a:r>
            <a:endParaRPr lang="en-GB" sz="788" b="0" dirty="0">
              <a:latin typeface="Times New Roman" panose="02020603050405020304" pitchFamily="18" charset="0"/>
              <a:cs typeface="Times New Roman" panose="02020603050405020304" pitchFamily="18" charset="0"/>
            </a:endParaRPr>
          </a:p>
        </p:txBody>
      </p:sp>
      <p:cxnSp>
        <p:nvCxnSpPr>
          <p:cNvPr id="26" name="Straight Connector 26">
            <a:extLst>
              <a:ext uri="{FF2B5EF4-FFF2-40B4-BE49-F238E27FC236}">
                <a16:creationId xmlns:a16="http://schemas.microsoft.com/office/drawing/2014/main" id="{7396B832-AD43-505A-EEC4-64001D882D43}"/>
              </a:ext>
            </a:extLst>
          </p:cNvPr>
          <p:cNvCxnSpPr>
            <a:cxnSpLocks/>
          </p:cNvCxnSpPr>
          <p:nvPr userDrawn="1"/>
        </p:nvCxnSpPr>
        <p:spPr>
          <a:xfrm>
            <a:off x="307801" y="536749"/>
            <a:ext cx="5244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 descr="{&quot;templafy&quot;:{&quot;id&quot;:&quot;b8e72bfa-f4b9-4a67-be65-fe563fbab629&quot;}}" title="UserProfile.Institut.InstituteDCU_{{DocumentLanguage}}">
            <a:extLst>
              <a:ext uri="{FF2B5EF4-FFF2-40B4-BE49-F238E27FC236}">
                <a16:creationId xmlns:a16="http://schemas.microsoft.com/office/drawing/2014/main" id="{B86982C7-1F53-F2F1-B0DD-12863352CD1D}"/>
              </a:ext>
            </a:extLst>
          </p:cNvPr>
          <p:cNvSpPr txBox="1">
            <a:spLocks/>
          </p:cNvSpPr>
          <p:nvPr userDrawn="1"/>
        </p:nvSpPr>
        <p:spPr>
          <a:xfrm>
            <a:off x="308375" y="403172"/>
            <a:ext cx="4263628" cy="148582"/>
          </a:xfrm>
          <a:prstGeom prst="rect">
            <a:avLst/>
          </a:prstGeom>
          <a:noFill/>
        </p:spPr>
        <p:txBody>
          <a:bodyPr wrap="square" lIns="6075" tIns="0" rIns="0" bIns="50625"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sz="700" dirty="0">
                <a:solidFill>
                  <a:schemeClr val="tx1"/>
                </a:solidFill>
                <a:effectLst/>
                <a:latin typeface="Helvetica" pitchFamily="2" charset="0"/>
              </a:rPr>
              <a:t>University of Southern Denmark Business School</a:t>
            </a:r>
          </a:p>
        </p:txBody>
      </p:sp>
      <p:pic>
        <p:nvPicPr>
          <p:cNvPr id="28" name="Billede 27">
            <a:extLst>
              <a:ext uri="{FF2B5EF4-FFF2-40B4-BE49-F238E27FC236}">
                <a16:creationId xmlns:a16="http://schemas.microsoft.com/office/drawing/2014/main" id="{AB04324F-2173-DA59-68E7-E6FF25FE59A2}"/>
              </a:ext>
            </a:extLst>
          </p:cNvPr>
          <p:cNvPicPr>
            <a:picLocks noChangeAspect="1"/>
          </p:cNvPicPr>
          <p:nvPr userDrawn="1"/>
        </p:nvPicPr>
        <p:blipFill>
          <a:blip r:embed="rId2"/>
          <a:stretch>
            <a:fillRect/>
          </a:stretch>
        </p:blipFill>
        <p:spPr>
          <a:xfrm>
            <a:off x="8043333" y="257328"/>
            <a:ext cx="792292" cy="212078"/>
          </a:xfrm>
          <a:prstGeom prst="rect">
            <a:avLst/>
          </a:prstGeom>
        </p:spPr>
      </p:pic>
      <p:pic>
        <p:nvPicPr>
          <p:cNvPr id="16" name="Billede 15">
            <a:extLst>
              <a:ext uri="{FF2B5EF4-FFF2-40B4-BE49-F238E27FC236}">
                <a16:creationId xmlns:a16="http://schemas.microsoft.com/office/drawing/2014/main" id="{69FE88F5-F2E9-1CD6-ADFA-C1E76949702B}"/>
              </a:ext>
            </a:extLst>
          </p:cNvPr>
          <p:cNvPicPr>
            <a:picLocks noChangeAspect="1"/>
          </p:cNvPicPr>
          <p:nvPr userDrawn="1"/>
        </p:nvPicPr>
        <p:blipFill>
          <a:blip r:embed="rId3"/>
          <a:srcRect/>
          <a:stretch/>
        </p:blipFill>
        <p:spPr>
          <a:xfrm>
            <a:off x="298798" y="4472279"/>
            <a:ext cx="1367999" cy="376267"/>
          </a:xfrm>
          <a:prstGeom prst="rect">
            <a:avLst/>
          </a:prstGeom>
        </p:spPr>
      </p:pic>
      <p:sp>
        <p:nvSpPr>
          <p:cNvPr id="17" name="Rectangle 16">
            <a:extLst>
              <a:ext uri="{FF2B5EF4-FFF2-40B4-BE49-F238E27FC236}">
                <a16:creationId xmlns:a16="http://schemas.microsoft.com/office/drawing/2014/main" id="{6C98465D-8DEE-545A-68C6-E9AC882AB3A2}"/>
              </a:ext>
            </a:extLst>
          </p:cNvPr>
          <p:cNvSpPr/>
          <p:nvPr userDrawn="1"/>
        </p:nvSpPr>
        <p:spPr>
          <a:xfrm rot="5400000">
            <a:off x="8309348" y="4110011"/>
            <a:ext cx="1288304" cy="28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en-GB" sz="619" b="0" noProof="1">
                <a:solidFill>
                  <a:schemeClr val="tx1"/>
                </a:solidFill>
                <a:latin typeface="Times New Roman" panose="02020603050405020304" pitchFamily="18" charset="0"/>
                <a:cs typeface="Times New Roman" panose="02020603050405020304" pitchFamily="18" charset="0"/>
              </a:rPr>
              <a:t>#businessbeyondtheobvious</a:t>
            </a:r>
            <a:endParaRPr lang="en-GB" sz="788"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2693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verskrift + tekst sort baggrun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6C2D05-2DD1-940D-3768-B6A87DBFE0C9}"/>
              </a:ext>
            </a:extLst>
          </p:cNvPr>
          <p:cNvSpPr>
            <a:spLocks noGrp="1"/>
          </p:cNvSpPr>
          <p:nvPr>
            <p:ph type="title"/>
          </p:nvPr>
        </p:nvSpPr>
        <p:spPr>
          <a:xfrm>
            <a:off x="307805" y="771185"/>
            <a:ext cx="8068555" cy="1202004"/>
          </a:xfrm>
        </p:spPr>
        <p:txBody>
          <a:bodyPr/>
          <a:lstStyle/>
          <a:p>
            <a:r>
              <a:rPr lang="da-DK"/>
              <a:t>Klik for at redigere titeltypografien i masteren</a:t>
            </a:r>
            <a:endParaRPr lang="en-GB"/>
          </a:p>
        </p:txBody>
      </p:sp>
      <p:sp>
        <p:nvSpPr>
          <p:cNvPr id="3" name="Pladsholder til dato 2">
            <a:extLst>
              <a:ext uri="{FF2B5EF4-FFF2-40B4-BE49-F238E27FC236}">
                <a16:creationId xmlns:a16="http://schemas.microsoft.com/office/drawing/2014/main" id="{D4FAF2F6-D7EA-3743-8AA3-5D29D3400864}"/>
              </a:ext>
            </a:extLst>
          </p:cNvPr>
          <p:cNvSpPr>
            <a:spLocks noGrp="1"/>
          </p:cNvSpPr>
          <p:nvPr>
            <p:ph type="dt" sz="half" idx="10"/>
          </p:nvPr>
        </p:nvSpPr>
        <p:spPr/>
        <p:txBody>
          <a:bodyPr/>
          <a:lstStyle/>
          <a:p>
            <a:fld id="{F1A13B18-F5ED-4611-8DBB-F05123AFBA22}" type="datetimeFigureOut">
              <a:rPr lang="en-GB" smtClean="0"/>
              <a:pPr/>
              <a:t>01/10/2024</a:t>
            </a:fld>
            <a:endParaRPr lang="en-GB"/>
          </a:p>
        </p:txBody>
      </p:sp>
      <p:sp>
        <p:nvSpPr>
          <p:cNvPr id="4" name="Pladsholder til slidenummer 3">
            <a:extLst>
              <a:ext uri="{FF2B5EF4-FFF2-40B4-BE49-F238E27FC236}">
                <a16:creationId xmlns:a16="http://schemas.microsoft.com/office/drawing/2014/main" id="{8240258C-748F-AD17-5AD2-BC85F967B560}"/>
              </a:ext>
            </a:extLst>
          </p:cNvPr>
          <p:cNvSpPr>
            <a:spLocks noGrp="1"/>
          </p:cNvSpPr>
          <p:nvPr>
            <p:ph type="sldNum" sz="quarter" idx="11"/>
          </p:nvPr>
        </p:nvSpPr>
        <p:spPr/>
        <p:txBody>
          <a:bodyPr/>
          <a:lstStyle/>
          <a:p>
            <a:fld id="{45D37B1E-C366-494F-A587-962AD9AABC83}" type="slidenum">
              <a:rPr lang="en-GB" smtClean="0"/>
              <a:pPr/>
              <a:t>‹#›</a:t>
            </a:fld>
            <a:endParaRPr lang="en-GB"/>
          </a:p>
        </p:txBody>
      </p:sp>
      <p:sp>
        <p:nvSpPr>
          <p:cNvPr id="5" name="text" descr="{&quot;templafy&quot;:{&quot;id&quot;:&quot;b8e72bfa-f4b9-4a67-be65-fe563fbab629&quot;}}" title="UserProfile.Institut.InstituteDCU_{{DocumentLanguage}}">
            <a:extLst>
              <a:ext uri="{FF2B5EF4-FFF2-40B4-BE49-F238E27FC236}">
                <a16:creationId xmlns:a16="http://schemas.microsoft.com/office/drawing/2014/main" id="{2277694C-7646-38BB-2C81-8CD2C2F07920}"/>
              </a:ext>
            </a:extLst>
          </p:cNvPr>
          <p:cNvSpPr txBox="1">
            <a:spLocks/>
          </p:cNvSpPr>
          <p:nvPr userDrawn="1"/>
        </p:nvSpPr>
        <p:spPr>
          <a:xfrm>
            <a:off x="308375" y="403172"/>
            <a:ext cx="4263628" cy="148582"/>
          </a:xfrm>
          <a:prstGeom prst="rect">
            <a:avLst/>
          </a:prstGeom>
          <a:noFill/>
        </p:spPr>
        <p:txBody>
          <a:bodyPr wrap="square" lIns="6075" tIns="0" rIns="0" bIns="50625"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sz="700" dirty="0">
                <a:solidFill>
                  <a:schemeClr val="bg1"/>
                </a:solidFill>
                <a:effectLst/>
                <a:latin typeface="Helvetica" pitchFamily="2" charset="0"/>
              </a:rPr>
              <a:t>University of Southern Denmark Business School</a:t>
            </a:r>
          </a:p>
        </p:txBody>
      </p:sp>
      <p:sp>
        <p:nvSpPr>
          <p:cNvPr id="6" name="Rectangle 15">
            <a:extLst>
              <a:ext uri="{FF2B5EF4-FFF2-40B4-BE49-F238E27FC236}">
                <a16:creationId xmlns:a16="http://schemas.microsoft.com/office/drawing/2014/main" id="{29F4B56F-4C8E-6A5F-DC69-9D253626AE23}"/>
              </a:ext>
            </a:extLst>
          </p:cNvPr>
          <p:cNvSpPr/>
          <p:nvPr userDrawn="1"/>
        </p:nvSpPr>
        <p:spPr>
          <a:xfrm rot="5400000">
            <a:off x="8309348" y="2472579"/>
            <a:ext cx="1288304" cy="28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en-GB" sz="619" b="0" noProof="1">
                <a:solidFill>
                  <a:schemeClr val="bg1"/>
                </a:solidFill>
                <a:latin typeface="Times New Roman" panose="02020603050405020304" pitchFamily="18" charset="0"/>
                <a:cs typeface="Times New Roman" panose="02020603050405020304" pitchFamily="18" charset="0"/>
              </a:rPr>
              <a:t>sdu.dk/en/business-school</a:t>
            </a:r>
            <a:endParaRPr lang="en-GB" sz="788" b="0" dirty="0">
              <a:solidFill>
                <a:schemeClr val="bg1"/>
              </a:solidFill>
              <a:latin typeface="Times New Roman" panose="02020603050405020304" pitchFamily="18" charset="0"/>
              <a:cs typeface="Times New Roman" panose="02020603050405020304" pitchFamily="18" charset="0"/>
            </a:endParaRPr>
          </a:p>
        </p:txBody>
      </p:sp>
      <p:sp>
        <p:nvSpPr>
          <p:cNvPr id="13" name="Pladsholder til indhold 12">
            <a:extLst>
              <a:ext uri="{FF2B5EF4-FFF2-40B4-BE49-F238E27FC236}">
                <a16:creationId xmlns:a16="http://schemas.microsoft.com/office/drawing/2014/main" id="{0C64745C-7A7E-8B8E-4559-E3D55B5F435C}"/>
              </a:ext>
            </a:extLst>
          </p:cNvPr>
          <p:cNvSpPr>
            <a:spLocks noGrp="1"/>
          </p:cNvSpPr>
          <p:nvPr>
            <p:ph sz="quarter" idx="12"/>
          </p:nvPr>
        </p:nvSpPr>
        <p:spPr>
          <a:xfrm>
            <a:off x="306916" y="2052000"/>
            <a:ext cx="5760000" cy="234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pic>
        <p:nvPicPr>
          <p:cNvPr id="14" name="Billede 13">
            <a:extLst>
              <a:ext uri="{FF2B5EF4-FFF2-40B4-BE49-F238E27FC236}">
                <a16:creationId xmlns:a16="http://schemas.microsoft.com/office/drawing/2014/main" id="{C770EB36-197C-2517-5648-7A064BD630E8}"/>
              </a:ext>
            </a:extLst>
          </p:cNvPr>
          <p:cNvPicPr>
            <a:picLocks noChangeAspect="1"/>
          </p:cNvPicPr>
          <p:nvPr userDrawn="1"/>
        </p:nvPicPr>
        <p:blipFill>
          <a:blip r:embed="rId2"/>
          <a:stretch>
            <a:fillRect/>
          </a:stretch>
        </p:blipFill>
        <p:spPr>
          <a:xfrm>
            <a:off x="8012784" y="251562"/>
            <a:ext cx="822841" cy="220255"/>
          </a:xfrm>
          <a:prstGeom prst="rect">
            <a:avLst/>
          </a:prstGeom>
          <a:solidFill>
            <a:schemeClr val="tx1"/>
          </a:solidFill>
        </p:spPr>
      </p:pic>
      <p:pic>
        <p:nvPicPr>
          <p:cNvPr id="8" name="Billede 7">
            <a:extLst>
              <a:ext uri="{FF2B5EF4-FFF2-40B4-BE49-F238E27FC236}">
                <a16:creationId xmlns:a16="http://schemas.microsoft.com/office/drawing/2014/main" id="{1851B8BA-CA7A-1A5B-A5F1-BFDD74C807F4}"/>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308262" y="4470811"/>
            <a:ext cx="1365308" cy="376266"/>
          </a:xfrm>
          <a:prstGeom prst="rect">
            <a:avLst/>
          </a:prstGeom>
        </p:spPr>
      </p:pic>
      <p:sp>
        <p:nvSpPr>
          <p:cNvPr id="11" name="Rectangle 16">
            <a:extLst>
              <a:ext uri="{FF2B5EF4-FFF2-40B4-BE49-F238E27FC236}">
                <a16:creationId xmlns:a16="http://schemas.microsoft.com/office/drawing/2014/main" id="{AD471B32-8012-08F1-550E-8D8E3FA3B520}"/>
              </a:ext>
            </a:extLst>
          </p:cNvPr>
          <p:cNvSpPr/>
          <p:nvPr userDrawn="1"/>
        </p:nvSpPr>
        <p:spPr>
          <a:xfrm rot="5400000">
            <a:off x="8309348" y="4106440"/>
            <a:ext cx="1288304" cy="28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en-GB" sz="619" b="0" noProof="1">
                <a:solidFill>
                  <a:schemeClr val="bg1"/>
                </a:solidFill>
                <a:latin typeface="Times New Roman" panose="02020603050405020304" pitchFamily="18" charset="0"/>
                <a:cs typeface="Times New Roman" panose="02020603050405020304" pitchFamily="18" charset="0"/>
              </a:rPr>
              <a:t>#businessbeyondtheobvious</a:t>
            </a:r>
            <a:endParaRPr lang="en-GB" sz="788" b="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35398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Overskrift og bille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1023" y="1275160"/>
            <a:ext cx="4025700" cy="3106340"/>
          </a:xfrm>
        </p:spPr>
        <p:txBody>
          <a:bodyPr anchor="t" anchorCtr="0"/>
          <a:lstStyle>
            <a:lvl1pPr algn="l">
              <a:lnSpc>
                <a:spcPct val="100000"/>
              </a:lnSpc>
              <a:defRPr sz="2700">
                <a:solidFill>
                  <a:schemeClr val="tx1"/>
                </a:solidFill>
              </a:defRPr>
            </a:lvl1pPr>
          </a:lstStyle>
          <a:p>
            <a:r>
              <a:rPr lang="da-DK"/>
              <a:t>Klik for at tilføje overskrift</a:t>
            </a:r>
          </a:p>
        </p:txBody>
      </p:sp>
      <p:sp>
        <p:nvSpPr>
          <p:cNvPr id="14" name="Picture Placeholder 3">
            <a:extLst>
              <a:ext uri="{FF2B5EF4-FFF2-40B4-BE49-F238E27FC236}">
                <a16:creationId xmlns:a16="http://schemas.microsoft.com/office/drawing/2014/main" id="{BAC5FF5C-5A1F-4EF8-85A8-E1370E4FA7C5}"/>
              </a:ext>
            </a:extLst>
          </p:cNvPr>
          <p:cNvSpPr>
            <a:spLocks noGrp="1"/>
          </p:cNvSpPr>
          <p:nvPr>
            <p:ph type="pic" sz="quarter" idx="14" hasCustomPrompt="1"/>
          </p:nvPr>
        </p:nvSpPr>
        <p:spPr>
          <a:xfrm>
            <a:off x="4811886" y="750333"/>
            <a:ext cx="3713571" cy="3631168"/>
          </a:xfrm>
        </p:spPr>
        <p:txBody>
          <a:bodyPr/>
          <a:lstStyle>
            <a:lvl1pPr marL="0" indent="0" algn="ctr">
              <a:buNone/>
              <a:defRPr sz="1050"/>
            </a:lvl1pPr>
          </a:lstStyle>
          <a:p>
            <a:r>
              <a:rPr lang="da-DK"/>
              <a:t>Vælg pladsholderen og indsæt billede via Templafy/Skyfish eller ikon eller logo via Templafy/Billeder</a:t>
            </a:r>
          </a:p>
        </p:txBody>
      </p:sp>
      <p:sp>
        <p:nvSpPr>
          <p:cNvPr id="17" name="Date Placeholder 14">
            <a:extLst>
              <a:ext uri="{FF2B5EF4-FFF2-40B4-BE49-F238E27FC236}">
                <a16:creationId xmlns:a16="http://schemas.microsoft.com/office/drawing/2014/main" id="{360EC57D-D72D-43A3-90BC-3ACC9F8BC95A}"/>
              </a:ext>
            </a:extLst>
          </p:cNvPr>
          <p:cNvSpPr>
            <a:spLocks noGrp="1"/>
          </p:cNvSpPr>
          <p:nvPr>
            <p:ph type="dt" sz="half" idx="2"/>
          </p:nvPr>
        </p:nvSpPr>
        <p:spPr>
          <a:xfrm>
            <a:off x="0" y="5184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01.10.2024</a:t>
            </a:fld>
            <a:endParaRPr lang="da-DK"/>
          </a:p>
        </p:txBody>
      </p:sp>
      <p:sp>
        <p:nvSpPr>
          <p:cNvPr id="18" name="Date Placeholder 14">
            <a:extLst>
              <a:ext uri="{FF2B5EF4-FFF2-40B4-BE49-F238E27FC236}">
                <a16:creationId xmlns:a16="http://schemas.microsoft.com/office/drawing/2014/main" id="{36B2A848-B2AD-472A-AC10-0002D162D52D}"/>
              </a:ext>
            </a:extLst>
          </p:cNvPr>
          <p:cNvSpPr txBox="1">
            <a:spLocks/>
          </p:cNvSpPr>
          <p:nvPr/>
        </p:nvSpPr>
        <p:spPr>
          <a:xfrm>
            <a:off x="0" y="5184000"/>
            <a:ext cx="0" cy="0"/>
          </a:xfrm>
          <a:prstGeom prst="rect">
            <a:avLst/>
          </a:prstGeom>
        </p:spPr>
        <p:txBody>
          <a:bodyPr vert="horz" lIns="68580" tIns="34290" rIns="68580" bIns="3429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z="100" smtClean="0"/>
              <a:pPr/>
              <a:t>01.10.2024</a:t>
            </a:fld>
            <a:endParaRPr lang="da-DK" sz="100"/>
          </a:p>
        </p:txBody>
      </p:sp>
      <p:sp>
        <p:nvSpPr>
          <p:cNvPr id="4" name="Slide Number Placeholder 3">
            <a:extLst>
              <a:ext uri="{FF2B5EF4-FFF2-40B4-BE49-F238E27FC236}">
                <a16:creationId xmlns:a16="http://schemas.microsoft.com/office/drawing/2014/main" id="{417D6F82-73FC-4F13-BFEC-9200E77E1527}"/>
              </a:ext>
            </a:extLst>
          </p:cNvPr>
          <p:cNvSpPr>
            <a:spLocks noGrp="1"/>
          </p:cNvSpPr>
          <p:nvPr>
            <p:ph type="sldNum" sz="quarter" idx="16"/>
          </p:nvPr>
        </p:nvSpPr>
        <p:spPr/>
        <p:txBody>
          <a:bodyPr/>
          <a:lstStyle/>
          <a:p>
            <a:fld id="{45D37B1E-C366-494F-A587-962AD9AABC83}" type="slidenum">
              <a:rPr lang="da-DK" smtClean="0"/>
              <a:pPr/>
              <a:t>‹#›</a:t>
            </a:fld>
            <a:endParaRPr lang="da-DK"/>
          </a:p>
        </p:txBody>
      </p:sp>
      <p:sp>
        <p:nvSpPr>
          <p:cNvPr id="7" name="Date Placeholder 14">
            <a:extLst>
              <a:ext uri="{FF2B5EF4-FFF2-40B4-BE49-F238E27FC236}">
                <a16:creationId xmlns:a16="http://schemas.microsoft.com/office/drawing/2014/main" id="{73A00A9D-7213-5D3D-AFCA-2F7A4C0661DB}"/>
              </a:ext>
            </a:extLst>
          </p:cNvPr>
          <p:cNvSpPr txBox="1">
            <a:spLocks/>
          </p:cNvSpPr>
          <p:nvPr userDrawn="1"/>
        </p:nvSpPr>
        <p:spPr>
          <a:xfrm>
            <a:off x="0" y="5184000"/>
            <a:ext cx="0" cy="0"/>
          </a:xfrm>
          <a:prstGeom prst="rect">
            <a:avLst/>
          </a:prstGeom>
        </p:spPr>
        <p:txBody>
          <a:bodyPr vert="horz" lIns="68580" tIns="34290" rIns="68580" bIns="3429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z="100" smtClean="0"/>
              <a:pPr/>
              <a:t>01.10.2024</a:t>
            </a:fld>
            <a:endParaRPr lang="da-DK" sz="100"/>
          </a:p>
        </p:txBody>
      </p:sp>
    </p:spTree>
    <p:extLst>
      <p:ext uri="{BB962C8B-B14F-4D97-AF65-F5344CB8AC3E}">
        <p14:creationId xmlns:p14="http://schemas.microsoft.com/office/powerpoint/2010/main" val="14619810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Fire ikoner">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FA71C01-3350-42F9-9392-0F3379095A93}"/>
              </a:ext>
            </a:extLst>
          </p:cNvPr>
          <p:cNvSpPr>
            <a:spLocks noGrp="1"/>
          </p:cNvSpPr>
          <p:nvPr>
            <p:ph sz="quarter" idx="13" hasCustomPrompt="1"/>
          </p:nvPr>
        </p:nvSpPr>
        <p:spPr>
          <a:xfrm>
            <a:off x="2199677" y="1275160"/>
            <a:ext cx="702000" cy="702000"/>
          </a:xfrm>
        </p:spPr>
        <p:txBody>
          <a:bodyPr wrap="none"/>
          <a:lstStyle>
            <a:lvl1pPr marL="0" indent="0">
              <a:buNone/>
              <a:defRPr sz="750"/>
            </a:lvl1pPr>
          </a:lstStyle>
          <a:p>
            <a:pPr lvl="0"/>
            <a:r>
              <a:rPr lang="da-DK"/>
              <a:t>Indsæt logo: Vælg pladsholderen, indsæt logo via Templafy/Billeder</a:t>
            </a:r>
          </a:p>
        </p:txBody>
      </p:sp>
      <p:sp>
        <p:nvSpPr>
          <p:cNvPr id="11" name="Text Placeholder 10">
            <a:extLst>
              <a:ext uri="{FF2B5EF4-FFF2-40B4-BE49-F238E27FC236}">
                <a16:creationId xmlns:a16="http://schemas.microsoft.com/office/drawing/2014/main" id="{C0A09C85-3CCC-44AB-A808-AA96845B1281}"/>
              </a:ext>
            </a:extLst>
          </p:cNvPr>
          <p:cNvSpPr>
            <a:spLocks noGrp="1"/>
          </p:cNvSpPr>
          <p:nvPr>
            <p:ph type="body" sz="quarter" idx="14" hasCustomPrompt="1"/>
          </p:nvPr>
        </p:nvSpPr>
        <p:spPr>
          <a:xfrm>
            <a:off x="2199677" y="2049847"/>
            <a:ext cx="2673000" cy="567000"/>
          </a:xfrm>
        </p:spPr>
        <p:txBody>
          <a:bodyPr/>
          <a:lstStyle>
            <a:lvl1pPr marL="0" indent="0">
              <a:buFont typeface="Arial" panose="020B0604020202020204" pitchFamily="34" charset="0"/>
              <a:buChar char="​"/>
              <a:defRPr sz="1575" b="1"/>
            </a:lvl1pPr>
            <a:lvl2pPr marL="189000">
              <a:defRPr/>
            </a:lvl2pPr>
            <a:lvl3pPr marL="378000">
              <a:defRPr/>
            </a:lvl3pPr>
          </a:lstStyle>
          <a:p>
            <a:pPr lvl="0"/>
            <a:r>
              <a:rPr lang="da-DK"/>
              <a:t>Klik for at tilføje overskrift</a:t>
            </a:r>
          </a:p>
          <a:p>
            <a:pPr lvl="1"/>
            <a:r>
              <a:rPr lang="da-DK"/>
              <a:t>Second level</a:t>
            </a:r>
          </a:p>
          <a:p>
            <a:pPr lvl="2"/>
            <a:endParaRPr lang="da-DK"/>
          </a:p>
        </p:txBody>
      </p:sp>
      <p:sp>
        <p:nvSpPr>
          <p:cNvPr id="13" name="Content Placeholder 12">
            <a:extLst>
              <a:ext uri="{FF2B5EF4-FFF2-40B4-BE49-F238E27FC236}">
                <a16:creationId xmlns:a16="http://schemas.microsoft.com/office/drawing/2014/main" id="{3F35B7FD-E0E2-4581-BAC7-8858E530AFEA}"/>
              </a:ext>
            </a:extLst>
          </p:cNvPr>
          <p:cNvSpPr>
            <a:spLocks noGrp="1"/>
          </p:cNvSpPr>
          <p:nvPr>
            <p:ph sz="quarter" idx="15" hasCustomPrompt="1"/>
          </p:nvPr>
        </p:nvSpPr>
        <p:spPr>
          <a:xfrm>
            <a:off x="2200500" y="3009731"/>
            <a:ext cx="702000" cy="702000"/>
          </a:xfrm>
        </p:spPr>
        <p:txBody>
          <a:bodyPr wrap="none"/>
          <a:lstStyle>
            <a:lvl1pPr marL="0" indent="0">
              <a:buNone/>
              <a:defRPr sz="750"/>
            </a:lvl1pPr>
          </a:lstStyle>
          <a:p>
            <a:pPr lvl="0"/>
            <a:r>
              <a:rPr lang="da-DK"/>
              <a:t>Indsæt logo: Vælg pladsholderen, indsæt logo via Templafy/Billeder</a:t>
            </a:r>
          </a:p>
        </p:txBody>
      </p:sp>
      <p:sp>
        <p:nvSpPr>
          <p:cNvPr id="15" name="Text Placeholder 14">
            <a:extLst>
              <a:ext uri="{FF2B5EF4-FFF2-40B4-BE49-F238E27FC236}">
                <a16:creationId xmlns:a16="http://schemas.microsoft.com/office/drawing/2014/main" id="{52C92166-E723-47D5-9A87-3354EB28C43E}"/>
              </a:ext>
            </a:extLst>
          </p:cNvPr>
          <p:cNvSpPr>
            <a:spLocks noGrp="1"/>
          </p:cNvSpPr>
          <p:nvPr>
            <p:ph type="body" sz="quarter" idx="16" hasCustomPrompt="1"/>
          </p:nvPr>
        </p:nvSpPr>
        <p:spPr>
          <a:xfrm>
            <a:off x="2199084" y="3819930"/>
            <a:ext cx="2673000" cy="567000"/>
          </a:xfrm>
        </p:spPr>
        <p:txBody>
          <a:bodyPr/>
          <a:lstStyle>
            <a:lvl1pPr marL="0" indent="0">
              <a:buFont typeface="Arial" panose="020B0604020202020204" pitchFamily="34" charset="0"/>
              <a:buChar char="​"/>
              <a:defRPr sz="1500" b="1"/>
            </a:lvl1pPr>
            <a:lvl2pPr marL="189000">
              <a:defRPr/>
            </a:lvl2pPr>
            <a:lvl3pPr marL="189000" indent="0">
              <a:buNone/>
              <a:defRPr/>
            </a:lvl3pPr>
          </a:lstStyle>
          <a:p>
            <a:pPr lvl="0"/>
            <a:r>
              <a:rPr lang="da-DK"/>
              <a:t>Klik for at tilføje overskrift</a:t>
            </a:r>
          </a:p>
          <a:p>
            <a:pPr lvl="1"/>
            <a:r>
              <a:rPr lang="da-DK"/>
              <a:t>Second level</a:t>
            </a:r>
          </a:p>
        </p:txBody>
      </p:sp>
      <p:sp>
        <p:nvSpPr>
          <p:cNvPr id="17" name="Content Placeholder 16">
            <a:extLst>
              <a:ext uri="{FF2B5EF4-FFF2-40B4-BE49-F238E27FC236}">
                <a16:creationId xmlns:a16="http://schemas.microsoft.com/office/drawing/2014/main" id="{AE23DA26-37CC-4CA7-8253-FD9AB459D2EF}"/>
              </a:ext>
            </a:extLst>
          </p:cNvPr>
          <p:cNvSpPr>
            <a:spLocks noGrp="1"/>
          </p:cNvSpPr>
          <p:nvPr>
            <p:ph sz="quarter" idx="17" hasCustomPrompt="1"/>
          </p:nvPr>
        </p:nvSpPr>
        <p:spPr>
          <a:xfrm>
            <a:off x="5606055" y="1275160"/>
            <a:ext cx="702000" cy="702000"/>
          </a:xfrm>
        </p:spPr>
        <p:txBody>
          <a:bodyPr wrap="none"/>
          <a:lstStyle>
            <a:lvl1pPr marL="0" indent="0">
              <a:buNone/>
              <a:defRPr sz="750"/>
            </a:lvl1pPr>
            <a:lvl2pPr marL="189000" indent="0">
              <a:buNone/>
              <a:defRPr sz="750"/>
            </a:lvl2pPr>
          </a:lstStyle>
          <a:p>
            <a:pPr lvl="0"/>
            <a:r>
              <a:rPr lang="da-DK"/>
              <a:t>Indsæt logo: Vælg pladsholderen, indsæt logo via Templafy/Billeder</a:t>
            </a:r>
          </a:p>
        </p:txBody>
      </p:sp>
      <p:sp>
        <p:nvSpPr>
          <p:cNvPr id="19" name="Text Placeholder 18">
            <a:extLst>
              <a:ext uri="{FF2B5EF4-FFF2-40B4-BE49-F238E27FC236}">
                <a16:creationId xmlns:a16="http://schemas.microsoft.com/office/drawing/2014/main" id="{62682726-03AB-4490-8664-993881FA0BB1}"/>
              </a:ext>
            </a:extLst>
          </p:cNvPr>
          <p:cNvSpPr>
            <a:spLocks noGrp="1"/>
          </p:cNvSpPr>
          <p:nvPr>
            <p:ph type="body" sz="quarter" idx="18" hasCustomPrompt="1"/>
          </p:nvPr>
        </p:nvSpPr>
        <p:spPr>
          <a:xfrm>
            <a:off x="5594747" y="2049300"/>
            <a:ext cx="2673000" cy="567000"/>
          </a:xfrm>
        </p:spPr>
        <p:txBody>
          <a:bodyPr/>
          <a:lstStyle>
            <a:lvl1pPr marL="0" indent="0">
              <a:buFont typeface="Arial" panose="020B0604020202020204" pitchFamily="34" charset="0"/>
              <a:buChar char="​"/>
              <a:defRPr sz="1500" b="1"/>
            </a:lvl1pPr>
            <a:lvl2pPr marL="189000">
              <a:defRPr/>
            </a:lvl2pPr>
            <a:lvl3pPr marL="378000">
              <a:defRPr/>
            </a:lvl3pPr>
          </a:lstStyle>
          <a:p>
            <a:pPr lvl="0"/>
            <a:r>
              <a:rPr lang="da-DK"/>
              <a:t>Klik for at tilføje overskrift</a:t>
            </a:r>
          </a:p>
          <a:p>
            <a:pPr lvl="1"/>
            <a:r>
              <a:rPr lang="da-DK"/>
              <a:t>Second level</a:t>
            </a:r>
          </a:p>
          <a:p>
            <a:pPr lvl="2"/>
            <a:endParaRPr lang="da-DK"/>
          </a:p>
        </p:txBody>
      </p:sp>
      <p:sp>
        <p:nvSpPr>
          <p:cNvPr id="21" name="Content Placeholder 20">
            <a:extLst>
              <a:ext uri="{FF2B5EF4-FFF2-40B4-BE49-F238E27FC236}">
                <a16:creationId xmlns:a16="http://schemas.microsoft.com/office/drawing/2014/main" id="{762625AB-198B-4F37-9382-C78FD9118D5A}"/>
              </a:ext>
            </a:extLst>
          </p:cNvPr>
          <p:cNvSpPr>
            <a:spLocks noGrp="1"/>
          </p:cNvSpPr>
          <p:nvPr>
            <p:ph sz="quarter" idx="19" hasCustomPrompt="1"/>
          </p:nvPr>
        </p:nvSpPr>
        <p:spPr>
          <a:xfrm>
            <a:off x="5594747" y="3009731"/>
            <a:ext cx="702000" cy="702000"/>
          </a:xfrm>
        </p:spPr>
        <p:txBody>
          <a:bodyPr wrap="none"/>
          <a:lstStyle>
            <a:lvl1pPr marL="0" indent="0">
              <a:buNone/>
              <a:defRPr sz="750"/>
            </a:lvl1pPr>
          </a:lstStyle>
          <a:p>
            <a:pPr lvl="0"/>
            <a:r>
              <a:rPr lang="da-DK"/>
              <a:t>Indsæt logo: Vælg pladsholderen, indsæt logo via Templafy/Billeder</a:t>
            </a:r>
          </a:p>
        </p:txBody>
      </p:sp>
      <p:sp>
        <p:nvSpPr>
          <p:cNvPr id="23" name="Text Placeholder 22">
            <a:extLst>
              <a:ext uri="{FF2B5EF4-FFF2-40B4-BE49-F238E27FC236}">
                <a16:creationId xmlns:a16="http://schemas.microsoft.com/office/drawing/2014/main" id="{D8AE7F93-F2C6-4199-8D16-CFB4D977F63E}"/>
              </a:ext>
            </a:extLst>
          </p:cNvPr>
          <p:cNvSpPr>
            <a:spLocks noGrp="1"/>
          </p:cNvSpPr>
          <p:nvPr>
            <p:ph type="body" sz="quarter" idx="20" hasCustomPrompt="1"/>
          </p:nvPr>
        </p:nvSpPr>
        <p:spPr>
          <a:xfrm>
            <a:off x="5605461" y="3819930"/>
            <a:ext cx="2673000" cy="567000"/>
          </a:xfrm>
        </p:spPr>
        <p:txBody>
          <a:bodyPr/>
          <a:lstStyle>
            <a:lvl1pPr marL="0" indent="0">
              <a:buFont typeface="Arial" panose="020B0604020202020204" pitchFamily="34" charset="0"/>
              <a:buChar char="​"/>
              <a:defRPr sz="1500" b="1"/>
            </a:lvl1pPr>
            <a:lvl2pPr marL="189000">
              <a:defRPr/>
            </a:lvl2pPr>
            <a:lvl3pPr marL="378000">
              <a:defRPr/>
            </a:lvl3pPr>
          </a:lstStyle>
          <a:p>
            <a:pPr lvl="0"/>
            <a:r>
              <a:rPr lang="da-DK"/>
              <a:t>Klik for at tilføje overskrift</a:t>
            </a:r>
          </a:p>
          <a:p>
            <a:pPr lvl="1"/>
            <a:r>
              <a:rPr lang="da-DK"/>
              <a:t>Second level</a:t>
            </a:r>
          </a:p>
        </p:txBody>
      </p:sp>
      <p:sp>
        <p:nvSpPr>
          <p:cNvPr id="4" name="Date Placeholder 3">
            <a:extLst>
              <a:ext uri="{FF2B5EF4-FFF2-40B4-BE49-F238E27FC236}">
                <a16:creationId xmlns:a16="http://schemas.microsoft.com/office/drawing/2014/main" id="{21133E6A-A4F4-491B-846E-1DACC83D9BB7}"/>
              </a:ext>
            </a:extLst>
          </p:cNvPr>
          <p:cNvSpPr>
            <a:spLocks noGrp="1"/>
          </p:cNvSpPr>
          <p:nvPr>
            <p:ph type="dt" sz="half" idx="11"/>
          </p:nvPr>
        </p:nvSpPr>
        <p:spPr/>
        <p:txBody>
          <a:bodyPr/>
          <a:lstStyle/>
          <a:p>
            <a:fld id="{F1A13B18-F5ED-4611-8DBB-F05123AFBA22}" type="datetimeFigureOut">
              <a:rPr lang="da-DK" smtClean="0"/>
              <a:pPr/>
              <a:t>01.10.2024</a:t>
            </a:fld>
            <a:endParaRPr lang="da-DK"/>
          </a:p>
        </p:txBody>
      </p:sp>
      <p:sp>
        <p:nvSpPr>
          <p:cNvPr id="5" name="Slide Number Placeholder 4">
            <a:extLst>
              <a:ext uri="{FF2B5EF4-FFF2-40B4-BE49-F238E27FC236}">
                <a16:creationId xmlns:a16="http://schemas.microsoft.com/office/drawing/2014/main" id="{6C38E8B2-EC82-4BE1-85C6-8F272596913A}"/>
              </a:ext>
            </a:extLst>
          </p:cNvPr>
          <p:cNvSpPr>
            <a:spLocks noGrp="1"/>
          </p:cNvSpPr>
          <p:nvPr>
            <p:ph type="sldNum" sz="quarter" idx="12"/>
          </p:nvPr>
        </p:nvSpPr>
        <p:spPr/>
        <p:txBody>
          <a:bodyPr/>
          <a:lstStyle/>
          <a:p>
            <a:fld id="{45D37B1E-C366-494F-A587-962AD9AABC83}" type="slidenum">
              <a:rPr lang="da-DK" smtClean="0"/>
              <a:pPr/>
              <a:t>‹#›</a:t>
            </a:fld>
            <a:endParaRPr lang="da-DK"/>
          </a:p>
        </p:txBody>
      </p:sp>
    </p:spTree>
    <p:extLst>
      <p:ext uri="{BB962C8B-B14F-4D97-AF65-F5344CB8AC3E}">
        <p14:creationId xmlns:p14="http://schemas.microsoft.com/office/powerpoint/2010/main" val="31856860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verskrift og logo">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6F8A6A9-890A-4EA2-8FA4-EA834B1A12F4}"/>
              </a:ext>
            </a:extLst>
          </p:cNvPr>
          <p:cNvSpPr>
            <a:spLocks noGrp="1"/>
          </p:cNvSpPr>
          <p:nvPr>
            <p:ph type="ctrTitle" hasCustomPrompt="1"/>
          </p:nvPr>
        </p:nvSpPr>
        <p:spPr>
          <a:xfrm>
            <a:off x="311023" y="1275160"/>
            <a:ext cx="4025700" cy="3106340"/>
          </a:xfrm>
        </p:spPr>
        <p:txBody>
          <a:bodyPr anchor="t" anchorCtr="0"/>
          <a:lstStyle>
            <a:lvl1pPr algn="l">
              <a:lnSpc>
                <a:spcPct val="100000"/>
              </a:lnSpc>
              <a:defRPr sz="2700">
                <a:solidFill>
                  <a:schemeClr val="tx1"/>
                </a:solidFill>
              </a:defRPr>
            </a:lvl1pPr>
          </a:lstStyle>
          <a:p>
            <a:r>
              <a:rPr lang="da-DK"/>
              <a:t>Klik for at tilføje overskrift</a:t>
            </a:r>
          </a:p>
        </p:txBody>
      </p:sp>
      <p:sp>
        <p:nvSpPr>
          <p:cNvPr id="11" name="Date Placeholder 14">
            <a:extLst>
              <a:ext uri="{FF2B5EF4-FFF2-40B4-BE49-F238E27FC236}">
                <a16:creationId xmlns:a16="http://schemas.microsoft.com/office/drawing/2014/main" id="{705F52FC-7E26-46C0-8E8B-4445D500B9C7}"/>
              </a:ext>
            </a:extLst>
          </p:cNvPr>
          <p:cNvSpPr txBox="1">
            <a:spLocks/>
          </p:cNvSpPr>
          <p:nvPr/>
        </p:nvSpPr>
        <p:spPr>
          <a:xfrm>
            <a:off x="0" y="5184000"/>
            <a:ext cx="0" cy="0"/>
          </a:xfrm>
          <a:prstGeom prst="rect">
            <a:avLst/>
          </a:prstGeom>
        </p:spPr>
        <p:txBody>
          <a:bodyPr vert="horz" lIns="68580" tIns="34290" rIns="68580" bIns="3429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z="100" smtClean="0"/>
              <a:pPr/>
              <a:t>01.10.2024</a:t>
            </a:fld>
            <a:endParaRPr lang="da-DK" sz="100"/>
          </a:p>
        </p:txBody>
      </p:sp>
      <p:sp>
        <p:nvSpPr>
          <p:cNvPr id="7" name="Date Placeholder 6">
            <a:extLst>
              <a:ext uri="{FF2B5EF4-FFF2-40B4-BE49-F238E27FC236}">
                <a16:creationId xmlns:a16="http://schemas.microsoft.com/office/drawing/2014/main" id="{D01B1D99-4B52-4731-AEC4-C722464A7D1B}"/>
              </a:ext>
            </a:extLst>
          </p:cNvPr>
          <p:cNvSpPr>
            <a:spLocks noGrp="1"/>
          </p:cNvSpPr>
          <p:nvPr>
            <p:ph type="dt" sz="half" idx="10"/>
          </p:nvPr>
        </p:nvSpPr>
        <p:spPr/>
        <p:txBody>
          <a:bodyPr/>
          <a:lstStyle/>
          <a:p>
            <a:fld id="{F1A13B18-F5ED-4611-8DBB-F05123AFBA22}" type="datetimeFigureOut">
              <a:rPr lang="da-DK" smtClean="0"/>
              <a:pPr/>
              <a:t>01.10.2024</a:t>
            </a:fld>
            <a:endParaRPr lang="da-DK"/>
          </a:p>
        </p:txBody>
      </p:sp>
      <p:sp>
        <p:nvSpPr>
          <p:cNvPr id="12" name="Slide Number Placeholder 11">
            <a:extLst>
              <a:ext uri="{FF2B5EF4-FFF2-40B4-BE49-F238E27FC236}">
                <a16:creationId xmlns:a16="http://schemas.microsoft.com/office/drawing/2014/main" id="{4B452C39-88DE-4155-8ED8-643714B1A9FE}"/>
              </a:ext>
            </a:extLst>
          </p:cNvPr>
          <p:cNvSpPr>
            <a:spLocks noGrp="1"/>
          </p:cNvSpPr>
          <p:nvPr>
            <p:ph type="sldNum" sz="quarter" idx="12"/>
          </p:nvPr>
        </p:nvSpPr>
        <p:spPr/>
        <p:txBody>
          <a:bodyPr/>
          <a:lstStyle/>
          <a:p>
            <a:fld id="{45D37B1E-C366-494F-A587-962AD9AABC83}" type="slidenum">
              <a:rPr lang="da-DK" smtClean="0"/>
              <a:pPr/>
              <a:t>‹#›</a:t>
            </a:fld>
            <a:endParaRPr lang="da-DK"/>
          </a:p>
        </p:txBody>
      </p:sp>
      <p:sp>
        <p:nvSpPr>
          <p:cNvPr id="6" name="Date Placeholder 14">
            <a:extLst>
              <a:ext uri="{FF2B5EF4-FFF2-40B4-BE49-F238E27FC236}">
                <a16:creationId xmlns:a16="http://schemas.microsoft.com/office/drawing/2014/main" id="{A30967DE-2972-4D89-E092-4DEECF158BA3}"/>
              </a:ext>
            </a:extLst>
          </p:cNvPr>
          <p:cNvSpPr txBox="1">
            <a:spLocks/>
          </p:cNvSpPr>
          <p:nvPr userDrawn="1"/>
        </p:nvSpPr>
        <p:spPr>
          <a:xfrm>
            <a:off x="0" y="5184000"/>
            <a:ext cx="0" cy="0"/>
          </a:xfrm>
          <a:prstGeom prst="rect">
            <a:avLst/>
          </a:prstGeom>
        </p:spPr>
        <p:txBody>
          <a:bodyPr vert="horz" lIns="68580" tIns="34290" rIns="68580" bIns="3429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z="100" smtClean="0"/>
              <a:pPr/>
              <a:t>01.10.2024</a:t>
            </a:fld>
            <a:endParaRPr lang="da-DK" sz="100"/>
          </a:p>
        </p:txBody>
      </p:sp>
    </p:spTree>
    <p:extLst>
      <p:ext uri="{BB962C8B-B14F-4D97-AF65-F5344CB8AC3E}">
        <p14:creationId xmlns:p14="http://schemas.microsoft.com/office/powerpoint/2010/main" val="12236715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Overskrift ">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6F8A6A9-890A-4EA2-8FA4-EA834B1A12F4}"/>
              </a:ext>
            </a:extLst>
          </p:cNvPr>
          <p:cNvSpPr>
            <a:spLocks noGrp="1"/>
          </p:cNvSpPr>
          <p:nvPr>
            <p:ph type="ctrTitle" hasCustomPrompt="1"/>
          </p:nvPr>
        </p:nvSpPr>
        <p:spPr>
          <a:xfrm>
            <a:off x="311022" y="727225"/>
            <a:ext cx="8309806" cy="3654275"/>
          </a:xfrm>
        </p:spPr>
        <p:txBody>
          <a:bodyPr anchor="t" anchorCtr="0"/>
          <a:lstStyle>
            <a:lvl1pPr algn="l">
              <a:lnSpc>
                <a:spcPct val="100000"/>
              </a:lnSpc>
              <a:defRPr sz="2700">
                <a:solidFill>
                  <a:schemeClr val="tx1"/>
                </a:solidFill>
              </a:defRPr>
            </a:lvl1pPr>
          </a:lstStyle>
          <a:p>
            <a:r>
              <a:rPr lang="da-DK"/>
              <a:t>Klik for at tilføje overskrift</a:t>
            </a:r>
          </a:p>
        </p:txBody>
      </p:sp>
      <p:sp>
        <p:nvSpPr>
          <p:cNvPr id="11" name="Date Placeholder 14">
            <a:extLst>
              <a:ext uri="{FF2B5EF4-FFF2-40B4-BE49-F238E27FC236}">
                <a16:creationId xmlns:a16="http://schemas.microsoft.com/office/drawing/2014/main" id="{705F52FC-7E26-46C0-8E8B-4445D500B9C7}"/>
              </a:ext>
            </a:extLst>
          </p:cNvPr>
          <p:cNvSpPr txBox="1">
            <a:spLocks/>
          </p:cNvSpPr>
          <p:nvPr/>
        </p:nvSpPr>
        <p:spPr>
          <a:xfrm>
            <a:off x="0" y="5184000"/>
            <a:ext cx="0" cy="0"/>
          </a:xfrm>
          <a:prstGeom prst="rect">
            <a:avLst/>
          </a:prstGeom>
        </p:spPr>
        <p:txBody>
          <a:bodyPr vert="horz" lIns="68580" tIns="34290" rIns="68580" bIns="3429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z="100" smtClean="0"/>
              <a:pPr/>
              <a:t>01.10.2024</a:t>
            </a:fld>
            <a:endParaRPr lang="da-DK" sz="100"/>
          </a:p>
        </p:txBody>
      </p:sp>
      <p:sp>
        <p:nvSpPr>
          <p:cNvPr id="7" name="Date Placeholder 6">
            <a:extLst>
              <a:ext uri="{FF2B5EF4-FFF2-40B4-BE49-F238E27FC236}">
                <a16:creationId xmlns:a16="http://schemas.microsoft.com/office/drawing/2014/main" id="{D01B1D99-4B52-4731-AEC4-C722464A7D1B}"/>
              </a:ext>
            </a:extLst>
          </p:cNvPr>
          <p:cNvSpPr>
            <a:spLocks noGrp="1"/>
          </p:cNvSpPr>
          <p:nvPr>
            <p:ph type="dt" sz="half" idx="10"/>
          </p:nvPr>
        </p:nvSpPr>
        <p:spPr/>
        <p:txBody>
          <a:bodyPr/>
          <a:lstStyle/>
          <a:p>
            <a:fld id="{F1A13B18-F5ED-4611-8DBB-F05123AFBA22}" type="datetimeFigureOut">
              <a:rPr lang="da-DK" smtClean="0"/>
              <a:pPr/>
              <a:t>01.10.2024</a:t>
            </a:fld>
            <a:endParaRPr lang="da-DK"/>
          </a:p>
        </p:txBody>
      </p:sp>
      <p:sp>
        <p:nvSpPr>
          <p:cNvPr id="12" name="Slide Number Placeholder 11">
            <a:extLst>
              <a:ext uri="{FF2B5EF4-FFF2-40B4-BE49-F238E27FC236}">
                <a16:creationId xmlns:a16="http://schemas.microsoft.com/office/drawing/2014/main" id="{4B452C39-88DE-4155-8ED8-643714B1A9FE}"/>
              </a:ext>
            </a:extLst>
          </p:cNvPr>
          <p:cNvSpPr>
            <a:spLocks noGrp="1"/>
          </p:cNvSpPr>
          <p:nvPr>
            <p:ph type="sldNum" sz="quarter" idx="12"/>
          </p:nvPr>
        </p:nvSpPr>
        <p:spPr/>
        <p:txBody>
          <a:bodyPr/>
          <a:lstStyle/>
          <a:p>
            <a:fld id="{45D37B1E-C366-494F-A587-962AD9AABC83}" type="slidenum">
              <a:rPr lang="da-DK" smtClean="0"/>
              <a:pPr/>
              <a:t>‹#›</a:t>
            </a:fld>
            <a:endParaRPr lang="da-DK"/>
          </a:p>
        </p:txBody>
      </p:sp>
      <p:sp>
        <p:nvSpPr>
          <p:cNvPr id="6" name="Date Placeholder 14">
            <a:extLst>
              <a:ext uri="{FF2B5EF4-FFF2-40B4-BE49-F238E27FC236}">
                <a16:creationId xmlns:a16="http://schemas.microsoft.com/office/drawing/2014/main" id="{A30967DE-2972-4D89-E092-4DEECF158BA3}"/>
              </a:ext>
            </a:extLst>
          </p:cNvPr>
          <p:cNvSpPr txBox="1">
            <a:spLocks/>
          </p:cNvSpPr>
          <p:nvPr userDrawn="1"/>
        </p:nvSpPr>
        <p:spPr>
          <a:xfrm>
            <a:off x="0" y="5184000"/>
            <a:ext cx="0" cy="0"/>
          </a:xfrm>
          <a:prstGeom prst="rect">
            <a:avLst/>
          </a:prstGeom>
        </p:spPr>
        <p:txBody>
          <a:bodyPr vert="horz" lIns="68580" tIns="34290" rIns="68580" bIns="3429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z="100" smtClean="0"/>
              <a:pPr/>
              <a:t>01.10.2024</a:t>
            </a:fld>
            <a:endParaRPr lang="da-DK" sz="100"/>
          </a:p>
        </p:txBody>
      </p:sp>
    </p:spTree>
    <p:extLst>
      <p:ext uri="{BB962C8B-B14F-4D97-AF65-F5344CB8AC3E}">
        <p14:creationId xmlns:p14="http://schemas.microsoft.com/office/powerpoint/2010/main" val="15322704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illede på baggrundsbillede">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B7CEFAAF-AE4E-1F96-D89E-921CEF5CDC12}"/>
              </a:ext>
            </a:extLst>
          </p:cNvPr>
          <p:cNvSpPr>
            <a:spLocks noGrp="1"/>
          </p:cNvSpPr>
          <p:nvPr>
            <p:ph type="dt" sz="half" idx="10"/>
          </p:nvPr>
        </p:nvSpPr>
        <p:spPr/>
        <p:txBody>
          <a:bodyPr/>
          <a:lstStyle/>
          <a:p>
            <a:fld id="{F1A13B18-F5ED-4611-8DBB-F05123AFBA22}" type="datetimeFigureOut">
              <a:rPr lang="en-GB" smtClean="0"/>
              <a:pPr/>
              <a:t>01/10/2024</a:t>
            </a:fld>
            <a:endParaRPr lang="en-GB"/>
          </a:p>
        </p:txBody>
      </p:sp>
      <p:sp>
        <p:nvSpPr>
          <p:cNvPr id="4" name="Pladsholder til slidenummer 3">
            <a:extLst>
              <a:ext uri="{FF2B5EF4-FFF2-40B4-BE49-F238E27FC236}">
                <a16:creationId xmlns:a16="http://schemas.microsoft.com/office/drawing/2014/main" id="{E6A82202-55D2-2EC9-C7DA-F05FF0ECBBDB}"/>
              </a:ext>
            </a:extLst>
          </p:cNvPr>
          <p:cNvSpPr>
            <a:spLocks noGrp="1"/>
          </p:cNvSpPr>
          <p:nvPr>
            <p:ph type="sldNum" sz="quarter" idx="11"/>
          </p:nvPr>
        </p:nvSpPr>
        <p:spPr/>
        <p:txBody>
          <a:bodyPr/>
          <a:lstStyle/>
          <a:p>
            <a:fld id="{45D37B1E-C366-494F-A587-962AD9AABC83}" type="slidenum">
              <a:rPr lang="en-GB" smtClean="0"/>
              <a:pPr/>
              <a:t>‹#›</a:t>
            </a:fld>
            <a:endParaRPr lang="en-GB"/>
          </a:p>
        </p:txBody>
      </p:sp>
      <p:sp>
        <p:nvSpPr>
          <p:cNvPr id="10" name="Pladsholder til billede 9">
            <a:extLst>
              <a:ext uri="{FF2B5EF4-FFF2-40B4-BE49-F238E27FC236}">
                <a16:creationId xmlns:a16="http://schemas.microsoft.com/office/drawing/2014/main" id="{3D70DB19-0F26-4D29-7875-870CDD1F1DF7}"/>
              </a:ext>
            </a:extLst>
          </p:cNvPr>
          <p:cNvSpPr>
            <a:spLocks noGrp="1"/>
          </p:cNvSpPr>
          <p:nvPr>
            <p:ph type="pic" sz="quarter" idx="12"/>
          </p:nvPr>
        </p:nvSpPr>
        <p:spPr>
          <a:xfrm>
            <a:off x="-195943" y="56606"/>
            <a:ext cx="9144000" cy="5143500"/>
          </a:xfrm>
        </p:spPr>
        <p:txBody>
          <a:bodyPr/>
          <a:lstStyle/>
          <a:p>
            <a:endParaRPr lang="en-GB"/>
          </a:p>
        </p:txBody>
      </p:sp>
      <p:sp>
        <p:nvSpPr>
          <p:cNvPr id="12" name="Pladsholder til billede 11">
            <a:extLst>
              <a:ext uri="{FF2B5EF4-FFF2-40B4-BE49-F238E27FC236}">
                <a16:creationId xmlns:a16="http://schemas.microsoft.com/office/drawing/2014/main" id="{753E7BAF-A7B4-EC5E-4BBD-F806CECBF717}"/>
              </a:ext>
            </a:extLst>
          </p:cNvPr>
          <p:cNvSpPr>
            <a:spLocks noGrp="1"/>
          </p:cNvSpPr>
          <p:nvPr>
            <p:ph type="pic" sz="quarter" idx="13"/>
          </p:nvPr>
        </p:nvSpPr>
        <p:spPr>
          <a:xfrm>
            <a:off x="304801" y="1638301"/>
            <a:ext cx="5767917" cy="1435100"/>
          </a:xfrm>
        </p:spPr>
        <p:txBody>
          <a:bodyPr/>
          <a:lstStyle/>
          <a:p>
            <a:endParaRPr lang="en-GB"/>
          </a:p>
        </p:txBody>
      </p:sp>
      <p:sp>
        <p:nvSpPr>
          <p:cNvPr id="11" name="Rectangle 15">
            <a:extLst>
              <a:ext uri="{FF2B5EF4-FFF2-40B4-BE49-F238E27FC236}">
                <a16:creationId xmlns:a16="http://schemas.microsoft.com/office/drawing/2014/main" id="{ACBB7ADE-88D6-7679-D292-10F6D3B30465}"/>
              </a:ext>
            </a:extLst>
          </p:cNvPr>
          <p:cNvSpPr/>
          <p:nvPr userDrawn="1"/>
        </p:nvSpPr>
        <p:spPr>
          <a:xfrm rot="5400000">
            <a:off x="8309348" y="2476147"/>
            <a:ext cx="1288304" cy="28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en-GB" sz="619" b="0" noProof="1">
                <a:solidFill>
                  <a:schemeClr val="tx1"/>
                </a:solidFill>
                <a:latin typeface="Times New Roman" panose="02020603050405020304" pitchFamily="18" charset="0"/>
                <a:cs typeface="Times New Roman" panose="02020603050405020304" pitchFamily="18" charset="0"/>
              </a:rPr>
              <a:t>sdu.dk/en/business-school</a:t>
            </a:r>
            <a:endParaRPr lang="en-GB" sz="788" b="0" dirty="0">
              <a:latin typeface="Times New Roman" panose="02020603050405020304" pitchFamily="18" charset="0"/>
              <a:cs typeface="Times New Roman" panose="02020603050405020304" pitchFamily="18" charset="0"/>
            </a:endParaRPr>
          </a:p>
        </p:txBody>
      </p:sp>
      <p:cxnSp>
        <p:nvCxnSpPr>
          <p:cNvPr id="14" name="Straight Connector 26">
            <a:extLst>
              <a:ext uri="{FF2B5EF4-FFF2-40B4-BE49-F238E27FC236}">
                <a16:creationId xmlns:a16="http://schemas.microsoft.com/office/drawing/2014/main" id="{8825D723-19A5-7E50-18FB-528C88EF474C}"/>
              </a:ext>
            </a:extLst>
          </p:cNvPr>
          <p:cNvCxnSpPr>
            <a:cxnSpLocks/>
          </p:cNvCxnSpPr>
          <p:nvPr userDrawn="1"/>
        </p:nvCxnSpPr>
        <p:spPr>
          <a:xfrm>
            <a:off x="307801" y="536749"/>
            <a:ext cx="5244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descr="{&quot;templafy&quot;:{&quot;id&quot;:&quot;b8e72bfa-f4b9-4a67-be65-fe563fbab629&quot;}}" title="UserProfile.Institut.InstituteDCU_{{DocumentLanguage}}">
            <a:extLst>
              <a:ext uri="{FF2B5EF4-FFF2-40B4-BE49-F238E27FC236}">
                <a16:creationId xmlns:a16="http://schemas.microsoft.com/office/drawing/2014/main" id="{C7C967F5-8F24-13BC-5D77-0B392972D313}"/>
              </a:ext>
            </a:extLst>
          </p:cNvPr>
          <p:cNvSpPr txBox="1">
            <a:spLocks/>
          </p:cNvSpPr>
          <p:nvPr userDrawn="1"/>
        </p:nvSpPr>
        <p:spPr>
          <a:xfrm>
            <a:off x="308375" y="403172"/>
            <a:ext cx="4263628" cy="148582"/>
          </a:xfrm>
          <a:prstGeom prst="rect">
            <a:avLst/>
          </a:prstGeom>
          <a:noFill/>
        </p:spPr>
        <p:txBody>
          <a:bodyPr wrap="square" lIns="6075" tIns="0" rIns="0" bIns="50625"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sz="700" dirty="0">
                <a:solidFill>
                  <a:schemeClr val="tx1"/>
                </a:solidFill>
                <a:effectLst/>
                <a:latin typeface="Helvetica" pitchFamily="2" charset="0"/>
              </a:rPr>
              <a:t>University of Southern Denmark Business School</a:t>
            </a:r>
          </a:p>
        </p:txBody>
      </p:sp>
      <p:pic>
        <p:nvPicPr>
          <p:cNvPr id="16" name="Billede 15">
            <a:extLst>
              <a:ext uri="{FF2B5EF4-FFF2-40B4-BE49-F238E27FC236}">
                <a16:creationId xmlns:a16="http://schemas.microsoft.com/office/drawing/2014/main" id="{86875401-1B15-6CF6-17A0-4CDD43B99F81}"/>
              </a:ext>
            </a:extLst>
          </p:cNvPr>
          <p:cNvPicPr>
            <a:picLocks noChangeAspect="1"/>
          </p:cNvPicPr>
          <p:nvPr userDrawn="1"/>
        </p:nvPicPr>
        <p:blipFill>
          <a:blip r:embed="rId2"/>
          <a:stretch>
            <a:fillRect/>
          </a:stretch>
        </p:blipFill>
        <p:spPr>
          <a:xfrm>
            <a:off x="8043333" y="257328"/>
            <a:ext cx="792292" cy="212078"/>
          </a:xfrm>
          <a:prstGeom prst="rect">
            <a:avLst/>
          </a:prstGeom>
        </p:spPr>
      </p:pic>
      <p:pic>
        <p:nvPicPr>
          <p:cNvPr id="17" name="Billede 16">
            <a:extLst>
              <a:ext uri="{FF2B5EF4-FFF2-40B4-BE49-F238E27FC236}">
                <a16:creationId xmlns:a16="http://schemas.microsoft.com/office/drawing/2014/main" id="{BBD70985-695C-A5DA-3C78-53B77299FA3B}"/>
              </a:ext>
            </a:extLst>
          </p:cNvPr>
          <p:cNvPicPr>
            <a:picLocks noChangeAspect="1"/>
          </p:cNvPicPr>
          <p:nvPr userDrawn="1"/>
        </p:nvPicPr>
        <p:blipFill>
          <a:blip r:embed="rId3"/>
          <a:srcRect/>
          <a:stretch/>
        </p:blipFill>
        <p:spPr>
          <a:xfrm>
            <a:off x="298798" y="4472279"/>
            <a:ext cx="1367999" cy="376267"/>
          </a:xfrm>
          <a:prstGeom prst="rect">
            <a:avLst/>
          </a:prstGeom>
        </p:spPr>
      </p:pic>
      <p:sp>
        <p:nvSpPr>
          <p:cNvPr id="18" name="Rectangle 16">
            <a:extLst>
              <a:ext uri="{FF2B5EF4-FFF2-40B4-BE49-F238E27FC236}">
                <a16:creationId xmlns:a16="http://schemas.microsoft.com/office/drawing/2014/main" id="{5DE0CDE0-C937-1D27-0F93-82930D8B0F4E}"/>
              </a:ext>
            </a:extLst>
          </p:cNvPr>
          <p:cNvSpPr/>
          <p:nvPr userDrawn="1"/>
        </p:nvSpPr>
        <p:spPr>
          <a:xfrm rot="5400000">
            <a:off x="8309348" y="4110011"/>
            <a:ext cx="1288304" cy="28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en-GB" sz="619" b="0" noProof="1">
                <a:solidFill>
                  <a:schemeClr val="tx1"/>
                </a:solidFill>
                <a:latin typeface="Times New Roman" panose="02020603050405020304" pitchFamily="18" charset="0"/>
                <a:cs typeface="Times New Roman" panose="02020603050405020304" pitchFamily="18" charset="0"/>
              </a:rPr>
              <a:t>#businessbeyondtheobvious</a:t>
            </a:r>
            <a:endParaRPr lang="en-GB" sz="788"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43297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illede på beige">
    <p:bg>
      <p:bgPr>
        <a:solidFill>
          <a:schemeClr val="bg2"/>
        </a:solidFill>
        <a:effectLst/>
      </p:bgPr>
    </p:bg>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C7A65328-6352-3095-A772-513E0EA1C8B4}"/>
              </a:ext>
            </a:extLst>
          </p:cNvPr>
          <p:cNvSpPr>
            <a:spLocks noGrp="1"/>
          </p:cNvSpPr>
          <p:nvPr>
            <p:ph type="dt" sz="half" idx="10"/>
          </p:nvPr>
        </p:nvSpPr>
        <p:spPr/>
        <p:txBody>
          <a:bodyPr/>
          <a:lstStyle/>
          <a:p>
            <a:fld id="{F1A13B18-F5ED-4611-8DBB-F05123AFBA22}" type="datetimeFigureOut">
              <a:rPr lang="en-GB" smtClean="0"/>
              <a:pPr/>
              <a:t>01/10/2024</a:t>
            </a:fld>
            <a:endParaRPr lang="en-GB"/>
          </a:p>
        </p:txBody>
      </p:sp>
      <p:sp>
        <p:nvSpPr>
          <p:cNvPr id="4" name="Pladsholder til slidenummer 3">
            <a:extLst>
              <a:ext uri="{FF2B5EF4-FFF2-40B4-BE49-F238E27FC236}">
                <a16:creationId xmlns:a16="http://schemas.microsoft.com/office/drawing/2014/main" id="{68216547-5267-6932-5375-8BF9D1555033}"/>
              </a:ext>
            </a:extLst>
          </p:cNvPr>
          <p:cNvSpPr>
            <a:spLocks noGrp="1"/>
          </p:cNvSpPr>
          <p:nvPr>
            <p:ph type="sldNum" sz="quarter" idx="11"/>
          </p:nvPr>
        </p:nvSpPr>
        <p:spPr/>
        <p:txBody>
          <a:bodyPr/>
          <a:lstStyle/>
          <a:p>
            <a:fld id="{45D37B1E-C366-494F-A587-962AD9AABC83}" type="slidenum">
              <a:rPr lang="en-GB" smtClean="0"/>
              <a:pPr/>
              <a:t>‹#›</a:t>
            </a:fld>
            <a:endParaRPr lang="en-GB"/>
          </a:p>
        </p:txBody>
      </p:sp>
      <p:sp>
        <p:nvSpPr>
          <p:cNvPr id="10" name="Pladsholder til billede 11">
            <a:extLst>
              <a:ext uri="{FF2B5EF4-FFF2-40B4-BE49-F238E27FC236}">
                <a16:creationId xmlns:a16="http://schemas.microsoft.com/office/drawing/2014/main" id="{54E5E283-BF04-B11B-7367-4281806DF68D}"/>
              </a:ext>
            </a:extLst>
          </p:cNvPr>
          <p:cNvSpPr>
            <a:spLocks noGrp="1"/>
          </p:cNvSpPr>
          <p:nvPr>
            <p:ph type="pic" sz="quarter" idx="13"/>
          </p:nvPr>
        </p:nvSpPr>
        <p:spPr>
          <a:xfrm>
            <a:off x="304800" y="1638300"/>
            <a:ext cx="5767917" cy="1435100"/>
          </a:xfrm>
        </p:spPr>
        <p:txBody>
          <a:bodyPr/>
          <a:lstStyle/>
          <a:p>
            <a:endParaRPr lang="en-GB"/>
          </a:p>
        </p:txBody>
      </p:sp>
      <p:sp>
        <p:nvSpPr>
          <p:cNvPr id="6" name="Rectangle 15">
            <a:extLst>
              <a:ext uri="{FF2B5EF4-FFF2-40B4-BE49-F238E27FC236}">
                <a16:creationId xmlns:a16="http://schemas.microsoft.com/office/drawing/2014/main" id="{E09BE033-20E6-16B2-8BEB-73F93FB1708A}"/>
              </a:ext>
            </a:extLst>
          </p:cNvPr>
          <p:cNvSpPr/>
          <p:nvPr userDrawn="1"/>
        </p:nvSpPr>
        <p:spPr>
          <a:xfrm rot="5400000">
            <a:off x="8309348" y="2476147"/>
            <a:ext cx="1288304" cy="28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en-GB" sz="619" b="0" noProof="1">
                <a:solidFill>
                  <a:schemeClr val="tx1"/>
                </a:solidFill>
                <a:latin typeface="Times New Roman" panose="02020603050405020304" pitchFamily="18" charset="0"/>
                <a:cs typeface="Times New Roman" panose="02020603050405020304" pitchFamily="18" charset="0"/>
              </a:rPr>
              <a:t>sdu.dk/en/business-school</a:t>
            </a:r>
            <a:endParaRPr lang="en-GB" sz="788" b="0" dirty="0">
              <a:latin typeface="Times New Roman" panose="02020603050405020304" pitchFamily="18" charset="0"/>
              <a:cs typeface="Times New Roman" panose="02020603050405020304" pitchFamily="18" charset="0"/>
            </a:endParaRPr>
          </a:p>
        </p:txBody>
      </p:sp>
      <p:cxnSp>
        <p:nvCxnSpPr>
          <p:cNvPr id="9" name="Straight Connector 26">
            <a:extLst>
              <a:ext uri="{FF2B5EF4-FFF2-40B4-BE49-F238E27FC236}">
                <a16:creationId xmlns:a16="http://schemas.microsoft.com/office/drawing/2014/main" id="{6309392E-4FA5-7B57-79D8-1EA60326897E}"/>
              </a:ext>
            </a:extLst>
          </p:cNvPr>
          <p:cNvCxnSpPr>
            <a:cxnSpLocks/>
          </p:cNvCxnSpPr>
          <p:nvPr userDrawn="1"/>
        </p:nvCxnSpPr>
        <p:spPr>
          <a:xfrm>
            <a:off x="307801" y="536749"/>
            <a:ext cx="5244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descr="{&quot;templafy&quot;:{&quot;id&quot;:&quot;b8e72bfa-f4b9-4a67-be65-fe563fbab629&quot;}}" title="UserProfile.Institut.InstituteDCU_{{DocumentLanguage}}">
            <a:extLst>
              <a:ext uri="{FF2B5EF4-FFF2-40B4-BE49-F238E27FC236}">
                <a16:creationId xmlns:a16="http://schemas.microsoft.com/office/drawing/2014/main" id="{131B597D-A9AF-A27E-E0AE-B6B37F116D17}"/>
              </a:ext>
            </a:extLst>
          </p:cNvPr>
          <p:cNvSpPr txBox="1">
            <a:spLocks/>
          </p:cNvSpPr>
          <p:nvPr userDrawn="1"/>
        </p:nvSpPr>
        <p:spPr>
          <a:xfrm>
            <a:off x="308375" y="403172"/>
            <a:ext cx="4263628" cy="148582"/>
          </a:xfrm>
          <a:prstGeom prst="rect">
            <a:avLst/>
          </a:prstGeom>
          <a:noFill/>
        </p:spPr>
        <p:txBody>
          <a:bodyPr wrap="square" lIns="6075" tIns="0" rIns="0" bIns="50625"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sz="700" dirty="0">
                <a:solidFill>
                  <a:schemeClr val="tx1"/>
                </a:solidFill>
                <a:effectLst/>
                <a:latin typeface="Helvetica" pitchFamily="2" charset="0"/>
              </a:rPr>
              <a:t>University of Southern Denmark Business School</a:t>
            </a:r>
          </a:p>
        </p:txBody>
      </p:sp>
      <p:pic>
        <p:nvPicPr>
          <p:cNvPr id="13" name="Billede 12">
            <a:extLst>
              <a:ext uri="{FF2B5EF4-FFF2-40B4-BE49-F238E27FC236}">
                <a16:creationId xmlns:a16="http://schemas.microsoft.com/office/drawing/2014/main" id="{9CD14076-9174-922B-3FA7-47A7F67DE900}"/>
              </a:ext>
            </a:extLst>
          </p:cNvPr>
          <p:cNvPicPr>
            <a:picLocks noChangeAspect="1"/>
          </p:cNvPicPr>
          <p:nvPr userDrawn="1"/>
        </p:nvPicPr>
        <p:blipFill>
          <a:blip r:embed="rId2"/>
          <a:stretch>
            <a:fillRect/>
          </a:stretch>
        </p:blipFill>
        <p:spPr>
          <a:xfrm>
            <a:off x="8031105" y="260297"/>
            <a:ext cx="781200" cy="209109"/>
          </a:xfrm>
          <a:prstGeom prst="rect">
            <a:avLst/>
          </a:prstGeom>
        </p:spPr>
      </p:pic>
      <p:pic>
        <p:nvPicPr>
          <p:cNvPr id="12" name="Billede 11">
            <a:extLst>
              <a:ext uri="{FF2B5EF4-FFF2-40B4-BE49-F238E27FC236}">
                <a16:creationId xmlns:a16="http://schemas.microsoft.com/office/drawing/2014/main" id="{49B11607-73CA-01FB-8A72-3F9CAA3C6959}"/>
              </a:ext>
            </a:extLst>
          </p:cNvPr>
          <p:cNvPicPr>
            <a:picLocks noChangeAspect="1"/>
          </p:cNvPicPr>
          <p:nvPr userDrawn="1"/>
        </p:nvPicPr>
        <p:blipFill>
          <a:blip r:embed="rId3"/>
          <a:srcRect/>
          <a:stretch/>
        </p:blipFill>
        <p:spPr>
          <a:xfrm>
            <a:off x="298798" y="4472279"/>
            <a:ext cx="1367999" cy="376267"/>
          </a:xfrm>
          <a:prstGeom prst="rect">
            <a:avLst/>
          </a:prstGeom>
        </p:spPr>
      </p:pic>
      <p:sp>
        <p:nvSpPr>
          <p:cNvPr id="14" name="Rectangle 16">
            <a:extLst>
              <a:ext uri="{FF2B5EF4-FFF2-40B4-BE49-F238E27FC236}">
                <a16:creationId xmlns:a16="http://schemas.microsoft.com/office/drawing/2014/main" id="{81060945-F480-0F4F-AF4D-05B428EF175B}"/>
              </a:ext>
            </a:extLst>
          </p:cNvPr>
          <p:cNvSpPr/>
          <p:nvPr userDrawn="1"/>
        </p:nvSpPr>
        <p:spPr>
          <a:xfrm rot="5400000">
            <a:off x="8309348" y="4110011"/>
            <a:ext cx="1288304" cy="28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en-GB" sz="619" b="0" noProof="1">
                <a:solidFill>
                  <a:schemeClr val="tx1"/>
                </a:solidFill>
                <a:latin typeface="Times New Roman" panose="02020603050405020304" pitchFamily="18" charset="0"/>
                <a:cs typeface="Times New Roman" panose="02020603050405020304" pitchFamily="18" charset="0"/>
              </a:rPr>
              <a:t>#businessbeyondtheobvious</a:t>
            </a:r>
            <a:endParaRPr lang="en-GB" sz="788"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2737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illede på beige 2">
    <p:bg>
      <p:bgPr>
        <a:solidFill>
          <a:schemeClr val="bg2"/>
        </a:solidFill>
        <a:effectLst/>
      </p:bgPr>
    </p:bg>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C7A65328-6352-3095-A772-513E0EA1C8B4}"/>
              </a:ext>
            </a:extLst>
          </p:cNvPr>
          <p:cNvSpPr>
            <a:spLocks noGrp="1"/>
          </p:cNvSpPr>
          <p:nvPr>
            <p:ph type="dt" sz="half" idx="10"/>
          </p:nvPr>
        </p:nvSpPr>
        <p:spPr/>
        <p:txBody>
          <a:bodyPr/>
          <a:lstStyle/>
          <a:p>
            <a:fld id="{F1A13B18-F5ED-4611-8DBB-F05123AFBA22}" type="datetimeFigureOut">
              <a:rPr lang="en-GB" smtClean="0"/>
              <a:pPr/>
              <a:t>01/10/2024</a:t>
            </a:fld>
            <a:endParaRPr lang="en-GB"/>
          </a:p>
        </p:txBody>
      </p:sp>
      <p:sp>
        <p:nvSpPr>
          <p:cNvPr id="4" name="Pladsholder til slidenummer 3">
            <a:extLst>
              <a:ext uri="{FF2B5EF4-FFF2-40B4-BE49-F238E27FC236}">
                <a16:creationId xmlns:a16="http://schemas.microsoft.com/office/drawing/2014/main" id="{68216547-5267-6932-5375-8BF9D1555033}"/>
              </a:ext>
            </a:extLst>
          </p:cNvPr>
          <p:cNvSpPr>
            <a:spLocks noGrp="1"/>
          </p:cNvSpPr>
          <p:nvPr>
            <p:ph type="sldNum" sz="quarter" idx="11"/>
          </p:nvPr>
        </p:nvSpPr>
        <p:spPr/>
        <p:txBody>
          <a:bodyPr/>
          <a:lstStyle/>
          <a:p>
            <a:fld id="{45D37B1E-C366-494F-A587-962AD9AABC83}" type="slidenum">
              <a:rPr lang="en-GB" smtClean="0"/>
              <a:pPr/>
              <a:t>‹#›</a:t>
            </a:fld>
            <a:endParaRPr lang="en-GB"/>
          </a:p>
        </p:txBody>
      </p:sp>
      <p:sp>
        <p:nvSpPr>
          <p:cNvPr id="6" name="Pladsholder til billede 5">
            <a:extLst>
              <a:ext uri="{FF2B5EF4-FFF2-40B4-BE49-F238E27FC236}">
                <a16:creationId xmlns:a16="http://schemas.microsoft.com/office/drawing/2014/main" id="{4BF73A26-7CA4-A60B-4228-F4A60F3E9142}"/>
              </a:ext>
            </a:extLst>
          </p:cNvPr>
          <p:cNvSpPr>
            <a:spLocks noGrp="1"/>
          </p:cNvSpPr>
          <p:nvPr>
            <p:ph type="pic" sz="quarter" idx="12"/>
          </p:nvPr>
        </p:nvSpPr>
        <p:spPr>
          <a:xfrm>
            <a:off x="307800" y="576270"/>
            <a:ext cx="8558917" cy="3487737"/>
          </a:xfrm>
        </p:spPr>
        <p:txBody>
          <a:bodyPr/>
          <a:lstStyle/>
          <a:p>
            <a:endParaRPr lang="en-GB"/>
          </a:p>
        </p:txBody>
      </p:sp>
      <p:sp>
        <p:nvSpPr>
          <p:cNvPr id="7" name="Rectangle 15">
            <a:extLst>
              <a:ext uri="{FF2B5EF4-FFF2-40B4-BE49-F238E27FC236}">
                <a16:creationId xmlns:a16="http://schemas.microsoft.com/office/drawing/2014/main" id="{3726C210-788B-ADF9-23A1-5C8AE0B8C317}"/>
              </a:ext>
            </a:extLst>
          </p:cNvPr>
          <p:cNvSpPr/>
          <p:nvPr userDrawn="1"/>
        </p:nvSpPr>
        <p:spPr>
          <a:xfrm rot="5400000">
            <a:off x="8309348" y="2476147"/>
            <a:ext cx="1288304" cy="28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en-GB" sz="619" b="0" noProof="1">
                <a:solidFill>
                  <a:schemeClr val="tx1"/>
                </a:solidFill>
                <a:latin typeface="Times New Roman" panose="02020603050405020304" pitchFamily="18" charset="0"/>
                <a:cs typeface="Times New Roman" panose="02020603050405020304" pitchFamily="18" charset="0"/>
              </a:rPr>
              <a:t>sdu.dk/en/business-school</a:t>
            </a:r>
            <a:endParaRPr lang="en-GB" sz="788" b="0" dirty="0">
              <a:latin typeface="Times New Roman" panose="02020603050405020304" pitchFamily="18" charset="0"/>
              <a:cs typeface="Times New Roman" panose="02020603050405020304" pitchFamily="18" charset="0"/>
            </a:endParaRPr>
          </a:p>
        </p:txBody>
      </p:sp>
      <p:cxnSp>
        <p:nvCxnSpPr>
          <p:cNvPr id="10" name="Straight Connector 26">
            <a:extLst>
              <a:ext uri="{FF2B5EF4-FFF2-40B4-BE49-F238E27FC236}">
                <a16:creationId xmlns:a16="http://schemas.microsoft.com/office/drawing/2014/main" id="{376E13B1-0DF3-CBC3-A648-EC746A63D40F}"/>
              </a:ext>
            </a:extLst>
          </p:cNvPr>
          <p:cNvCxnSpPr>
            <a:cxnSpLocks/>
          </p:cNvCxnSpPr>
          <p:nvPr userDrawn="1"/>
        </p:nvCxnSpPr>
        <p:spPr>
          <a:xfrm>
            <a:off x="307801" y="536749"/>
            <a:ext cx="5244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descr="{&quot;templafy&quot;:{&quot;id&quot;:&quot;b8e72bfa-f4b9-4a67-be65-fe563fbab629&quot;}}" title="UserProfile.Institut.InstituteDCU_{{DocumentLanguage}}">
            <a:extLst>
              <a:ext uri="{FF2B5EF4-FFF2-40B4-BE49-F238E27FC236}">
                <a16:creationId xmlns:a16="http://schemas.microsoft.com/office/drawing/2014/main" id="{27DB5D5A-B412-B38D-3389-D0E29CA072E3}"/>
              </a:ext>
            </a:extLst>
          </p:cNvPr>
          <p:cNvSpPr txBox="1">
            <a:spLocks/>
          </p:cNvSpPr>
          <p:nvPr userDrawn="1"/>
        </p:nvSpPr>
        <p:spPr>
          <a:xfrm>
            <a:off x="308375" y="403172"/>
            <a:ext cx="4263628" cy="148582"/>
          </a:xfrm>
          <a:prstGeom prst="rect">
            <a:avLst/>
          </a:prstGeom>
          <a:noFill/>
        </p:spPr>
        <p:txBody>
          <a:bodyPr wrap="square" lIns="6075" tIns="0" rIns="0" bIns="50625"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sz="700" dirty="0">
                <a:solidFill>
                  <a:schemeClr val="tx1"/>
                </a:solidFill>
                <a:effectLst/>
                <a:latin typeface="Helvetica" pitchFamily="2" charset="0"/>
              </a:rPr>
              <a:t>University of Southern Denmark Business School</a:t>
            </a:r>
          </a:p>
        </p:txBody>
      </p:sp>
      <p:pic>
        <p:nvPicPr>
          <p:cNvPr id="14" name="Billede 13">
            <a:extLst>
              <a:ext uri="{FF2B5EF4-FFF2-40B4-BE49-F238E27FC236}">
                <a16:creationId xmlns:a16="http://schemas.microsoft.com/office/drawing/2014/main" id="{060D2593-248D-2A6F-52FB-6CF3624E9AB0}"/>
              </a:ext>
            </a:extLst>
          </p:cNvPr>
          <p:cNvPicPr>
            <a:picLocks noChangeAspect="1"/>
          </p:cNvPicPr>
          <p:nvPr userDrawn="1"/>
        </p:nvPicPr>
        <p:blipFill>
          <a:blip r:embed="rId2"/>
          <a:stretch>
            <a:fillRect/>
          </a:stretch>
        </p:blipFill>
        <p:spPr>
          <a:xfrm>
            <a:off x="8031105" y="260297"/>
            <a:ext cx="781200" cy="209109"/>
          </a:xfrm>
          <a:prstGeom prst="rect">
            <a:avLst/>
          </a:prstGeom>
        </p:spPr>
      </p:pic>
      <p:pic>
        <p:nvPicPr>
          <p:cNvPr id="12" name="Billede 11">
            <a:extLst>
              <a:ext uri="{FF2B5EF4-FFF2-40B4-BE49-F238E27FC236}">
                <a16:creationId xmlns:a16="http://schemas.microsoft.com/office/drawing/2014/main" id="{5BE11B7A-20D5-D8CF-2696-DBC009E6E1DA}"/>
              </a:ext>
            </a:extLst>
          </p:cNvPr>
          <p:cNvPicPr>
            <a:picLocks noChangeAspect="1"/>
          </p:cNvPicPr>
          <p:nvPr userDrawn="1"/>
        </p:nvPicPr>
        <p:blipFill>
          <a:blip r:embed="rId3"/>
          <a:srcRect/>
          <a:stretch/>
        </p:blipFill>
        <p:spPr>
          <a:xfrm>
            <a:off x="298798" y="4472279"/>
            <a:ext cx="1367999" cy="376267"/>
          </a:xfrm>
          <a:prstGeom prst="rect">
            <a:avLst/>
          </a:prstGeom>
        </p:spPr>
      </p:pic>
      <p:sp>
        <p:nvSpPr>
          <p:cNvPr id="13" name="Rectangle 16">
            <a:extLst>
              <a:ext uri="{FF2B5EF4-FFF2-40B4-BE49-F238E27FC236}">
                <a16:creationId xmlns:a16="http://schemas.microsoft.com/office/drawing/2014/main" id="{89EBD79F-17EA-1697-F7F7-8BE268E38CA0}"/>
              </a:ext>
            </a:extLst>
          </p:cNvPr>
          <p:cNvSpPr/>
          <p:nvPr userDrawn="1"/>
        </p:nvSpPr>
        <p:spPr>
          <a:xfrm rot="5400000">
            <a:off x="8309348" y="4110011"/>
            <a:ext cx="1288304" cy="28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en-GB" sz="619" b="0" noProof="1">
                <a:solidFill>
                  <a:schemeClr val="tx1"/>
                </a:solidFill>
                <a:latin typeface="Times New Roman" panose="02020603050405020304" pitchFamily="18" charset="0"/>
                <a:cs typeface="Times New Roman" panose="02020603050405020304" pitchFamily="18" charset="0"/>
              </a:rPr>
              <a:t>#businessbeyondtheobvious</a:t>
            </a:r>
            <a:endParaRPr lang="en-GB" sz="788"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2857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illede på billede">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B7CEFAAF-AE4E-1F96-D89E-921CEF5CDC12}"/>
              </a:ext>
            </a:extLst>
          </p:cNvPr>
          <p:cNvSpPr>
            <a:spLocks noGrp="1"/>
          </p:cNvSpPr>
          <p:nvPr>
            <p:ph type="dt" sz="half" idx="10"/>
          </p:nvPr>
        </p:nvSpPr>
        <p:spPr/>
        <p:txBody>
          <a:bodyPr/>
          <a:lstStyle/>
          <a:p>
            <a:fld id="{F1A13B18-F5ED-4611-8DBB-F05123AFBA22}" type="datetimeFigureOut">
              <a:rPr lang="en-GB" smtClean="0"/>
              <a:pPr/>
              <a:t>01/10/2024</a:t>
            </a:fld>
            <a:endParaRPr lang="en-GB"/>
          </a:p>
        </p:txBody>
      </p:sp>
      <p:sp>
        <p:nvSpPr>
          <p:cNvPr id="4" name="Pladsholder til slidenummer 3">
            <a:extLst>
              <a:ext uri="{FF2B5EF4-FFF2-40B4-BE49-F238E27FC236}">
                <a16:creationId xmlns:a16="http://schemas.microsoft.com/office/drawing/2014/main" id="{E6A82202-55D2-2EC9-C7DA-F05FF0ECBBDB}"/>
              </a:ext>
            </a:extLst>
          </p:cNvPr>
          <p:cNvSpPr>
            <a:spLocks noGrp="1"/>
          </p:cNvSpPr>
          <p:nvPr>
            <p:ph type="sldNum" sz="quarter" idx="11"/>
          </p:nvPr>
        </p:nvSpPr>
        <p:spPr/>
        <p:txBody>
          <a:bodyPr/>
          <a:lstStyle/>
          <a:p>
            <a:fld id="{45D37B1E-C366-494F-A587-962AD9AABC83}" type="slidenum">
              <a:rPr lang="en-GB" smtClean="0"/>
              <a:pPr/>
              <a:t>‹#›</a:t>
            </a:fld>
            <a:endParaRPr lang="en-GB"/>
          </a:p>
        </p:txBody>
      </p:sp>
      <p:sp>
        <p:nvSpPr>
          <p:cNvPr id="10" name="Pladsholder til billede 9">
            <a:extLst>
              <a:ext uri="{FF2B5EF4-FFF2-40B4-BE49-F238E27FC236}">
                <a16:creationId xmlns:a16="http://schemas.microsoft.com/office/drawing/2014/main" id="{3D70DB19-0F26-4D29-7875-870CDD1F1DF7}"/>
              </a:ext>
            </a:extLst>
          </p:cNvPr>
          <p:cNvSpPr>
            <a:spLocks noGrp="1"/>
          </p:cNvSpPr>
          <p:nvPr>
            <p:ph type="pic" sz="quarter" idx="12"/>
          </p:nvPr>
        </p:nvSpPr>
        <p:spPr>
          <a:xfrm>
            <a:off x="0" y="0"/>
            <a:ext cx="9144000" cy="5143500"/>
          </a:xfrm>
        </p:spPr>
        <p:txBody>
          <a:bodyPr/>
          <a:lstStyle/>
          <a:p>
            <a:endParaRPr lang="en-GB"/>
          </a:p>
        </p:txBody>
      </p:sp>
      <p:sp>
        <p:nvSpPr>
          <p:cNvPr id="12" name="Pladsholder til billede 11">
            <a:extLst>
              <a:ext uri="{FF2B5EF4-FFF2-40B4-BE49-F238E27FC236}">
                <a16:creationId xmlns:a16="http://schemas.microsoft.com/office/drawing/2014/main" id="{753E7BAF-A7B4-EC5E-4BBD-F806CECBF717}"/>
              </a:ext>
            </a:extLst>
          </p:cNvPr>
          <p:cNvSpPr>
            <a:spLocks noGrp="1"/>
          </p:cNvSpPr>
          <p:nvPr>
            <p:ph type="pic" sz="quarter" idx="13"/>
          </p:nvPr>
        </p:nvSpPr>
        <p:spPr>
          <a:xfrm>
            <a:off x="304800" y="1638300"/>
            <a:ext cx="5767917" cy="1435100"/>
          </a:xfrm>
        </p:spPr>
        <p:txBody>
          <a:bodyPr/>
          <a:lstStyle/>
          <a:p>
            <a:endParaRPr lang="en-GB"/>
          </a:p>
        </p:txBody>
      </p:sp>
      <p:sp>
        <p:nvSpPr>
          <p:cNvPr id="7" name="Rectangle 15">
            <a:extLst>
              <a:ext uri="{FF2B5EF4-FFF2-40B4-BE49-F238E27FC236}">
                <a16:creationId xmlns:a16="http://schemas.microsoft.com/office/drawing/2014/main" id="{A6CF4B7A-9BE3-5B42-0D2E-C350C320D98E}"/>
              </a:ext>
            </a:extLst>
          </p:cNvPr>
          <p:cNvSpPr/>
          <p:nvPr userDrawn="1"/>
        </p:nvSpPr>
        <p:spPr>
          <a:xfrm rot="5400000">
            <a:off x="8309348" y="2476147"/>
            <a:ext cx="1288304" cy="28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en-GB" sz="619" b="0" noProof="1">
                <a:solidFill>
                  <a:schemeClr val="tx1"/>
                </a:solidFill>
                <a:latin typeface="Times New Roman" panose="02020603050405020304" pitchFamily="18" charset="0"/>
                <a:cs typeface="Times New Roman" panose="02020603050405020304" pitchFamily="18" charset="0"/>
              </a:rPr>
              <a:t>sdu.dk/en/business-school</a:t>
            </a:r>
            <a:endParaRPr lang="en-GB" sz="788" b="0" dirty="0">
              <a:latin typeface="Times New Roman" panose="02020603050405020304" pitchFamily="18" charset="0"/>
              <a:cs typeface="Times New Roman" panose="02020603050405020304" pitchFamily="18" charset="0"/>
            </a:endParaRPr>
          </a:p>
        </p:txBody>
      </p:sp>
      <p:cxnSp>
        <p:nvCxnSpPr>
          <p:cNvPr id="9" name="Straight Connector 26">
            <a:extLst>
              <a:ext uri="{FF2B5EF4-FFF2-40B4-BE49-F238E27FC236}">
                <a16:creationId xmlns:a16="http://schemas.microsoft.com/office/drawing/2014/main" id="{D6149EBF-8C9A-AC67-4A79-B05D5378AB16}"/>
              </a:ext>
            </a:extLst>
          </p:cNvPr>
          <p:cNvCxnSpPr>
            <a:cxnSpLocks/>
          </p:cNvCxnSpPr>
          <p:nvPr userDrawn="1"/>
        </p:nvCxnSpPr>
        <p:spPr>
          <a:xfrm>
            <a:off x="307801" y="536749"/>
            <a:ext cx="5244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descr="{&quot;templafy&quot;:{&quot;id&quot;:&quot;b8e72bfa-f4b9-4a67-be65-fe563fbab629&quot;}}" title="UserProfile.Institut.InstituteDCU_{{DocumentLanguage}}">
            <a:extLst>
              <a:ext uri="{FF2B5EF4-FFF2-40B4-BE49-F238E27FC236}">
                <a16:creationId xmlns:a16="http://schemas.microsoft.com/office/drawing/2014/main" id="{24201240-C3D8-710B-F4B0-BC70528F873D}"/>
              </a:ext>
            </a:extLst>
          </p:cNvPr>
          <p:cNvSpPr txBox="1">
            <a:spLocks/>
          </p:cNvSpPr>
          <p:nvPr userDrawn="1"/>
        </p:nvSpPr>
        <p:spPr>
          <a:xfrm>
            <a:off x="308375" y="403172"/>
            <a:ext cx="4263628" cy="148582"/>
          </a:xfrm>
          <a:prstGeom prst="rect">
            <a:avLst/>
          </a:prstGeom>
          <a:noFill/>
        </p:spPr>
        <p:txBody>
          <a:bodyPr wrap="square" lIns="6075" tIns="0" rIns="0" bIns="50625"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sz="700" dirty="0">
                <a:solidFill>
                  <a:schemeClr val="tx1"/>
                </a:solidFill>
                <a:effectLst/>
                <a:latin typeface="Helvetica" pitchFamily="2" charset="0"/>
              </a:rPr>
              <a:t>University of Southern Denmark Business School</a:t>
            </a:r>
          </a:p>
        </p:txBody>
      </p:sp>
      <p:pic>
        <p:nvPicPr>
          <p:cNvPr id="13" name="Billede 12">
            <a:extLst>
              <a:ext uri="{FF2B5EF4-FFF2-40B4-BE49-F238E27FC236}">
                <a16:creationId xmlns:a16="http://schemas.microsoft.com/office/drawing/2014/main" id="{8DB7F1B2-953E-0595-FE58-7868FEEFAB38}"/>
              </a:ext>
            </a:extLst>
          </p:cNvPr>
          <p:cNvPicPr>
            <a:picLocks noChangeAspect="1"/>
          </p:cNvPicPr>
          <p:nvPr userDrawn="1"/>
        </p:nvPicPr>
        <p:blipFill>
          <a:blip r:embed="rId2"/>
          <a:stretch>
            <a:fillRect/>
          </a:stretch>
        </p:blipFill>
        <p:spPr>
          <a:xfrm>
            <a:off x="8043333" y="257328"/>
            <a:ext cx="792292" cy="212078"/>
          </a:xfrm>
          <a:prstGeom prst="rect">
            <a:avLst/>
          </a:prstGeom>
        </p:spPr>
      </p:pic>
      <p:pic>
        <p:nvPicPr>
          <p:cNvPr id="14" name="Billede 13">
            <a:extLst>
              <a:ext uri="{FF2B5EF4-FFF2-40B4-BE49-F238E27FC236}">
                <a16:creationId xmlns:a16="http://schemas.microsoft.com/office/drawing/2014/main" id="{CF751677-CBED-C4FA-5056-704705D7FB25}"/>
              </a:ext>
            </a:extLst>
          </p:cNvPr>
          <p:cNvPicPr>
            <a:picLocks noChangeAspect="1"/>
          </p:cNvPicPr>
          <p:nvPr userDrawn="1"/>
        </p:nvPicPr>
        <p:blipFill>
          <a:blip r:embed="rId3"/>
          <a:srcRect/>
          <a:stretch/>
        </p:blipFill>
        <p:spPr>
          <a:xfrm>
            <a:off x="298798" y="4472279"/>
            <a:ext cx="1367999" cy="376267"/>
          </a:xfrm>
          <a:prstGeom prst="rect">
            <a:avLst/>
          </a:prstGeom>
        </p:spPr>
      </p:pic>
      <p:sp>
        <p:nvSpPr>
          <p:cNvPr id="15" name="Rectangle 16">
            <a:extLst>
              <a:ext uri="{FF2B5EF4-FFF2-40B4-BE49-F238E27FC236}">
                <a16:creationId xmlns:a16="http://schemas.microsoft.com/office/drawing/2014/main" id="{23BAAF99-DCFF-8F09-B3C9-0A151D938725}"/>
              </a:ext>
            </a:extLst>
          </p:cNvPr>
          <p:cNvSpPr/>
          <p:nvPr userDrawn="1"/>
        </p:nvSpPr>
        <p:spPr>
          <a:xfrm rot="5400000">
            <a:off x="8309348" y="4110011"/>
            <a:ext cx="1288304" cy="28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en-GB" sz="619" b="0" noProof="1">
                <a:solidFill>
                  <a:schemeClr val="tx1"/>
                </a:solidFill>
                <a:latin typeface="Times New Roman" panose="02020603050405020304" pitchFamily="18" charset="0"/>
                <a:cs typeface="Times New Roman" panose="02020603050405020304" pitchFamily="18" charset="0"/>
              </a:rPr>
              <a:t>#businessbeyondtheobvious</a:t>
            </a:r>
            <a:endParaRPr lang="en-GB" sz="788"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4146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illeder sort baggrund">
    <p:bg>
      <p:bgPr>
        <a:solidFill>
          <a:schemeClr val="tx1"/>
        </a:solidFill>
        <a:effectLst/>
      </p:bgPr>
    </p:bg>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D4FAF2F6-D7EA-3743-8AA3-5D29D3400864}"/>
              </a:ext>
            </a:extLst>
          </p:cNvPr>
          <p:cNvSpPr>
            <a:spLocks noGrp="1"/>
          </p:cNvSpPr>
          <p:nvPr>
            <p:ph type="dt" sz="half" idx="10"/>
          </p:nvPr>
        </p:nvSpPr>
        <p:spPr/>
        <p:txBody>
          <a:bodyPr/>
          <a:lstStyle/>
          <a:p>
            <a:fld id="{F1A13B18-F5ED-4611-8DBB-F05123AFBA22}" type="datetimeFigureOut">
              <a:rPr lang="en-GB" smtClean="0"/>
              <a:pPr/>
              <a:t>01/10/2024</a:t>
            </a:fld>
            <a:endParaRPr lang="en-GB"/>
          </a:p>
        </p:txBody>
      </p:sp>
      <p:sp>
        <p:nvSpPr>
          <p:cNvPr id="4" name="Pladsholder til slidenummer 3">
            <a:extLst>
              <a:ext uri="{FF2B5EF4-FFF2-40B4-BE49-F238E27FC236}">
                <a16:creationId xmlns:a16="http://schemas.microsoft.com/office/drawing/2014/main" id="{8240258C-748F-AD17-5AD2-BC85F967B560}"/>
              </a:ext>
            </a:extLst>
          </p:cNvPr>
          <p:cNvSpPr>
            <a:spLocks noGrp="1"/>
          </p:cNvSpPr>
          <p:nvPr>
            <p:ph type="sldNum" sz="quarter" idx="11"/>
          </p:nvPr>
        </p:nvSpPr>
        <p:spPr/>
        <p:txBody>
          <a:bodyPr/>
          <a:lstStyle/>
          <a:p>
            <a:fld id="{45D37B1E-C366-494F-A587-962AD9AABC83}" type="slidenum">
              <a:rPr lang="en-GB" smtClean="0"/>
              <a:pPr/>
              <a:t>‹#›</a:t>
            </a:fld>
            <a:endParaRPr lang="en-GB"/>
          </a:p>
        </p:txBody>
      </p:sp>
      <p:sp>
        <p:nvSpPr>
          <p:cNvPr id="6" name="Rectangle 15">
            <a:extLst>
              <a:ext uri="{FF2B5EF4-FFF2-40B4-BE49-F238E27FC236}">
                <a16:creationId xmlns:a16="http://schemas.microsoft.com/office/drawing/2014/main" id="{29F4B56F-4C8E-6A5F-DC69-9D253626AE23}"/>
              </a:ext>
            </a:extLst>
          </p:cNvPr>
          <p:cNvSpPr/>
          <p:nvPr userDrawn="1"/>
        </p:nvSpPr>
        <p:spPr>
          <a:xfrm rot="5400000">
            <a:off x="8309348" y="1202579"/>
            <a:ext cx="1288304" cy="28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en-GB" sz="619" b="0" noProof="1">
                <a:solidFill>
                  <a:schemeClr val="bg1"/>
                </a:solidFill>
                <a:latin typeface="Times New Roman" panose="02020603050405020304" pitchFamily="18" charset="0"/>
                <a:cs typeface="Times New Roman" panose="02020603050405020304" pitchFamily="18" charset="0"/>
              </a:rPr>
              <a:t>sdu.dk/en/business-school</a:t>
            </a:r>
            <a:endParaRPr lang="en-GB" sz="788" b="0" dirty="0">
              <a:solidFill>
                <a:schemeClr val="bg1"/>
              </a:solidFill>
              <a:latin typeface="Times New Roman" panose="02020603050405020304" pitchFamily="18" charset="0"/>
              <a:cs typeface="Times New Roman" panose="02020603050405020304" pitchFamily="18" charset="0"/>
            </a:endParaRPr>
          </a:p>
        </p:txBody>
      </p:sp>
      <p:sp>
        <p:nvSpPr>
          <p:cNvPr id="9" name="Pladsholder til billede 8">
            <a:extLst>
              <a:ext uri="{FF2B5EF4-FFF2-40B4-BE49-F238E27FC236}">
                <a16:creationId xmlns:a16="http://schemas.microsoft.com/office/drawing/2014/main" id="{A2CD8B12-702C-303C-5077-0400B6F63F80}"/>
              </a:ext>
            </a:extLst>
          </p:cNvPr>
          <p:cNvSpPr>
            <a:spLocks noGrp="1"/>
          </p:cNvSpPr>
          <p:nvPr>
            <p:ph type="pic" sz="quarter" idx="12"/>
          </p:nvPr>
        </p:nvSpPr>
        <p:spPr>
          <a:xfrm>
            <a:off x="306922" y="207440"/>
            <a:ext cx="7358239" cy="3229505"/>
          </a:xfrm>
        </p:spPr>
        <p:txBody>
          <a:bodyPr/>
          <a:lstStyle/>
          <a:p>
            <a:endParaRPr lang="en-GB"/>
          </a:p>
        </p:txBody>
      </p:sp>
      <p:sp>
        <p:nvSpPr>
          <p:cNvPr id="12" name="Pladsholder til billede 11">
            <a:extLst>
              <a:ext uri="{FF2B5EF4-FFF2-40B4-BE49-F238E27FC236}">
                <a16:creationId xmlns:a16="http://schemas.microsoft.com/office/drawing/2014/main" id="{1CFBDBD4-4E18-B0EB-8E8C-F569D829EF0C}"/>
              </a:ext>
            </a:extLst>
          </p:cNvPr>
          <p:cNvSpPr>
            <a:spLocks noGrp="1"/>
          </p:cNvSpPr>
          <p:nvPr>
            <p:ph type="pic" sz="quarter" idx="13"/>
          </p:nvPr>
        </p:nvSpPr>
        <p:spPr>
          <a:xfrm>
            <a:off x="306917" y="3556004"/>
            <a:ext cx="7358240" cy="804863"/>
          </a:xfrm>
        </p:spPr>
        <p:txBody>
          <a:bodyPr/>
          <a:lstStyle/>
          <a:p>
            <a:endParaRPr lang="en-GB"/>
          </a:p>
        </p:txBody>
      </p:sp>
      <p:pic>
        <p:nvPicPr>
          <p:cNvPr id="13" name="Billede 12">
            <a:extLst>
              <a:ext uri="{FF2B5EF4-FFF2-40B4-BE49-F238E27FC236}">
                <a16:creationId xmlns:a16="http://schemas.microsoft.com/office/drawing/2014/main" id="{16C543D8-2414-D6DF-0114-85A2654AA50D}"/>
              </a:ext>
            </a:extLst>
          </p:cNvPr>
          <p:cNvPicPr>
            <a:picLocks noChangeAspect="1"/>
          </p:cNvPicPr>
          <p:nvPr userDrawn="1"/>
        </p:nvPicPr>
        <p:blipFill>
          <a:blip r:embed="rId2"/>
          <a:stretch>
            <a:fillRect/>
          </a:stretch>
        </p:blipFill>
        <p:spPr>
          <a:xfrm>
            <a:off x="8012784" y="251562"/>
            <a:ext cx="822841" cy="220255"/>
          </a:xfrm>
          <a:prstGeom prst="rect">
            <a:avLst/>
          </a:prstGeom>
          <a:solidFill>
            <a:schemeClr val="tx1"/>
          </a:solidFill>
        </p:spPr>
      </p:pic>
      <p:pic>
        <p:nvPicPr>
          <p:cNvPr id="10" name="Billede 7">
            <a:extLst>
              <a:ext uri="{FF2B5EF4-FFF2-40B4-BE49-F238E27FC236}">
                <a16:creationId xmlns:a16="http://schemas.microsoft.com/office/drawing/2014/main" id="{4AAD71F1-21E1-0016-2C10-8324C437074D}"/>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308262" y="4470811"/>
            <a:ext cx="1365308" cy="376266"/>
          </a:xfrm>
          <a:prstGeom prst="rect">
            <a:avLst/>
          </a:prstGeom>
        </p:spPr>
      </p:pic>
      <p:sp>
        <p:nvSpPr>
          <p:cNvPr id="11" name="Rectangle 16">
            <a:extLst>
              <a:ext uri="{FF2B5EF4-FFF2-40B4-BE49-F238E27FC236}">
                <a16:creationId xmlns:a16="http://schemas.microsoft.com/office/drawing/2014/main" id="{6CD239A6-4556-B6DC-5B80-F5DDFFDD6427}"/>
              </a:ext>
            </a:extLst>
          </p:cNvPr>
          <p:cNvSpPr/>
          <p:nvPr userDrawn="1"/>
        </p:nvSpPr>
        <p:spPr>
          <a:xfrm rot="5400000">
            <a:off x="8309348" y="4106440"/>
            <a:ext cx="1288304" cy="28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en-GB" sz="619" b="0" noProof="1">
                <a:solidFill>
                  <a:schemeClr val="bg1"/>
                </a:solidFill>
                <a:latin typeface="Times New Roman" panose="02020603050405020304" pitchFamily="18" charset="0"/>
                <a:cs typeface="Times New Roman" panose="02020603050405020304" pitchFamily="18" charset="0"/>
              </a:rPr>
              <a:t>#businessbeyondtheobvious</a:t>
            </a:r>
            <a:endParaRPr lang="en-GB" sz="788" b="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6509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ort forside overskrift + tekst ">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BBCAF46D-9983-4AEE-9B8A-24654CDEDDB0}"/>
              </a:ext>
            </a:extLst>
          </p:cNvPr>
          <p:cNvSpPr/>
          <p:nvPr/>
        </p:nvSpPr>
        <p:spPr>
          <a:xfrm>
            <a:off x="0" y="0"/>
            <a:ext cx="91422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da-DK" sz="1200" err="1"/>
          </a:p>
        </p:txBody>
      </p:sp>
      <p:sp>
        <p:nvSpPr>
          <p:cNvPr id="2" name="Title 1"/>
          <p:cNvSpPr>
            <a:spLocks noGrp="1"/>
          </p:cNvSpPr>
          <p:nvPr>
            <p:ph type="ctrTitle" hasCustomPrompt="1"/>
          </p:nvPr>
        </p:nvSpPr>
        <p:spPr>
          <a:xfrm>
            <a:off x="262039" y="1320280"/>
            <a:ext cx="7551758" cy="3052806"/>
          </a:xfrm>
        </p:spPr>
        <p:txBody>
          <a:bodyPr anchor="t" anchorCtr="0"/>
          <a:lstStyle>
            <a:lvl1pPr algn="l">
              <a:lnSpc>
                <a:spcPct val="90000"/>
              </a:lnSpc>
              <a:defRPr sz="7050">
                <a:solidFill>
                  <a:schemeClr val="bg1"/>
                </a:solidFill>
              </a:defRPr>
            </a:lvl1pPr>
          </a:lstStyle>
          <a:p>
            <a:r>
              <a:rPr lang="da-DK"/>
              <a:t>Klik for at tilføje overskrift</a:t>
            </a:r>
          </a:p>
        </p:txBody>
      </p:sp>
      <p:pic>
        <p:nvPicPr>
          <p:cNvPr id="7" name="Logo black">
            <a:extLst>
              <a:ext uri="{FF2B5EF4-FFF2-40B4-BE49-F238E27FC236}">
                <a16:creationId xmlns:a16="http://schemas.microsoft.com/office/drawing/2014/main" id="{E6E48129-FB3C-4F39-A5A1-63313B41D3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400" y="4722300"/>
            <a:ext cx="590156" cy="159300"/>
          </a:xfrm>
          <a:prstGeom prst="rect">
            <a:avLst/>
          </a:prstGeom>
        </p:spPr>
      </p:pic>
      <p:sp>
        <p:nvSpPr>
          <p:cNvPr id="11" name="Date Placeholder 14">
            <a:extLst>
              <a:ext uri="{FF2B5EF4-FFF2-40B4-BE49-F238E27FC236}">
                <a16:creationId xmlns:a16="http://schemas.microsoft.com/office/drawing/2014/main" id="{D4E1389B-CA3B-4709-956D-F396D960BBC8}"/>
              </a:ext>
            </a:extLst>
          </p:cNvPr>
          <p:cNvSpPr>
            <a:spLocks noGrp="1"/>
          </p:cNvSpPr>
          <p:nvPr>
            <p:ph type="dt" sz="half" idx="2"/>
          </p:nvPr>
        </p:nvSpPr>
        <p:spPr>
          <a:xfrm>
            <a:off x="0" y="5184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01.10.2024</a:t>
            </a:fld>
            <a:endParaRPr lang="da-DK"/>
          </a:p>
        </p:txBody>
      </p:sp>
      <p:sp>
        <p:nvSpPr>
          <p:cNvPr id="14" name="Date Placeholder 14">
            <a:extLst>
              <a:ext uri="{FF2B5EF4-FFF2-40B4-BE49-F238E27FC236}">
                <a16:creationId xmlns:a16="http://schemas.microsoft.com/office/drawing/2014/main" id="{8A94F1C1-AE36-4BBA-B958-8FC614A9472A}"/>
              </a:ext>
            </a:extLst>
          </p:cNvPr>
          <p:cNvSpPr txBox="1">
            <a:spLocks/>
          </p:cNvSpPr>
          <p:nvPr/>
        </p:nvSpPr>
        <p:spPr>
          <a:xfrm>
            <a:off x="0" y="5184000"/>
            <a:ext cx="0" cy="0"/>
          </a:xfrm>
          <a:prstGeom prst="rect">
            <a:avLst/>
          </a:prstGeom>
        </p:spPr>
        <p:txBody>
          <a:bodyPr vert="horz" lIns="68580" tIns="34290" rIns="68580" bIns="3429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z="100" smtClean="0"/>
              <a:pPr/>
              <a:t>01.10.2024</a:t>
            </a:fld>
            <a:endParaRPr lang="da-DK" sz="100"/>
          </a:p>
        </p:txBody>
      </p:sp>
      <p:sp>
        <p:nvSpPr>
          <p:cNvPr id="8" name="Background">
            <a:extLst>
              <a:ext uri="{FF2B5EF4-FFF2-40B4-BE49-F238E27FC236}">
                <a16:creationId xmlns:a16="http://schemas.microsoft.com/office/drawing/2014/main" id="{F8185FA0-7011-91FB-4052-6043A23713A8}"/>
              </a:ext>
            </a:extLst>
          </p:cNvPr>
          <p:cNvSpPr/>
          <p:nvPr userDrawn="1"/>
        </p:nvSpPr>
        <p:spPr>
          <a:xfrm>
            <a:off x="0" y="0"/>
            <a:ext cx="91422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da-DK" sz="1200" err="1"/>
          </a:p>
        </p:txBody>
      </p:sp>
      <p:cxnSp>
        <p:nvCxnSpPr>
          <p:cNvPr id="13" name="Straight Connector 11">
            <a:extLst>
              <a:ext uri="{FF2B5EF4-FFF2-40B4-BE49-F238E27FC236}">
                <a16:creationId xmlns:a16="http://schemas.microsoft.com/office/drawing/2014/main" id="{33FF5E2F-CC79-FAB2-67F4-3D96C895F83D}"/>
              </a:ext>
            </a:extLst>
          </p:cNvPr>
          <p:cNvCxnSpPr>
            <a:cxnSpLocks/>
          </p:cNvCxnSpPr>
          <p:nvPr userDrawn="1"/>
        </p:nvCxnSpPr>
        <p:spPr>
          <a:xfrm>
            <a:off x="307801" y="536749"/>
            <a:ext cx="52440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Date Placeholder 14">
            <a:extLst>
              <a:ext uri="{FF2B5EF4-FFF2-40B4-BE49-F238E27FC236}">
                <a16:creationId xmlns:a16="http://schemas.microsoft.com/office/drawing/2014/main" id="{BE7A1B66-F625-FDDB-C3D9-E49C240D4359}"/>
              </a:ext>
            </a:extLst>
          </p:cNvPr>
          <p:cNvSpPr txBox="1">
            <a:spLocks/>
          </p:cNvSpPr>
          <p:nvPr userDrawn="1"/>
        </p:nvSpPr>
        <p:spPr>
          <a:xfrm>
            <a:off x="0" y="5184000"/>
            <a:ext cx="0" cy="0"/>
          </a:xfrm>
          <a:prstGeom prst="rect">
            <a:avLst/>
          </a:prstGeom>
        </p:spPr>
        <p:txBody>
          <a:bodyPr vert="horz" lIns="68580" tIns="34290" rIns="68580" bIns="3429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z="100" smtClean="0"/>
              <a:pPr/>
              <a:t>01.10.2024</a:t>
            </a:fld>
            <a:endParaRPr lang="da-DK" sz="100"/>
          </a:p>
        </p:txBody>
      </p:sp>
      <p:sp>
        <p:nvSpPr>
          <p:cNvPr id="17" name="Rectangle 12" descr="{&quot;templafy&quot;:{&quot;id&quot;:&quot;bc38619d-c2e2-4a88-8243-0589228e5727&quot;}}">
            <a:extLst>
              <a:ext uri="{FF2B5EF4-FFF2-40B4-BE49-F238E27FC236}">
                <a16:creationId xmlns:a16="http://schemas.microsoft.com/office/drawing/2014/main" id="{68DC1F35-862E-E2DC-03EA-20B788814B41}"/>
              </a:ext>
            </a:extLst>
          </p:cNvPr>
          <p:cNvSpPr/>
          <p:nvPr userDrawn="1"/>
        </p:nvSpPr>
        <p:spPr>
          <a:xfrm>
            <a:off x="7036594" y="4782097"/>
            <a:ext cx="1805717" cy="1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r"/>
            <a:endParaRPr lang="da-DK" sz="1200" err="1">
              <a:solidFill>
                <a:schemeClr val="bg1"/>
              </a:solidFill>
            </a:endParaRPr>
          </a:p>
        </p:txBody>
      </p:sp>
      <p:sp>
        <p:nvSpPr>
          <p:cNvPr id="19" name="text" descr="{&quot;templafy&quot;:{&quot;id&quot;:&quot;f1294959-33c9-4c15-81c5-2498e83bfe6f&quot;}}" title="UserProfile.Institut.InstituteDCU_{{DocumentLanguage}}">
            <a:extLst>
              <a:ext uri="{FF2B5EF4-FFF2-40B4-BE49-F238E27FC236}">
                <a16:creationId xmlns:a16="http://schemas.microsoft.com/office/drawing/2014/main" id="{798A0BF4-9AE6-B247-94A9-405B5DB77A2A}"/>
              </a:ext>
            </a:extLst>
          </p:cNvPr>
          <p:cNvSpPr txBox="1">
            <a:spLocks/>
          </p:cNvSpPr>
          <p:nvPr userDrawn="1"/>
        </p:nvSpPr>
        <p:spPr>
          <a:xfrm>
            <a:off x="307800" y="308365"/>
            <a:ext cx="3798704" cy="165622"/>
          </a:xfrm>
          <a:prstGeom prst="rect">
            <a:avLst/>
          </a:prstGeom>
          <a:noFill/>
        </p:spPr>
        <p:txBody>
          <a:bodyPr wrap="square" lIns="8100" tIns="0" rIns="0" bIns="675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sz="700" dirty="0">
                <a:solidFill>
                  <a:schemeClr val="bg1"/>
                </a:solidFill>
                <a:effectLst/>
                <a:latin typeface="Helvetica" pitchFamily="2" charset="0"/>
              </a:rPr>
              <a:t>Institut for Virksomhedsledelse</a:t>
            </a:r>
          </a:p>
        </p:txBody>
      </p:sp>
      <p:sp>
        <p:nvSpPr>
          <p:cNvPr id="20" name="Rectangle 15">
            <a:extLst>
              <a:ext uri="{FF2B5EF4-FFF2-40B4-BE49-F238E27FC236}">
                <a16:creationId xmlns:a16="http://schemas.microsoft.com/office/drawing/2014/main" id="{72D6D01A-7C7B-D0E3-2BAE-45D65087FEB3}"/>
              </a:ext>
            </a:extLst>
          </p:cNvPr>
          <p:cNvSpPr/>
          <p:nvPr userDrawn="1"/>
        </p:nvSpPr>
        <p:spPr>
          <a:xfrm rot="5400000">
            <a:off x="8222852" y="1610083"/>
            <a:ext cx="1461296" cy="28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en-GB" sz="700" b="0" noProof="1">
                <a:solidFill>
                  <a:schemeClr val="bg1"/>
                </a:solidFill>
                <a:latin typeface="Times New Roman" panose="02020603050405020304" pitchFamily="18" charset="0"/>
                <a:cs typeface="Times New Roman" panose="02020603050405020304" pitchFamily="18" charset="0"/>
              </a:rPr>
              <a:t>sdu.dk/en/business-school</a:t>
            </a:r>
            <a:endParaRPr lang="en-GB" sz="800" b="0" dirty="0">
              <a:solidFill>
                <a:schemeClr val="bg1"/>
              </a:solidFill>
              <a:latin typeface="Times New Roman" panose="02020603050405020304" pitchFamily="18" charset="0"/>
              <a:cs typeface="Times New Roman" panose="02020603050405020304" pitchFamily="18" charset="0"/>
            </a:endParaRPr>
          </a:p>
        </p:txBody>
      </p:sp>
      <p:sp>
        <p:nvSpPr>
          <p:cNvPr id="22" name="Text Placeholder 4">
            <a:extLst>
              <a:ext uri="{FF2B5EF4-FFF2-40B4-BE49-F238E27FC236}">
                <a16:creationId xmlns:a16="http://schemas.microsoft.com/office/drawing/2014/main" id="{CCEE727D-6F35-8937-2BF2-254757388056}"/>
              </a:ext>
            </a:extLst>
          </p:cNvPr>
          <p:cNvSpPr>
            <a:spLocks noGrp="1"/>
          </p:cNvSpPr>
          <p:nvPr>
            <p:ph type="body" sz="quarter" idx="19" hasCustomPrompt="1"/>
          </p:nvPr>
        </p:nvSpPr>
        <p:spPr>
          <a:xfrm>
            <a:off x="4802303" y="2779597"/>
            <a:ext cx="3510000" cy="18495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23" name="Picture Placeholder 3">
            <a:extLst>
              <a:ext uri="{FF2B5EF4-FFF2-40B4-BE49-F238E27FC236}">
                <a16:creationId xmlns:a16="http://schemas.microsoft.com/office/drawing/2014/main" id="{A8D6012B-52AB-8547-C41F-5274506C8C61}"/>
              </a:ext>
            </a:extLst>
          </p:cNvPr>
          <p:cNvSpPr>
            <a:spLocks noGrp="1"/>
          </p:cNvSpPr>
          <p:nvPr>
            <p:ph type="pic" sz="quarter" idx="14" hasCustomPrompt="1"/>
          </p:nvPr>
        </p:nvSpPr>
        <p:spPr>
          <a:xfrm>
            <a:off x="4572000" y="-19932"/>
            <a:ext cx="4570200" cy="2564974"/>
          </a:xfrm>
        </p:spPr>
        <p:txBody>
          <a:bodyPr/>
          <a:lstStyle>
            <a:lvl1pPr marL="0" indent="0" algn="ctr">
              <a:buNone/>
              <a:defRPr sz="900"/>
            </a:lvl1pPr>
          </a:lstStyle>
          <a:p>
            <a:r>
              <a:rPr lang="da-DK" dirty="0"/>
              <a:t>Vælg pladsholderen og indsæt billede via </a:t>
            </a:r>
            <a:r>
              <a:rPr lang="da-DK" dirty="0" err="1"/>
              <a:t>Templafy</a:t>
            </a:r>
            <a:r>
              <a:rPr lang="da-DK" dirty="0"/>
              <a:t>/</a:t>
            </a:r>
            <a:r>
              <a:rPr lang="da-DK" dirty="0" err="1"/>
              <a:t>Skyfish</a:t>
            </a:r>
            <a:r>
              <a:rPr lang="da-DK" dirty="0"/>
              <a:t> eller ikon eller logo via </a:t>
            </a:r>
            <a:r>
              <a:rPr lang="da-DK" dirty="0" err="1"/>
              <a:t>Templafy</a:t>
            </a:r>
            <a:r>
              <a:rPr lang="da-DK" dirty="0"/>
              <a:t>/Billeder</a:t>
            </a:r>
          </a:p>
        </p:txBody>
      </p:sp>
      <p:pic>
        <p:nvPicPr>
          <p:cNvPr id="18" name="Billede 7">
            <a:extLst>
              <a:ext uri="{FF2B5EF4-FFF2-40B4-BE49-F238E27FC236}">
                <a16:creationId xmlns:a16="http://schemas.microsoft.com/office/drawing/2014/main" id="{952D4D51-1311-0834-A2F7-C888F3216C57}"/>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308262" y="4470811"/>
            <a:ext cx="1365308" cy="376266"/>
          </a:xfrm>
          <a:prstGeom prst="rect">
            <a:avLst/>
          </a:prstGeom>
        </p:spPr>
      </p:pic>
      <p:sp>
        <p:nvSpPr>
          <p:cNvPr id="24" name="Rectangle 16">
            <a:extLst>
              <a:ext uri="{FF2B5EF4-FFF2-40B4-BE49-F238E27FC236}">
                <a16:creationId xmlns:a16="http://schemas.microsoft.com/office/drawing/2014/main" id="{715E8FA0-B946-E4D9-76C2-ED9E2E551887}"/>
              </a:ext>
            </a:extLst>
          </p:cNvPr>
          <p:cNvSpPr/>
          <p:nvPr userDrawn="1"/>
        </p:nvSpPr>
        <p:spPr>
          <a:xfrm rot="5400000">
            <a:off x="8309348" y="4106440"/>
            <a:ext cx="1288304" cy="28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en-GB" sz="619" b="0" noProof="1">
                <a:solidFill>
                  <a:schemeClr val="bg1"/>
                </a:solidFill>
                <a:latin typeface="Times New Roman" panose="02020603050405020304" pitchFamily="18" charset="0"/>
                <a:cs typeface="Times New Roman" panose="02020603050405020304" pitchFamily="18" charset="0"/>
              </a:rPr>
              <a:t>#businessbeyondtheobvious</a:t>
            </a:r>
            <a:endParaRPr lang="en-GB" sz="788" b="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3026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vid med overskrift + tekst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CC280F-138B-6BFD-886A-E321A982C00B}"/>
              </a:ext>
            </a:extLst>
          </p:cNvPr>
          <p:cNvSpPr>
            <a:spLocks noGrp="1"/>
          </p:cNvSpPr>
          <p:nvPr>
            <p:ph type="title"/>
          </p:nvPr>
        </p:nvSpPr>
        <p:spPr>
          <a:xfrm>
            <a:off x="307804" y="771185"/>
            <a:ext cx="8062909" cy="1202004"/>
          </a:xfrm>
        </p:spPr>
        <p:txBody>
          <a:bodyPr/>
          <a:lstStyle/>
          <a:p>
            <a:r>
              <a:rPr lang="da-DK"/>
              <a:t>Klik for at redigere titeltypografien i masteren</a:t>
            </a:r>
            <a:endParaRPr lang="en-GB"/>
          </a:p>
        </p:txBody>
      </p:sp>
      <p:sp>
        <p:nvSpPr>
          <p:cNvPr id="3" name="Pladsholder til dato 2">
            <a:extLst>
              <a:ext uri="{FF2B5EF4-FFF2-40B4-BE49-F238E27FC236}">
                <a16:creationId xmlns:a16="http://schemas.microsoft.com/office/drawing/2014/main" id="{B9F2F0FB-38DB-1324-EF7F-0710930C0260}"/>
              </a:ext>
            </a:extLst>
          </p:cNvPr>
          <p:cNvSpPr>
            <a:spLocks noGrp="1"/>
          </p:cNvSpPr>
          <p:nvPr>
            <p:ph type="dt" sz="half" idx="10"/>
          </p:nvPr>
        </p:nvSpPr>
        <p:spPr/>
        <p:txBody>
          <a:bodyPr/>
          <a:lstStyle/>
          <a:p>
            <a:fld id="{F1A13B18-F5ED-4611-8DBB-F05123AFBA22}" type="datetimeFigureOut">
              <a:rPr lang="en-GB" smtClean="0"/>
              <a:pPr/>
              <a:t>01/10/2024</a:t>
            </a:fld>
            <a:endParaRPr lang="en-GB"/>
          </a:p>
        </p:txBody>
      </p:sp>
      <p:sp>
        <p:nvSpPr>
          <p:cNvPr id="4" name="Pladsholder til slidenummer 3">
            <a:extLst>
              <a:ext uri="{FF2B5EF4-FFF2-40B4-BE49-F238E27FC236}">
                <a16:creationId xmlns:a16="http://schemas.microsoft.com/office/drawing/2014/main" id="{9DECA14D-16BF-C8F0-13D9-2E575806AD7A}"/>
              </a:ext>
            </a:extLst>
          </p:cNvPr>
          <p:cNvSpPr>
            <a:spLocks noGrp="1"/>
          </p:cNvSpPr>
          <p:nvPr>
            <p:ph type="sldNum" sz="quarter" idx="11"/>
          </p:nvPr>
        </p:nvSpPr>
        <p:spPr/>
        <p:txBody>
          <a:bodyPr/>
          <a:lstStyle/>
          <a:p>
            <a:fld id="{45D37B1E-C366-494F-A587-962AD9AABC83}" type="slidenum">
              <a:rPr lang="en-GB" smtClean="0"/>
              <a:pPr/>
              <a:t>‹#›</a:t>
            </a:fld>
            <a:endParaRPr lang="en-GB"/>
          </a:p>
        </p:txBody>
      </p:sp>
      <p:sp>
        <p:nvSpPr>
          <p:cNvPr id="6" name="Pladsholder til indhold 5">
            <a:extLst>
              <a:ext uri="{FF2B5EF4-FFF2-40B4-BE49-F238E27FC236}">
                <a16:creationId xmlns:a16="http://schemas.microsoft.com/office/drawing/2014/main" id="{237105E5-9D3C-24B1-C470-18593E5FA467}"/>
              </a:ext>
            </a:extLst>
          </p:cNvPr>
          <p:cNvSpPr>
            <a:spLocks noGrp="1"/>
          </p:cNvSpPr>
          <p:nvPr>
            <p:ph sz="quarter" idx="12"/>
          </p:nvPr>
        </p:nvSpPr>
        <p:spPr>
          <a:xfrm>
            <a:off x="315384" y="2052000"/>
            <a:ext cx="5760000" cy="2340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Tree>
    <p:extLst>
      <p:ext uri="{BB962C8B-B14F-4D97-AF65-F5344CB8AC3E}">
        <p14:creationId xmlns:p14="http://schemas.microsoft.com/office/powerpoint/2010/main" val="3609663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skrift + bille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7AD21D-350B-CE64-4F38-A10C6B7793EA}"/>
              </a:ext>
            </a:extLst>
          </p:cNvPr>
          <p:cNvSpPr>
            <a:spLocks noGrp="1"/>
          </p:cNvSpPr>
          <p:nvPr>
            <p:ph type="title"/>
          </p:nvPr>
        </p:nvSpPr>
        <p:spPr>
          <a:xfrm>
            <a:off x="307806" y="771191"/>
            <a:ext cx="3993265" cy="3534115"/>
          </a:xfrm>
        </p:spPr>
        <p:txBody>
          <a:bodyPr/>
          <a:lstStyle/>
          <a:p>
            <a:r>
              <a:rPr lang="da-DK"/>
              <a:t>Klik for at redigere titeltypografien i masteren</a:t>
            </a:r>
            <a:endParaRPr lang="en-GB"/>
          </a:p>
        </p:txBody>
      </p:sp>
      <p:sp>
        <p:nvSpPr>
          <p:cNvPr id="3" name="Pladsholder til dato 2">
            <a:extLst>
              <a:ext uri="{FF2B5EF4-FFF2-40B4-BE49-F238E27FC236}">
                <a16:creationId xmlns:a16="http://schemas.microsoft.com/office/drawing/2014/main" id="{EB4C75E1-D724-E33B-8A2D-AE64D67A4014}"/>
              </a:ext>
            </a:extLst>
          </p:cNvPr>
          <p:cNvSpPr>
            <a:spLocks noGrp="1"/>
          </p:cNvSpPr>
          <p:nvPr>
            <p:ph type="dt" sz="half" idx="10"/>
          </p:nvPr>
        </p:nvSpPr>
        <p:spPr/>
        <p:txBody>
          <a:bodyPr/>
          <a:lstStyle/>
          <a:p>
            <a:fld id="{F1A13B18-F5ED-4611-8DBB-F05123AFBA22}" type="datetimeFigureOut">
              <a:rPr lang="en-GB" smtClean="0"/>
              <a:pPr/>
              <a:t>01/10/2024</a:t>
            </a:fld>
            <a:endParaRPr lang="en-GB"/>
          </a:p>
        </p:txBody>
      </p:sp>
      <p:sp>
        <p:nvSpPr>
          <p:cNvPr id="4" name="Pladsholder til slidenummer 3">
            <a:extLst>
              <a:ext uri="{FF2B5EF4-FFF2-40B4-BE49-F238E27FC236}">
                <a16:creationId xmlns:a16="http://schemas.microsoft.com/office/drawing/2014/main" id="{567A17EA-EAC8-6B1D-82B1-1D367E278604}"/>
              </a:ext>
            </a:extLst>
          </p:cNvPr>
          <p:cNvSpPr>
            <a:spLocks noGrp="1"/>
          </p:cNvSpPr>
          <p:nvPr>
            <p:ph type="sldNum" sz="quarter" idx="11"/>
          </p:nvPr>
        </p:nvSpPr>
        <p:spPr/>
        <p:txBody>
          <a:bodyPr/>
          <a:lstStyle/>
          <a:p>
            <a:fld id="{45D37B1E-C366-494F-A587-962AD9AABC83}" type="slidenum">
              <a:rPr lang="en-GB" smtClean="0"/>
              <a:pPr/>
              <a:t>‹#›</a:t>
            </a:fld>
            <a:endParaRPr lang="en-GB"/>
          </a:p>
        </p:txBody>
      </p:sp>
      <p:sp>
        <p:nvSpPr>
          <p:cNvPr id="6" name="Pladsholder til billede 5">
            <a:extLst>
              <a:ext uri="{FF2B5EF4-FFF2-40B4-BE49-F238E27FC236}">
                <a16:creationId xmlns:a16="http://schemas.microsoft.com/office/drawing/2014/main" id="{60602FE7-42D8-03BD-3B1E-4EE7B9935628}"/>
              </a:ext>
            </a:extLst>
          </p:cNvPr>
          <p:cNvSpPr>
            <a:spLocks noGrp="1"/>
          </p:cNvSpPr>
          <p:nvPr>
            <p:ph type="pic" sz="quarter" idx="12"/>
          </p:nvPr>
        </p:nvSpPr>
        <p:spPr>
          <a:xfrm>
            <a:off x="4572000" y="0"/>
            <a:ext cx="4572000" cy="5143500"/>
          </a:xfrm>
        </p:spPr>
        <p:txBody>
          <a:bodyPr/>
          <a:lstStyle/>
          <a:p>
            <a:endParaRPr lang="en-GB"/>
          </a:p>
        </p:txBody>
      </p:sp>
    </p:spTree>
    <p:extLst>
      <p:ext uri="{BB962C8B-B14F-4D97-AF65-F5344CB8AC3E}">
        <p14:creationId xmlns:p14="http://schemas.microsoft.com/office/powerpoint/2010/main" val="2834304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SS design ikon">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EB4C75E1-D724-E33B-8A2D-AE64D67A4014}"/>
              </a:ext>
            </a:extLst>
          </p:cNvPr>
          <p:cNvSpPr>
            <a:spLocks noGrp="1"/>
          </p:cNvSpPr>
          <p:nvPr>
            <p:ph type="dt" sz="half" idx="10"/>
          </p:nvPr>
        </p:nvSpPr>
        <p:spPr/>
        <p:txBody>
          <a:bodyPr/>
          <a:lstStyle/>
          <a:p>
            <a:fld id="{F1A13B18-F5ED-4611-8DBB-F05123AFBA22}" type="datetimeFigureOut">
              <a:rPr lang="en-GB" smtClean="0"/>
              <a:pPr/>
              <a:t>01/10/2024</a:t>
            </a:fld>
            <a:endParaRPr lang="en-GB"/>
          </a:p>
        </p:txBody>
      </p:sp>
      <p:sp>
        <p:nvSpPr>
          <p:cNvPr id="4" name="Pladsholder til slidenummer 3">
            <a:extLst>
              <a:ext uri="{FF2B5EF4-FFF2-40B4-BE49-F238E27FC236}">
                <a16:creationId xmlns:a16="http://schemas.microsoft.com/office/drawing/2014/main" id="{567A17EA-EAC8-6B1D-82B1-1D367E278604}"/>
              </a:ext>
            </a:extLst>
          </p:cNvPr>
          <p:cNvSpPr>
            <a:spLocks noGrp="1"/>
          </p:cNvSpPr>
          <p:nvPr>
            <p:ph type="sldNum" sz="quarter" idx="11"/>
          </p:nvPr>
        </p:nvSpPr>
        <p:spPr/>
        <p:txBody>
          <a:bodyPr/>
          <a:lstStyle/>
          <a:p>
            <a:fld id="{45D37B1E-C366-494F-A587-962AD9AABC83}" type="slidenum">
              <a:rPr lang="en-GB" smtClean="0"/>
              <a:pPr/>
              <a:t>‹#›</a:t>
            </a:fld>
            <a:endParaRPr lang="en-GB"/>
          </a:p>
        </p:txBody>
      </p:sp>
      <p:pic>
        <p:nvPicPr>
          <p:cNvPr id="11" name="Grafik 10">
            <a:extLst>
              <a:ext uri="{FF2B5EF4-FFF2-40B4-BE49-F238E27FC236}">
                <a16:creationId xmlns:a16="http://schemas.microsoft.com/office/drawing/2014/main" id="{A8B3521A-D748-F67E-6D20-0CE92C0610A3}"/>
              </a:ext>
            </a:extLst>
          </p:cNvPr>
          <p:cNvPicPr>
            <a:picLocks/>
          </p:cNvPicPr>
          <p:nvPr userDrawn="1"/>
        </p:nvPicPr>
        <p:blipFill>
          <a:blip r:embed="rId2">
            <a:extLst>
              <a:ext uri="{96DAC541-7B7A-43D3-8B79-37D633B846F1}">
                <asvg:svgBlip xmlns:asvg="http://schemas.microsoft.com/office/drawing/2016/SVG/main" r:embed="rId3"/>
              </a:ext>
            </a:extLst>
          </a:blip>
          <a:stretch>
            <a:fillRect/>
          </a:stretch>
        </p:blipFill>
        <p:spPr>
          <a:xfrm>
            <a:off x="-28220" y="1919825"/>
            <a:ext cx="6001200" cy="5882215"/>
          </a:xfrm>
          <a:prstGeom prst="rect">
            <a:avLst/>
          </a:prstGeom>
        </p:spPr>
      </p:pic>
      <p:sp>
        <p:nvSpPr>
          <p:cNvPr id="14" name="Rektangel 13">
            <a:extLst>
              <a:ext uri="{FF2B5EF4-FFF2-40B4-BE49-F238E27FC236}">
                <a16:creationId xmlns:a16="http://schemas.microsoft.com/office/drawing/2014/main" id="{ABD83C93-ED09-3F8F-9E8B-F34E05EED558}"/>
              </a:ext>
            </a:extLst>
          </p:cNvPr>
          <p:cNvSpPr/>
          <p:nvPr userDrawn="1"/>
        </p:nvSpPr>
        <p:spPr>
          <a:xfrm>
            <a:off x="225776" y="355607"/>
            <a:ext cx="2909309" cy="258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600" err="1"/>
          </a:p>
        </p:txBody>
      </p:sp>
      <p:pic>
        <p:nvPicPr>
          <p:cNvPr id="8" name="Billede 7">
            <a:extLst>
              <a:ext uri="{FF2B5EF4-FFF2-40B4-BE49-F238E27FC236}">
                <a16:creationId xmlns:a16="http://schemas.microsoft.com/office/drawing/2014/main" id="{84A0315E-52D2-3C92-A521-E8E0A5AB6D50}"/>
              </a:ext>
            </a:extLst>
          </p:cNvPr>
          <p:cNvPicPr>
            <a:picLocks noChangeAspect="1"/>
          </p:cNvPicPr>
          <p:nvPr userDrawn="1"/>
        </p:nvPicPr>
        <p:blipFill>
          <a:blip r:embed="rId4"/>
          <a:srcRect/>
          <a:stretch/>
        </p:blipFill>
        <p:spPr>
          <a:xfrm>
            <a:off x="996430" y="1078699"/>
            <a:ext cx="1367999" cy="376267"/>
          </a:xfrm>
          <a:prstGeom prst="rect">
            <a:avLst/>
          </a:prstGeom>
        </p:spPr>
      </p:pic>
    </p:spTree>
    <p:extLst>
      <p:ext uri="{BB962C8B-B14F-4D97-AF65-F5344CB8AC3E}">
        <p14:creationId xmlns:p14="http://schemas.microsoft.com/office/powerpoint/2010/main" val="2558965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Hvid forside">
    <p:spTree>
      <p:nvGrpSpPr>
        <p:cNvPr id="1" name=""/>
        <p:cNvGrpSpPr/>
        <p:nvPr/>
      </p:nvGrpSpPr>
      <p:grpSpPr>
        <a:xfrm>
          <a:off x="0" y="0"/>
          <a:ext cx="0" cy="0"/>
          <a:chOff x="0" y="0"/>
          <a:chExt cx="0" cy="0"/>
        </a:xfrm>
      </p:grpSpPr>
      <p:sp>
        <p:nvSpPr>
          <p:cNvPr id="13" name="Date Placeholder 14">
            <a:extLst>
              <a:ext uri="{FF2B5EF4-FFF2-40B4-BE49-F238E27FC236}">
                <a16:creationId xmlns:a16="http://schemas.microsoft.com/office/drawing/2014/main" id="{5161ABAB-6DB4-433A-ACC8-A0EC0AACAD0C}"/>
              </a:ext>
            </a:extLst>
          </p:cNvPr>
          <p:cNvSpPr>
            <a:spLocks noGrp="1"/>
          </p:cNvSpPr>
          <p:nvPr>
            <p:ph type="dt" sz="half" idx="2"/>
          </p:nvPr>
        </p:nvSpPr>
        <p:spPr>
          <a:xfrm>
            <a:off x="0" y="5184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01.10.2024</a:t>
            </a:fld>
            <a:endParaRPr lang="da-DK"/>
          </a:p>
        </p:txBody>
      </p:sp>
      <p:sp>
        <p:nvSpPr>
          <p:cNvPr id="14" name="Date Placeholder 14">
            <a:extLst>
              <a:ext uri="{FF2B5EF4-FFF2-40B4-BE49-F238E27FC236}">
                <a16:creationId xmlns:a16="http://schemas.microsoft.com/office/drawing/2014/main" id="{BC3A8B03-9EA5-416E-BD54-B87E6C4A6781}"/>
              </a:ext>
            </a:extLst>
          </p:cNvPr>
          <p:cNvSpPr txBox="1">
            <a:spLocks/>
          </p:cNvSpPr>
          <p:nvPr/>
        </p:nvSpPr>
        <p:spPr>
          <a:xfrm>
            <a:off x="0" y="5184000"/>
            <a:ext cx="0" cy="0"/>
          </a:xfrm>
          <a:prstGeom prst="rect">
            <a:avLst/>
          </a:prstGeom>
        </p:spPr>
        <p:txBody>
          <a:bodyPr vert="horz" lIns="68580" tIns="34290" rIns="68580" bIns="3429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z="100" smtClean="0"/>
              <a:pPr/>
              <a:t>01.10.2024</a:t>
            </a:fld>
            <a:endParaRPr lang="da-DK" sz="100"/>
          </a:p>
        </p:txBody>
      </p:sp>
      <p:sp>
        <p:nvSpPr>
          <p:cNvPr id="5" name="Date Placeholder 14">
            <a:extLst>
              <a:ext uri="{FF2B5EF4-FFF2-40B4-BE49-F238E27FC236}">
                <a16:creationId xmlns:a16="http://schemas.microsoft.com/office/drawing/2014/main" id="{9A7AFB7C-7952-9A29-30B0-EEB3ABEAFE92}"/>
              </a:ext>
            </a:extLst>
          </p:cNvPr>
          <p:cNvSpPr txBox="1">
            <a:spLocks/>
          </p:cNvSpPr>
          <p:nvPr userDrawn="1"/>
        </p:nvSpPr>
        <p:spPr>
          <a:xfrm>
            <a:off x="0" y="5184000"/>
            <a:ext cx="0" cy="0"/>
          </a:xfrm>
          <a:prstGeom prst="rect">
            <a:avLst/>
          </a:prstGeom>
        </p:spPr>
        <p:txBody>
          <a:bodyPr vert="horz" lIns="68580" tIns="34290" rIns="68580" bIns="3429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z="100" smtClean="0"/>
              <a:pPr/>
              <a:t>01.10.2024</a:t>
            </a:fld>
            <a:endParaRPr lang="da-DK" sz="100"/>
          </a:p>
        </p:txBody>
      </p:sp>
      <p:sp>
        <p:nvSpPr>
          <p:cNvPr id="4" name="Pladsholder til tekst 3">
            <a:extLst>
              <a:ext uri="{FF2B5EF4-FFF2-40B4-BE49-F238E27FC236}">
                <a16:creationId xmlns:a16="http://schemas.microsoft.com/office/drawing/2014/main" id="{5B886236-B294-81D1-F906-237EFD253E2E}"/>
              </a:ext>
            </a:extLst>
          </p:cNvPr>
          <p:cNvSpPr>
            <a:spLocks noGrp="1"/>
          </p:cNvSpPr>
          <p:nvPr>
            <p:ph type="body" sz="quarter" idx="10"/>
          </p:nvPr>
        </p:nvSpPr>
        <p:spPr>
          <a:xfrm>
            <a:off x="307975" y="892175"/>
            <a:ext cx="7678738" cy="337026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Tree>
    <p:extLst>
      <p:ext uri="{BB962C8B-B14F-4D97-AF65-F5344CB8AC3E}">
        <p14:creationId xmlns:p14="http://schemas.microsoft.com/office/powerpoint/2010/main" val="1746262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reaker A">
    <p:bg>
      <p:bgPr>
        <a:solidFill>
          <a:schemeClr val="bg1"/>
        </a:solidFill>
        <a:effectLst/>
      </p:bgPr>
    </p:bg>
    <p:spTree>
      <p:nvGrpSpPr>
        <p:cNvPr id="1" name=""/>
        <p:cNvGrpSpPr/>
        <p:nvPr/>
      </p:nvGrpSpPr>
      <p:grpSpPr>
        <a:xfrm>
          <a:off x="0" y="0"/>
          <a:ext cx="0" cy="0"/>
          <a:chOff x="0" y="0"/>
          <a:chExt cx="0" cy="0"/>
        </a:xfrm>
      </p:grpSpPr>
      <p:sp>
        <p:nvSpPr>
          <p:cNvPr id="14" name="Picture Placeholder 3">
            <a:extLst>
              <a:ext uri="{FF2B5EF4-FFF2-40B4-BE49-F238E27FC236}">
                <a16:creationId xmlns:a16="http://schemas.microsoft.com/office/drawing/2014/main" id="{BAC5FF5C-5A1F-4EF8-85A8-E1370E4FA7C5}"/>
              </a:ext>
            </a:extLst>
          </p:cNvPr>
          <p:cNvSpPr>
            <a:spLocks noGrp="1"/>
          </p:cNvSpPr>
          <p:nvPr>
            <p:ph type="pic" sz="quarter" idx="14" hasCustomPrompt="1"/>
          </p:nvPr>
        </p:nvSpPr>
        <p:spPr>
          <a:xfrm>
            <a:off x="4811886" y="750333"/>
            <a:ext cx="3713571" cy="3631168"/>
          </a:xfrm>
        </p:spPr>
        <p:txBody>
          <a:bodyPr/>
          <a:lstStyle>
            <a:lvl1pPr marL="0" indent="0" algn="ctr">
              <a:buNone/>
              <a:defRPr sz="900"/>
            </a:lvl1pPr>
          </a:lstStyle>
          <a:p>
            <a:r>
              <a:rPr lang="da-DK"/>
              <a:t>Vælg pladsholderen og indsæt billede via Templafy/Skyfish eller ikon eller logo via Templafy/Billeder</a:t>
            </a:r>
          </a:p>
        </p:txBody>
      </p:sp>
      <p:sp>
        <p:nvSpPr>
          <p:cNvPr id="2" name="Title 1"/>
          <p:cNvSpPr>
            <a:spLocks noGrp="1"/>
          </p:cNvSpPr>
          <p:nvPr>
            <p:ph type="ctrTitle" hasCustomPrompt="1"/>
          </p:nvPr>
        </p:nvSpPr>
        <p:spPr>
          <a:xfrm>
            <a:off x="311023" y="1275160"/>
            <a:ext cx="4025700" cy="3106340"/>
          </a:xfrm>
        </p:spPr>
        <p:txBody>
          <a:bodyPr anchor="t" anchorCtr="0"/>
          <a:lstStyle>
            <a:lvl1pPr algn="l">
              <a:lnSpc>
                <a:spcPct val="100000"/>
              </a:lnSpc>
              <a:defRPr sz="3300">
                <a:solidFill>
                  <a:schemeClr val="tx1"/>
                </a:solidFill>
              </a:defRPr>
            </a:lvl1pPr>
          </a:lstStyle>
          <a:p>
            <a:r>
              <a:rPr lang="da-DK"/>
              <a:t>Klik for at tilføje overskrift</a:t>
            </a:r>
          </a:p>
        </p:txBody>
      </p:sp>
      <p:sp>
        <p:nvSpPr>
          <p:cNvPr id="17" name="Date Placeholder 14">
            <a:extLst>
              <a:ext uri="{FF2B5EF4-FFF2-40B4-BE49-F238E27FC236}">
                <a16:creationId xmlns:a16="http://schemas.microsoft.com/office/drawing/2014/main" id="{D63CFED0-47FC-4852-81C1-6B705FD6417D}"/>
              </a:ext>
            </a:extLst>
          </p:cNvPr>
          <p:cNvSpPr txBox="1">
            <a:spLocks/>
          </p:cNvSpPr>
          <p:nvPr/>
        </p:nvSpPr>
        <p:spPr>
          <a:xfrm>
            <a:off x="0" y="5184000"/>
            <a:ext cx="0" cy="0"/>
          </a:xfrm>
          <a:prstGeom prst="rect">
            <a:avLst/>
          </a:prstGeom>
        </p:spPr>
        <p:txBody>
          <a:bodyPr vert="horz" lIns="68580" tIns="34290" rIns="68580" bIns="3429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z="100" smtClean="0"/>
              <a:pPr/>
              <a:t>01.10.2024</a:t>
            </a:fld>
            <a:endParaRPr lang="da-DK" sz="100"/>
          </a:p>
        </p:txBody>
      </p:sp>
      <p:sp>
        <p:nvSpPr>
          <p:cNvPr id="11" name="Date Placeholder 14">
            <a:extLst>
              <a:ext uri="{FF2B5EF4-FFF2-40B4-BE49-F238E27FC236}">
                <a16:creationId xmlns:a16="http://schemas.microsoft.com/office/drawing/2014/main" id="{46B8B693-1011-4CB7-8C2A-F9570E0FBBBC}"/>
              </a:ext>
            </a:extLst>
          </p:cNvPr>
          <p:cNvSpPr txBox="1">
            <a:spLocks/>
          </p:cNvSpPr>
          <p:nvPr userDrawn="1"/>
        </p:nvSpPr>
        <p:spPr>
          <a:xfrm>
            <a:off x="0" y="5184000"/>
            <a:ext cx="0" cy="0"/>
          </a:xfrm>
          <a:prstGeom prst="rect">
            <a:avLst/>
          </a:prstGeom>
        </p:spPr>
        <p:txBody>
          <a:bodyPr vert="horz" lIns="68580" tIns="34290" rIns="68580" bIns="3429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z="100" smtClean="0"/>
              <a:pPr/>
              <a:t>01.10.2024</a:t>
            </a:fld>
            <a:endParaRPr lang="da-DK" sz="100"/>
          </a:p>
        </p:txBody>
      </p:sp>
      <p:sp>
        <p:nvSpPr>
          <p:cNvPr id="16" name="Rectangle 11" descr="{&quot;templafy&quot;:{&quot;id&quot;:&quot;cf462d99-8273-47e2-bd82-1eb9550e164e&quot;}}">
            <a:extLst>
              <a:ext uri="{FF2B5EF4-FFF2-40B4-BE49-F238E27FC236}">
                <a16:creationId xmlns:a16="http://schemas.microsoft.com/office/drawing/2014/main" id="{FDA88BBF-9C13-F084-FCD6-49B8E87EFFE5}"/>
              </a:ext>
            </a:extLst>
          </p:cNvPr>
          <p:cNvSpPr/>
          <p:nvPr userDrawn="1"/>
        </p:nvSpPr>
        <p:spPr>
          <a:xfrm>
            <a:off x="7036594" y="4782097"/>
            <a:ext cx="1805717" cy="1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r"/>
            <a:endParaRPr lang="da-DK" sz="1200" err="1">
              <a:solidFill>
                <a:schemeClr val="tx1"/>
              </a:solidFill>
            </a:endParaRPr>
          </a:p>
        </p:txBody>
      </p:sp>
      <p:sp>
        <p:nvSpPr>
          <p:cNvPr id="15" name="text" descr="{&quot;templafy&quot;:{&quot;id&quot;:&quot;f0875b7b-4ece-42c2-91f7-f06805ab5289&quot;}}" title="UserProfile.Institut.InstituteDCU_{{DocumentLanguage}}">
            <a:extLst>
              <a:ext uri="{FF2B5EF4-FFF2-40B4-BE49-F238E27FC236}">
                <a16:creationId xmlns:a16="http://schemas.microsoft.com/office/drawing/2014/main" id="{692253F6-301E-3071-2381-D62F990D070B}"/>
              </a:ext>
            </a:extLst>
          </p:cNvPr>
          <p:cNvSpPr txBox="1">
            <a:spLocks/>
          </p:cNvSpPr>
          <p:nvPr userDrawn="1"/>
        </p:nvSpPr>
        <p:spPr>
          <a:xfrm>
            <a:off x="307800" y="260403"/>
            <a:ext cx="3798704" cy="213584"/>
          </a:xfrm>
          <a:prstGeom prst="rect">
            <a:avLst/>
          </a:prstGeom>
          <a:noFill/>
        </p:spPr>
        <p:txBody>
          <a:bodyPr wrap="square" lIns="8100" tIns="0" rIns="0" bIns="675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050"/>
              <a:t>Institut for Virksomhedsledelse</a:t>
            </a:r>
          </a:p>
        </p:txBody>
      </p:sp>
      <p:sp>
        <p:nvSpPr>
          <p:cNvPr id="22" name="Rectangle 15">
            <a:extLst>
              <a:ext uri="{FF2B5EF4-FFF2-40B4-BE49-F238E27FC236}">
                <a16:creationId xmlns:a16="http://schemas.microsoft.com/office/drawing/2014/main" id="{7223B4DC-D462-53BC-BEF7-B353BAB5C9BC}"/>
              </a:ext>
            </a:extLst>
          </p:cNvPr>
          <p:cNvSpPr/>
          <p:nvPr userDrawn="1"/>
        </p:nvSpPr>
        <p:spPr>
          <a:xfrm rot="5400000">
            <a:off x="8309348" y="2476147"/>
            <a:ext cx="1288304" cy="28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en-GB" sz="619" b="0" noProof="1">
                <a:solidFill>
                  <a:schemeClr val="tx1"/>
                </a:solidFill>
                <a:latin typeface="Times New Roman" panose="02020603050405020304" pitchFamily="18" charset="0"/>
                <a:cs typeface="Times New Roman" panose="02020603050405020304" pitchFamily="18" charset="0"/>
              </a:rPr>
              <a:t>sdu.dk/en/business-school</a:t>
            </a:r>
            <a:endParaRPr lang="en-GB" sz="788" b="0" dirty="0">
              <a:latin typeface="Times New Roman" panose="02020603050405020304" pitchFamily="18" charset="0"/>
              <a:cs typeface="Times New Roman" panose="02020603050405020304" pitchFamily="18" charset="0"/>
            </a:endParaRPr>
          </a:p>
        </p:txBody>
      </p:sp>
      <p:cxnSp>
        <p:nvCxnSpPr>
          <p:cNvPr id="24" name="Straight Connector 26">
            <a:extLst>
              <a:ext uri="{FF2B5EF4-FFF2-40B4-BE49-F238E27FC236}">
                <a16:creationId xmlns:a16="http://schemas.microsoft.com/office/drawing/2014/main" id="{C4A90339-C3DB-BF42-8E61-A2F5805988B4}"/>
              </a:ext>
            </a:extLst>
          </p:cNvPr>
          <p:cNvCxnSpPr>
            <a:cxnSpLocks/>
          </p:cNvCxnSpPr>
          <p:nvPr userDrawn="1"/>
        </p:nvCxnSpPr>
        <p:spPr>
          <a:xfrm>
            <a:off x="307801" y="536749"/>
            <a:ext cx="5244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 descr="{&quot;templafy&quot;:{&quot;id&quot;:&quot;b8e72bfa-f4b9-4a67-be65-fe563fbab629&quot;}}" title="UserProfile.Institut.InstituteDCU_{{DocumentLanguage}}">
            <a:extLst>
              <a:ext uri="{FF2B5EF4-FFF2-40B4-BE49-F238E27FC236}">
                <a16:creationId xmlns:a16="http://schemas.microsoft.com/office/drawing/2014/main" id="{BE2C835A-80C7-BD3B-2488-F675084E64EB}"/>
              </a:ext>
            </a:extLst>
          </p:cNvPr>
          <p:cNvSpPr txBox="1">
            <a:spLocks/>
          </p:cNvSpPr>
          <p:nvPr userDrawn="1"/>
        </p:nvSpPr>
        <p:spPr>
          <a:xfrm>
            <a:off x="308375" y="403172"/>
            <a:ext cx="4263628" cy="148582"/>
          </a:xfrm>
          <a:prstGeom prst="rect">
            <a:avLst/>
          </a:prstGeom>
          <a:noFill/>
        </p:spPr>
        <p:txBody>
          <a:bodyPr wrap="square" lIns="6075" tIns="0" rIns="0" bIns="50625"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sz="700" dirty="0">
                <a:solidFill>
                  <a:schemeClr val="tx1"/>
                </a:solidFill>
                <a:effectLst/>
                <a:latin typeface="Helvetica" pitchFamily="2" charset="0"/>
              </a:rPr>
              <a:t>University of Southern Denmark Business School</a:t>
            </a:r>
          </a:p>
        </p:txBody>
      </p:sp>
      <p:pic>
        <p:nvPicPr>
          <p:cNvPr id="26" name="Billede 25">
            <a:extLst>
              <a:ext uri="{FF2B5EF4-FFF2-40B4-BE49-F238E27FC236}">
                <a16:creationId xmlns:a16="http://schemas.microsoft.com/office/drawing/2014/main" id="{6CCD8E59-6D80-557C-8879-9FEFDD88DBDF}"/>
              </a:ext>
            </a:extLst>
          </p:cNvPr>
          <p:cNvPicPr>
            <a:picLocks noChangeAspect="1"/>
          </p:cNvPicPr>
          <p:nvPr userDrawn="1"/>
        </p:nvPicPr>
        <p:blipFill>
          <a:blip r:embed="rId2"/>
          <a:stretch>
            <a:fillRect/>
          </a:stretch>
        </p:blipFill>
        <p:spPr>
          <a:xfrm>
            <a:off x="8043333" y="257328"/>
            <a:ext cx="792292" cy="212078"/>
          </a:xfrm>
          <a:prstGeom prst="rect">
            <a:avLst/>
          </a:prstGeom>
        </p:spPr>
      </p:pic>
      <p:pic>
        <p:nvPicPr>
          <p:cNvPr id="18" name="Billede 17">
            <a:extLst>
              <a:ext uri="{FF2B5EF4-FFF2-40B4-BE49-F238E27FC236}">
                <a16:creationId xmlns:a16="http://schemas.microsoft.com/office/drawing/2014/main" id="{BF8BBF7E-2F03-B97C-C69D-9D17FBBF63C7}"/>
              </a:ext>
            </a:extLst>
          </p:cNvPr>
          <p:cNvPicPr>
            <a:picLocks noChangeAspect="1"/>
          </p:cNvPicPr>
          <p:nvPr userDrawn="1"/>
        </p:nvPicPr>
        <p:blipFill>
          <a:blip r:embed="rId3"/>
          <a:srcRect/>
          <a:stretch/>
        </p:blipFill>
        <p:spPr>
          <a:xfrm>
            <a:off x="298798" y="4472279"/>
            <a:ext cx="1367999" cy="376267"/>
          </a:xfrm>
          <a:prstGeom prst="rect">
            <a:avLst/>
          </a:prstGeom>
        </p:spPr>
      </p:pic>
      <p:sp>
        <p:nvSpPr>
          <p:cNvPr id="19" name="Rectangle 16">
            <a:extLst>
              <a:ext uri="{FF2B5EF4-FFF2-40B4-BE49-F238E27FC236}">
                <a16:creationId xmlns:a16="http://schemas.microsoft.com/office/drawing/2014/main" id="{F5C0136D-16B7-6142-76B5-EE75AC4B94BA}"/>
              </a:ext>
            </a:extLst>
          </p:cNvPr>
          <p:cNvSpPr/>
          <p:nvPr userDrawn="1"/>
        </p:nvSpPr>
        <p:spPr>
          <a:xfrm rot="5400000">
            <a:off x="8309348" y="4110011"/>
            <a:ext cx="1288304" cy="28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en-GB" sz="619" b="0" noProof="1">
                <a:solidFill>
                  <a:schemeClr val="tx1"/>
                </a:solidFill>
                <a:latin typeface="Times New Roman" panose="02020603050405020304" pitchFamily="18" charset="0"/>
                <a:cs typeface="Times New Roman" panose="02020603050405020304" pitchFamily="18" charset="0"/>
              </a:rPr>
              <a:t>#businessbeyondtheobvious</a:t>
            </a:r>
            <a:endParaRPr lang="en-GB" sz="788"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6857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7806" y="771185"/>
            <a:ext cx="8534511" cy="1202004"/>
          </a:xfrm>
          <a:prstGeom prst="rect">
            <a:avLst/>
          </a:prstGeom>
        </p:spPr>
        <p:txBody>
          <a:bodyPr vert="horz" lIns="0" tIns="0" rIns="0" bIns="0" rtlCol="0" anchor="t" anchorCtr="0">
            <a:noAutofit/>
          </a:bodyPr>
          <a:lstStyle/>
          <a:p>
            <a:r>
              <a:rPr lang="en-GB"/>
              <a:t>Klik for at redigere i master</a:t>
            </a:r>
          </a:p>
        </p:txBody>
      </p:sp>
      <p:sp>
        <p:nvSpPr>
          <p:cNvPr id="3" name="Text Placeholder 2"/>
          <p:cNvSpPr>
            <a:spLocks noGrp="1"/>
          </p:cNvSpPr>
          <p:nvPr>
            <p:ph type="body" idx="1"/>
          </p:nvPr>
        </p:nvSpPr>
        <p:spPr>
          <a:xfrm>
            <a:off x="307805" y="2526780"/>
            <a:ext cx="8528929" cy="1854720"/>
          </a:xfrm>
          <a:prstGeom prst="rect">
            <a:avLst/>
          </a:prstGeom>
        </p:spPr>
        <p:txBody>
          <a:bodyPr vert="horz" lIns="0" tIns="0" rIns="0" bIns="0" rtlCol="0">
            <a:noAutofit/>
          </a:bodyPr>
          <a:lstStyle/>
          <a:p>
            <a:pPr lvl="0"/>
            <a:r>
              <a:rPr lang="en-GB"/>
              <a:t>Første niveau, bullet 16 </a:t>
            </a:r>
            <a:r>
              <a:rPr lang="en-GB" err="1"/>
              <a:t>pkt</a:t>
            </a:r>
            <a:endParaRPr lang="en-GB"/>
          </a:p>
          <a:p>
            <a:pPr lvl="1"/>
            <a:r>
              <a:rPr lang="en-GB"/>
              <a:t>Andet niveau, bullet 14 </a:t>
            </a:r>
            <a:r>
              <a:rPr lang="en-GB" err="1"/>
              <a:t>pkt</a:t>
            </a:r>
            <a:endParaRPr lang="en-GB"/>
          </a:p>
          <a:p>
            <a:pPr lvl="2"/>
            <a:r>
              <a:rPr lang="en-GB"/>
              <a:t>Tredje niveau, bullet 12 </a:t>
            </a:r>
            <a:r>
              <a:rPr lang="en-GB" err="1"/>
              <a:t>pkt</a:t>
            </a:r>
            <a:endParaRPr lang="en-GB"/>
          </a:p>
          <a:p>
            <a:pPr lvl="3"/>
            <a:r>
              <a:rPr lang="en-GB"/>
              <a:t>Fjerde niveau, Header bold 16 </a:t>
            </a:r>
            <a:r>
              <a:rPr lang="en-GB" err="1"/>
              <a:t>pkt</a:t>
            </a:r>
            <a:endParaRPr lang="en-GB"/>
          </a:p>
          <a:p>
            <a:pPr lvl="4"/>
            <a:r>
              <a:rPr lang="en-GB"/>
              <a:t>Femte niveau, Body </a:t>
            </a:r>
            <a:r>
              <a:rPr lang="en-GB" err="1"/>
              <a:t>regular</a:t>
            </a:r>
            <a:r>
              <a:rPr lang="en-GB"/>
              <a:t> 16 </a:t>
            </a:r>
            <a:r>
              <a:rPr lang="en-GB" err="1"/>
              <a:t>pkt</a:t>
            </a:r>
            <a:endParaRPr lang="en-GB"/>
          </a:p>
          <a:p>
            <a:pPr lvl="5"/>
            <a:r>
              <a:rPr lang="en-GB"/>
              <a:t>Sjette niveau, bullet 12 </a:t>
            </a:r>
            <a:r>
              <a:rPr lang="en-GB" err="1"/>
              <a:t>pkt</a:t>
            </a:r>
            <a:endParaRPr lang="en-GB"/>
          </a:p>
          <a:p>
            <a:pPr lvl="6"/>
            <a:r>
              <a:rPr lang="en-GB"/>
              <a:t>Syvende niveau, bullet 12 </a:t>
            </a:r>
            <a:r>
              <a:rPr lang="en-GB" err="1"/>
              <a:t>pkt</a:t>
            </a:r>
            <a:r>
              <a:rPr lang="en-GB"/>
              <a:t> (indryk 1 gang)</a:t>
            </a:r>
          </a:p>
          <a:p>
            <a:pPr lvl="7"/>
            <a:r>
              <a:rPr lang="en-GB"/>
              <a:t>Ottende niveau, Header bold, 12 </a:t>
            </a:r>
            <a:r>
              <a:rPr lang="en-GB" err="1"/>
              <a:t>pkt</a:t>
            </a:r>
            <a:endParaRPr lang="en-GB"/>
          </a:p>
          <a:p>
            <a:pPr lvl="8"/>
            <a:r>
              <a:rPr lang="en-GB"/>
              <a:t>Niende niveau, Body </a:t>
            </a:r>
            <a:r>
              <a:rPr lang="en-GB" err="1"/>
              <a:t>regular</a:t>
            </a:r>
            <a:r>
              <a:rPr lang="en-GB"/>
              <a:t>, 12 </a:t>
            </a:r>
            <a:r>
              <a:rPr lang="en-GB" err="1"/>
              <a:t>pkt</a:t>
            </a:r>
            <a:endParaRPr lang="en-GB"/>
          </a:p>
        </p:txBody>
      </p:sp>
      <p:sp>
        <p:nvSpPr>
          <p:cNvPr id="16" name="Rectangle 15">
            <a:extLst>
              <a:ext uri="{FF2B5EF4-FFF2-40B4-BE49-F238E27FC236}">
                <a16:creationId xmlns:a16="http://schemas.microsoft.com/office/drawing/2014/main" id="{D9C3F3D4-B958-489D-8401-2859D15536DE}"/>
              </a:ext>
            </a:extLst>
          </p:cNvPr>
          <p:cNvSpPr/>
          <p:nvPr userDrawn="1"/>
        </p:nvSpPr>
        <p:spPr>
          <a:xfrm rot="5400000">
            <a:off x="8309348" y="2476147"/>
            <a:ext cx="1288304" cy="28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en-GB" sz="619" b="0" noProof="1">
                <a:solidFill>
                  <a:schemeClr val="tx1"/>
                </a:solidFill>
                <a:latin typeface="Times New Roman" panose="02020603050405020304" pitchFamily="18" charset="0"/>
                <a:cs typeface="Times New Roman" panose="02020603050405020304" pitchFamily="18" charset="0"/>
              </a:rPr>
              <a:t>sdu.dk/en/business-school</a:t>
            </a:r>
            <a:endParaRPr lang="en-GB" sz="788" b="0" dirty="0">
              <a:latin typeface="Times New Roman" panose="02020603050405020304" pitchFamily="18" charset="0"/>
              <a:cs typeface="Times New Roman" panose="02020603050405020304" pitchFamily="18" charset="0"/>
            </a:endParaRPr>
          </a:p>
        </p:txBody>
      </p:sp>
      <p:sp>
        <p:nvSpPr>
          <p:cNvPr id="15" name="Date Placeholder 14">
            <a:extLst>
              <a:ext uri="{FF2B5EF4-FFF2-40B4-BE49-F238E27FC236}">
                <a16:creationId xmlns:a16="http://schemas.microsoft.com/office/drawing/2014/main" id="{A56ADEC3-98E1-4CEA-9AF5-46F4CDD2FA7D}"/>
              </a:ext>
            </a:extLst>
          </p:cNvPr>
          <p:cNvSpPr>
            <a:spLocks noGrp="1"/>
          </p:cNvSpPr>
          <p:nvPr>
            <p:ph type="dt" sz="half" idx="2"/>
          </p:nvPr>
        </p:nvSpPr>
        <p:spPr>
          <a:xfrm>
            <a:off x="0" y="5184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en-GB" smtClean="0"/>
              <a:pPr/>
              <a:t>01/10/2024</a:t>
            </a:fld>
            <a:endParaRPr lang="en-GB"/>
          </a:p>
        </p:txBody>
      </p:sp>
      <p:cxnSp>
        <p:nvCxnSpPr>
          <p:cNvPr id="27" name="Straight Connector 26">
            <a:extLst>
              <a:ext uri="{FF2B5EF4-FFF2-40B4-BE49-F238E27FC236}">
                <a16:creationId xmlns:a16="http://schemas.microsoft.com/office/drawing/2014/main" id="{C6C4C210-3CAD-4E96-8F10-9CD4863FC9B7}"/>
              </a:ext>
            </a:extLst>
          </p:cNvPr>
          <p:cNvCxnSpPr>
            <a:cxnSpLocks/>
          </p:cNvCxnSpPr>
          <p:nvPr userDrawn="1"/>
        </p:nvCxnSpPr>
        <p:spPr>
          <a:xfrm>
            <a:off x="307801" y="536749"/>
            <a:ext cx="5244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0" y="5184000"/>
            <a:ext cx="0" cy="0"/>
          </a:xfrm>
          <a:prstGeom prst="rect">
            <a:avLst/>
          </a:prstGeom>
        </p:spPr>
        <p:txBody>
          <a:bodyPr vert="horz" lIns="0" tIns="0" rIns="0" bIns="0" rtlCol="0" anchor="t" anchorCtr="0">
            <a:noAutofit/>
          </a:bodyPr>
          <a:lstStyle>
            <a:lvl1pPr algn="ctr">
              <a:defRPr sz="100">
                <a:noFill/>
              </a:defRPr>
            </a:lvl1pPr>
          </a:lstStyle>
          <a:p>
            <a:fld id="{45D37B1E-C366-494F-A587-962AD9AABC83}" type="slidenum">
              <a:rPr lang="en-GB" smtClean="0"/>
              <a:pPr/>
              <a:t>‹#›</a:t>
            </a:fld>
            <a:endParaRPr lang="en-GB"/>
          </a:p>
        </p:txBody>
      </p:sp>
      <p:sp>
        <p:nvSpPr>
          <p:cNvPr id="18" name="Date Placeholder 14">
            <a:extLst>
              <a:ext uri="{FF2B5EF4-FFF2-40B4-BE49-F238E27FC236}">
                <a16:creationId xmlns:a16="http://schemas.microsoft.com/office/drawing/2014/main" id="{7DF98717-AAEA-4E2B-96B8-AAAFF896C0EA}"/>
              </a:ext>
            </a:extLst>
          </p:cNvPr>
          <p:cNvSpPr txBox="1">
            <a:spLocks/>
          </p:cNvSpPr>
          <p:nvPr userDrawn="1"/>
        </p:nvSpPr>
        <p:spPr>
          <a:xfrm>
            <a:off x="0" y="5184000"/>
            <a:ext cx="0" cy="0"/>
          </a:xfrm>
          <a:prstGeom prst="rect">
            <a:avLst/>
          </a:prstGeom>
        </p:spPr>
        <p:txBody>
          <a:bodyPr vert="horz" lIns="51435" tIns="25718" rIns="51435" bIns="25718"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en-GB" sz="100" smtClean="0"/>
              <a:pPr/>
              <a:t>01/10/2024</a:t>
            </a:fld>
            <a:endParaRPr lang="en-GB" sz="100"/>
          </a:p>
        </p:txBody>
      </p:sp>
      <p:sp>
        <p:nvSpPr>
          <p:cNvPr id="13" name="text" descr="{&quot;templafy&quot;:{&quot;id&quot;:&quot;b8e72bfa-f4b9-4a67-be65-fe563fbab629&quot;}}" title="UserProfile.Institut.InstituteDCU_{{DocumentLanguage}}">
            <a:extLst>
              <a:ext uri="{FF2B5EF4-FFF2-40B4-BE49-F238E27FC236}">
                <a16:creationId xmlns:a16="http://schemas.microsoft.com/office/drawing/2014/main" id="{125E96D5-3BB9-422E-861E-C7C7A150AD68}"/>
              </a:ext>
            </a:extLst>
          </p:cNvPr>
          <p:cNvSpPr txBox="1">
            <a:spLocks/>
          </p:cNvSpPr>
          <p:nvPr userDrawn="1"/>
        </p:nvSpPr>
        <p:spPr>
          <a:xfrm>
            <a:off x="308375" y="403172"/>
            <a:ext cx="4263628" cy="148582"/>
          </a:xfrm>
          <a:prstGeom prst="rect">
            <a:avLst/>
          </a:prstGeom>
          <a:noFill/>
        </p:spPr>
        <p:txBody>
          <a:bodyPr wrap="square" lIns="6075" tIns="0" rIns="0" bIns="50625"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sz="700" dirty="0">
                <a:solidFill>
                  <a:schemeClr val="tx1"/>
                </a:solidFill>
                <a:effectLst/>
                <a:latin typeface="Helvetica" pitchFamily="2" charset="0"/>
              </a:rPr>
              <a:t>University of Southern Denmark Business School</a:t>
            </a:r>
          </a:p>
        </p:txBody>
      </p:sp>
      <p:pic>
        <p:nvPicPr>
          <p:cNvPr id="12" name="Billede 11">
            <a:extLst>
              <a:ext uri="{FF2B5EF4-FFF2-40B4-BE49-F238E27FC236}">
                <a16:creationId xmlns:a16="http://schemas.microsoft.com/office/drawing/2014/main" id="{536C14FB-5008-A763-D37A-5E5737F47307}"/>
              </a:ext>
            </a:extLst>
          </p:cNvPr>
          <p:cNvPicPr>
            <a:picLocks noChangeAspect="1"/>
          </p:cNvPicPr>
          <p:nvPr userDrawn="1"/>
        </p:nvPicPr>
        <p:blipFill>
          <a:blip r:embed="rId29"/>
          <a:stretch>
            <a:fillRect/>
          </a:stretch>
        </p:blipFill>
        <p:spPr>
          <a:xfrm>
            <a:off x="8043333" y="257328"/>
            <a:ext cx="792292" cy="212078"/>
          </a:xfrm>
          <a:prstGeom prst="rect">
            <a:avLst/>
          </a:prstGeom>
        </p:spPr>
      </p:pic>
      <p:pic>
        <p:nvPicPr>
          <p:cNvPr id="14" name="Billede 13">
            <a:extLst>
              <a:ext uri="{FF2B5EF4-FFF2-40B4-BE49-F238E27FC236}">
                <a16:creationId xmlns:a16="http://schemas.microsoft.com/office/drawing/2014/main" id="{DF2274F6-B863-5D5E-F454-9CC47FC554A0}"/>
              </a:ext>
            </a:extLst>
          </p:cNvPr>
          <p:cNvPicPr>
            <a:picLocks noChangeAspect="1"/>
          </p:cNvPicPr>
          <p:nvPr userDrawn="1"/>
        </p:nvPicPr>
        <p:blipFill>
          <a:blip r:embed="rId30"/>
          <a:srcRect/>
          <a:stretch/>
        </p:blipFill>
        <p:spPr>
          <a:xfrm>
            <a:off x="298798" y="4472279"/>
            <a:ext cx="1367999" cy="376267"/>
          </a:xfrm>
          <a:prstGeom prst="rect">
            <a:avLst/>
          </a:prstGeom>
        </p:spPr>
      </p:pic>
      <p:sp>
        <p:nvSpPr>
          <p:cNvPr id="19" name="TextBox 9">
            <a:extLst>
              <a:ext uri="{FF2B5EF4-FFF2-40B4-BE49-F238E27FC236}">
                <a16:creationId xmlns:a16="http://schemas.microsoft.com/office/drawing/2014/main" id="{1880FA3D-81E1-8290-72BD-A9DC107C7FC8}"/>
              </a:ext>
            </a:extLst>
          </p:cNvPr>
          <p:cNvSpPr txBox="1"/>
          <p:nvPr userDrawn="1"/>
        </p:nvSpPr>
        <p:spPr>
          <a:xfrm>
            <a:off x="0" y="-337579"/>
            <a:ext cx="8592887" cy="242502"/>
          </a:xfrm>
          <a:prstGeom prst="rect">
            <a:avLst/>
          </a:prstGeom>
          <a:noFill/>
        </p:spPr>
        <p:txBody>
          <a:bodyPr wrap="square" lIns="0" tIns="0" rIns="0" bIns="0" rtlCol="0">
            <a:spAutoFit/>
          </a:bodyPr>
          <a:lstStyle/>
          <a:p>
            <a:r>
              <a:rPr lang="da-DK" sz="788" b="1" noProof="1"/>
              <a:t>Skift baggrundsfarve. </a:t>
            </a:r>
            <a:r>
              <a:rPr lang="da-DK" sz="788" noProof="1"/>
              <a:t>Højreklik på slidet og vælg </a:t>
            </a:r>
            <a:r>
              <a:rPr lang="da-DK" sz="788" b="1" noProof="1"/>
              <a:t>Formatér baggrund</a:t>
            </a:r>
            <a:r>
              <a:rPr lang="da-DK" sz="788" noProof="1"/>
              <a:t>. Klik på </a:t>
            </a:r>
            <a:r>
              <a:rPr lang="da-DK" sz="788" b="1" noProof="1"/>
              <a:t>Fyld farve </a:t>
            </a:r>
            <a:r>
              <a:rPr lang="da-DK" sz="788" noProof="1"/>
              <a:t>i Formater baggrund vinduet og vælg farve fra øverste række i SDU’s farve palette. </a:t>
            </a:r>
            <a:br>
              <a:rPr lang="da-DK" sz="788" noProof="1"/>
            </a:br>
            <a:r>
              <a:rPr lang="da-DK" sz="788" noProof="1"/>
              <a:t>B</a:t>
            </a:r>
            <a:r>
              <a:rPr lang="da-DK" sz="788" b="1" noProof="1"/>
              <a:t>usiness Schools farver er beige, hvid og sort</a:t>
            </a:r>
            <a:endParaRPr lang="da-DK" sz="1050" b="1"/>
          </a:p>
        </p:txBody>
      </p:sp>
      <p:sp>
        <p:nvSpPr>
          <p:cNvPr id="20" name="Rectangle 16">
            <a:extLst>
              <a:ext uri="{FF2B5EF4-FFF2-40B4-BE49-F238E27FC236}">
                <a16:creationId xmlns:a16="http://schemas.microsoft.com/office/drawing/2014/main" id="{29BC2803-CE03-A1DC-48E5-77050CAE4401}"/>
              </a:ext>
            </a:extLst>
          </p:cNvPr>
          <p:cNvSpPr/>
          <p:nvPr userDrawn="1"/>
        </p:nvSpPr>
        <p:spPr>
          <a:xfrm rot="5400000">
            <a:off x="8309348" y="4110011"/>
            <a:ext cx="1288304" cy="28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en-GB" sz="619" b="0" noProof="1">
                <a:solidFill>
                  <a:schemeClr val="tx1"/>
                </a:solidFill>
                <a:latin typeface="Times New Roman" panose="02020603050405020304" pitchFamily="18" charset="0"/>
                <a:cs typeface="Times New Roman" panose="02020603050405020304" pitchFamily="18" charset="0"/>
              </a:rPr>
              <a:t>#businessbeyondtheobvious</a:t>
            </a:r>
            <a:endParaRPr lang="en-GB" sz="788"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18159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9" r:id="rId3"/>
    <p:sldLayoutId id="2147483690" r:id="rId4"/>
    <p:sldLayoutId id="2147483683" r:id="rId5"/>
    <p:sldLayoutId id="2147483684" r:id="rId6"/>
    <p:sldLayoutId id="2147483685"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7" r:id="rId17"/>
    <p:sldLayoutId id="2147483700" r:id="rId18"/>
    <p:sldLayoutId id="2147483701" r:id="rId19"/>
    <p:sldLayoutId id="2147483702" r:id="rId20"/>
    <p:sldLayoutId id="2147483703" r:id="rId21"/>
    <p:sldLayoutId id="2147483704" r:id="rId22"/>
    <p:sldLayoutId id="2147483705" r:id="rId23"/>
    <p:sldLayoutId id="2147483706" r:id="rId24"/>
    <p:sldLayoutId id="2147483686" r:id="rId25"/>
    <p:sldLayoutId id="2147483687" r:id="rId26"/>
    <p:sldLayoutId id="2147483688" r:id="rId27"/>
  </p:sldLayoutIdLst>
  <p:hf hdr="0"/>
  <p:txStyles>
    <p:titleStyle>
      <a:lvl1pPr algn="l" defTabSz="514325" rtl="0" eaLnBrk="1" latinLnBrk="0" hangingPunct="1">
        <a:lnSpc>
          <a:spcPct val="97000"/>
        </a:lnSpc>
        <a:spcBef>
          <a:spcPct val="0"/>
        </a:spcBef>
        <a:buNone/>
        <a:tabLst>
          <a:tab pos="808990" algn="l"/>
        </a:tabLst>
        <a:defRPr sz="2025" b="1" kern="1200">
          <a:solidFill>
            <a:schemeClr val="tx1"/>
          </a:solidFill>
          <a:latin typeface="+mj-lt"/>
          <a:ea typeface="+mj-ea"/>
          <a:cs typeface="+mj-cs"/>
        </a:defRPr>
      </a:lvl1pPr>
    </p:titleStyle>
    <p:bodyStyle>
      <a:lvl1pPr marL="141743" indent="-141743" algn="l" defTabSz="514325" rtl="0" eaLnBrk="1" latinLnBrk="0" hangingPunct="1">
        <a:lnSpc>
          <a:spcPct val="110000"/>
        </a:lnSpc>
        <a:spcBef>
          <a:spcPts val="0"/>
        </a:spcBef>
        <a:buFont typeface="Wingdings" panose="05000000000000000000" pitchFamily="2" charset="2"/>
        <a:buChar char=""/>
        <a:defRPr sz="900" kern="1200">
          <a:solidFill>
            <a:schemeClr val="tx1"/>
          </a:solidFill>
          <a:latin typeface="Times New Roman" panose="02020603050405020304" pitchFamily="18" charset="0"/>
          <a:ea typeface="+mn-ea"/>
          <a:cs typeface="Times New Roman" panose="02020603050405020304" pitchFamily="18" charset="0"/>
        </a:defRPr>
      </a:lvl1pPr>
      <a:lvl2pPr marL="283486" indent="-141743" algn="l" defTabSz="514325" rtl="0" eaLnBrk="1" latinLnBrk="0" hangingPunct="1">
        <a:lnSpc>
          <a:spcPct val="110000"/>
        </a:lnSpc>
        <a:spcBef>
          <a:spcPts val="0"/>
        </a:spcBef>
        <a:buFont typeface="Wingdings" panose="05000000000000000000" pitchFamily="2" charset="2"/>
        <a:buChar char="à"/>
        <a:defRPr sz="788" kern="1200">
          <a:solidFill>
            <a:schemeClr val="tx1"/>
          </a:solidFill>
          <a:latin typeface="Times New Roman" panose="02020603050405020304" pitchFamily="18" charset="0"/>
          <a:ea typeface="+mn-ea"/>
          <a:cs typeface="Times New Roman" panose="02020603050405020304" pitchFamily="18" charset="0"/>
        </a:defRPr>
      </a:lvl2pPr>
      <a:lvl3pPr marL="425229" indent="-141743" algn="l" defTabSz="514325" rtl="0" eaLnBrk="1" latinLnBrk="0" hangingPunct="1">
        <a:lnSpc>
          <a:spcPct val="110000"/>
        </a:lnSpc>
        <a:spcBef>
          <a:spcPts val="0"/>
        </a:spcBef>
        <a:buFont typeface="Wingdings" panose="05000000000000000000" pitchFamily="2" charset="2"/>
        <a:buChar char="à"/>
        <a:defRPr sz="675" kern="1200">
          <a:solidFill>
            <a:schemeClr val="tx1"/>
          </a:solidFill>
          <a:latin typeface="Times New Roman" panose="02020603050405020304" pitchFamily="18" charset="0"/>
          <a:ea typeface="+mn-ea"/>
          <a:cs typeface="Times New Roman" panose="02020603050405020304" pitchFamily="18" charset="0"/>
        </a:defRPr>
      </a:lvl3pPr>
      <a:lvl4pPr marL="0" indent="0" algn="l" defTabSz="514325" rtl="0" eaLnBrk="1" latinLnBrk="0" hangingPunct="1">
        <a:lnSpc>
          <a:spcPct val="110000"/>
        </a:lnSpc>
        <a:spcBef>
          <a:spcPts val="0"/>
        </a:spcBef>
        <a:spcAft>
          <a:spcPts val="675"/>
        </a:spcAft>
        <a:buFont typeface="Arial" panose="020B0604020202020204" pitchFamily="34" charset="0"/>
        <a:buChar char="​"/>
        <a:defRPr sz="900" b="1" kern="1200">
          <a:solidFill>
            <a:schemeClr val="tx1"/>
          </a:solidFill>
          <a:latin typeface="Times New Roman" panose="02020603050405020304" pitchFamily="18" charset="0"/>
          <a:ea typeface="+mn-ea"/>
          <a:cs typeface="Times New Roman" panose="02020603050405020304" pitchFamily="18" charset="0"/>
        </a:defRPr>
      </a:lvl4pPr>
      <a:lvl5pPr marL="0" indent="0" algn="l" defTabSz="514325" rtl="0" eaLnBrk="1" latinLnBrk="0" hangingPunct="1">
        <a:lnSpc>
          <a:spcPct val="110000"/>
        </a:lnSpc>
        <a:spcBef>
          <a:spcPts val="0"/>
        </a:spcBef>
        <a:buFont typeface="Arial" panose="020B0604020202020204" pitchFamily="34" charset="0"/>
        <a:buChar char="​"/>
        <a:defRPr sz="900" kern="1200" baseline="0">
          <a:solidFill>
            <a:schemeClr val="tx1"/>
          </a:solidFill>
          <a:latin typeface="Times New Roman" panose="02020603050405020304" pitchFamily="18" charset="0"/>
          <a:ea typeface="+mn-ea"/>
          <a:cs typeface="Times New Roman" panose="02020603050405020304" pitchFamily="18" charset="0"/>
        </a:defRPr>
      </a:lvl5pPr>
      <a:lvl6pPr marL="141743" indent="-141743" algn="l" defTabSz="514325" rtl="0" eaLnBrk="1" latinLnBrk="0" hangingPunct="1">
        <a:lnSpc>
          <a:spcPct val="110000"/>
        </a:lnSpc>
        <a:spcBef>
          <a:spcPts val="0"/>
        </a:spcBef>
        <a:buFont typeface="Wingdings" panose="05000000000000000000" pitchFamily="2" charset="2"/>
        <a:buChar char="à"/>
        <a:defRPr sz="675" kern="1200" baseline="0">
          <a:solidFill>
            <a:schemeClr val="tx1"/>
          </a:solidFill>
          <a:latin typeface="Times New Roman" panose="02020603050405020304" pitchFamily="18" charset="0"/>
          <a:ea typeface="+mn-ea"/>
          <a:cs typeface="Times New Roman" panose="02020603050405020304" pitchFamily="18" charset="0"/>
        </a:defRPr>
      </a:lvl6pPr>
      <a:lvl7pPr marL="283486" indent="-141743" algn="l" defTabSz="514325" rtl="0" eaLnBrk="1" latinLnBrk="0" hangingPunct="1">
        <a:lnSpc>
          <a:spcPct val="110000"/>
        </a:lnSpc>
        <a:spcBef>
          <a:spcPts val="0"/>
        </a:spcBef>
        <a:buFont typeface="Wingdings" panose="05000000000000000000" pitchFamily="2" charset="2"/>
        <a:buChar char="à"/>
        <a:defRPr sz="675" kern="1200">
          <a:solidFill>
            <a:schemeClr val="tx1"/>
          </a:solidFill>
          <a:latin typeface="Times New Roman" panose="02020603050405020304" pitchFamily="18" charset="0"/>
          <a:ea typeface="+mn-ea"/>
          <a:cs typeface="Times New Roman" panose="02020603050405020304" pitchFamily="18" charset="0"/>
        </a:defRPr>
      </a:lvl7pPr>
      <a:lvl8pPr marL="0" indent="0" algn="l" defTabSz="514325" rtl="0" eaLnBrk="1" latinLnBrk="0" hangingPunct="1">
        <a:lnSpc>
          <a:spcPct val="110000"/>
        </a:lnSpc>
        <a:spcBef>
          <a:spcPts val="0"/>
        </a:spcBef>
        <a:spcAft>
          <a:spcPts val="675"/>
        </a:spcAft>
        <a:buFont typeface="Arial" panose="020B0604020202020204" pitchFamily="34" charset="0"/>
        <a:buChar char="​"/>
        <a:defRPr sz="675" b="1" kern="1200">
          <a:solidFill>
            <a:schemeClr val="tx1"/>
          </a:solidFill>
          <a:latin typeface="Times New Roman" panose="02020603050405020304" pitchFamily="18" charset="0"/>
          <a:ea typeface="+mn-ea"/>
          <a:cs typeface="Times New Roman" panose="02020603050405020304" pitchFamily="18" charset="0"/>
        </a:defRPr>
      </a:lvl8pPr>
      <a:lvl9pPr marL="0" indent="0" algn="l" defTabSz="514325" rtl="0" eaLnBrk="1" latinLnBrk="0" hangingPunct="1">
        <a:lnSpc>
          <a:spcPct val="110000"/>
        </a:lnSpc>
        <a:spcBef>
          <a:spcPts val="0"/>
        </a:spcBef>
        <a:buFont typeface="Arial" panose="020B0604020202020204" pitchFamily="34" charset="0"/>
        <a:buChar char="​"/>
        <a:defRPr sz="675" kern="1200">
          <a:solidFill>
            <a:schemeClr val="tx1"/>
          </a:solidFill>
          <a:latin typeface="Times New Roman" panose="02020603050405020304" pitchFamily="18" charset="0"/>
          <a:ea typeface="+mn-ea"/>
          <a:cs typeface="Times New Roman" panose="02020603050405020304" pitchFamily="18" charset="0"/>
        </a:defRPr>
      </a:lvl9pPr>
    </p:bodyStyle>
    <p:otherStyle>
      <a:defPPr>
        <a:defRPr lang="en-US"/>
      </a:defPPr>
      <a:lvl1pPr marL="0" algn="l" defTabSz="514325" rtl="0" eaLnBrk="1" latinLnBrk="0" hangingPunct="1">
        <a:defRPr sz="1013" kern="1200">
          <a:solidFill>
            <a:schemeClr val="tx1"/>
          </a:solidFill>
          <a:latin typeface="+mn-lt"/>
          <a:ea typeface="+mn-ea"/>
          <a:cs typeface="+mn-cs"/>
        </a:defRPr>
      </a:lvl1pPr>
      <a:lvl2pPr marL="257162" algn="l" defTabSz="514325" rtl="0" eaLnBrk="1" latinLnBrk="0" hangingPunct="1">
        <a:defRPr sz="1013" kern="1200">
          <a:solidFill>
            <a:schemeClr val="tx1"/>
          </a:solidFill>
          <a:latin typeface="+mn-lt"/>
          <a:ea typeface="+mn-ea"/>
          <a:cs typeface="+mn-cs"/>
        </a:defRPr>
      </a:lvl2pPr>
      <a:lvl3pPr marL="514325" algn="l" defTabSz="514325" rtl="0" eaLnBrk="1" latinLnBrk="0" hangingPunct="1">
        <a:defRPr sz="1013" kern="1200">
          <a:solidFill>
            <a:schemeClr val="tx1"/>
          </a:solidFill>
          <a:latin typeface="+mn-lt"/>
          <a:ea typeface="+mn-ea"/>
          <a:cs typeface="+mn-cs"/>
        </a:defRPr>
      </a:lvl3pPr>
      <a:lvl4pPr marL="771487" algn="l" defTabSz="514325" rtl="0" eaLnBrk="1" latinLnBrk="0" hangingPunct="1">
        <a:defRPr sz="1013" kern="1200">
          <a:solidFill>
            <a:schemeClr val="tx1"/>
          </a:solidFill>
          <a:latin typeface="+mn-lt"/>
          <a:ea typeface="+mn-ea"/>
          <a:cs typeface="+mn-cs"/>
        </a:defRPr>
      </a:lvl4pPr>
      <a:lvl5pPr marL="1028649" algn="l" defTabSz="514325" rtl="0" eaLnBrk="1" latinLnBrk="0" hangingPunct="1">
        <a:defRPr sz="1013" kern="1200">
          <a:solidFill>
            <a:schemeClr val="tx1"/>
          </a:solidFill>
          <a:latin typeface="+mn-lt"/>
          <a:ea typeface="+mn-ea"/>
          <a:cs typeface="+mn-cs"/>
        </a:defRPr>
      </a:lvl5pPr>
      <a:lvl6pPr marL="1285811" algn="l" defTabSz="514325" rtl="0" eaLnBrk="1" latinLnBrk="0" hangingPunct="1">
        <a:defRPr sz="1013" kern="1200">
          <a:solidFill>
            <a:schemeClr val="tx1"/>
          </a:solidFill>
          <a:latin typeface="+mn-lt"/>
          <a:ea typeface="+mn-ea"/>
          <a:cs typeface="+mn-cs"/>
        </a:defRPr>
      </a:lvl6pPr>
      <a:lvl7pPr marL="1542974" algn="l" defTabSz="514325" rtl="0" eaLnBrk="1" latinLnBrk="0" hangingPunct="1">
        <a:defRPr sz="1013" kern="1200">
          <a:solidFill>
            <a:schemeClr val="tx1"/>
          </a:solidFill>
          <a:latin typeface="+mn-lt"/>
          <a:ea typeface="+mn-ea"/>
          <a:cs typeface="+mn-cs"/>
        </a:defRPr>
      </a:lvl7pPr>
      <a:lvl8pPr marL="1800135" algn="l" defTabSz="514325" rtl="0" eaLnBrk="1" latinLnBrk="0" hangingPunct="1">
        <a:defRPr sz="1013" kern="1200">
          <a:solidFill>
            <a:schemeClr val="tx1"/>
          </a:solidFill>
          <a:latin typeface="+mn-lt"/>
          <a:ea typeface="+mn-ea"/>
          <a:cs typeface="+mn-cs"/>
        </a:defRPr>
      </a:lvl8pPr>
      <a:lvl9pPr marL="2057297" algn="l" defTabSz="514325"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85" userDrawn="1">
          <p15:clr>
            <a:srgbClr val="F26B43"/>
          </p15:clr>
        </p15:guide>
        <p15:guide id="4" orient="horz" pos="1071" userDrawn="1">
          <p15:clr>
            <a:srgbClr val="F26B43"/>
          </p15:clr>
        </p15:guide>
        <p15:guide id="5" pos="259" userDrawn="1">
          <p15:clr>
            <a:srgbClr val="F26B43"/>
          </p15:clr>
        </p15:guide>
        <p15:guide id="6" pos="7421" userDrawn="1">
          <p15:clr>
            <a:srgbClr val="F26B43"/>
          </p15:clr>
        </p15:guide>
        <p15:guide id="7" orient="horz" pos="1253" userDrawn="1">
          <p15:clr>
            <a:srgbClr val="F26B43"/>
          </p15:clr>
        </p15:guide>
        <p15:guide id="8" orient="horz" pos="3680" userDrawn="1">
          <p15:clr>
            <a:srgbClr val="F26B43"/>
          </p15:clr>
        </p15:guide>
        <p15:guide id="9" orient="horz" pos="3916" userDrawn="1">
          <p15:clr>
            <a:srgbClr val="F26B43"/>
          </p15:clr>
        </p15:guide>
        <p15:guide id="10" orient="horz" pos="4094" userDrawn="1">
          <p15:clr>
            <a:srgbClr val="F26B43"/>
          </p15:clr>
        </p15:guide>
        <p15:guide id="11" pos="54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ustomXml" Target="../../customXml/item17.xml"/><Relationship Id="rId1" Type="http://schemas.openxmlformats.org/officeDocument/2006/relationships/customXml" Target="../../customXml/item8.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8.xml"/><Relationship Id="rId1" Type="http://schemas.openxmlformats.org/officeDocument/2006/relationships/tags" Target="../tags/tag3.xml"/></Relationships>
</file>

<file path=ppt/slides/_rels/slide1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hyperlink" Target="https://mitsdu.dk/en/mit_studie/kandidat/candmerc_odense/speciale" TargetMode="Externa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hyperlink" Target="https://mitsdu.dk/en/mit_studie/kandidat/mellemoeststudier_kandidat/vejledning-og-support/aipaasdu" TargetMode="Externa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mailto:vejledning.merc.od@sam.sdu.dk" TargetMode="External"/><Relationship Id="rId2" Type="http://schemas.openxmlformats.org/officeDocument/2006/relationships/hyperlink" Target="mailto:Exam.merc.od@sam.sdu.dk" TargetMode="External"/><Relationship Id="rId1" Type="http://schemas.openxmlformats.org/officeDocument/2006/relationships/slideLayout" Target="../slideLayouts/slideLayout8.xml"/><Relationship Id="rId4" Type="http://schemas.openxmlformats.org/officeDocument/2006/relationships/hyperlink" Target="http://vejviser.sdu.dk/opslag?lid=3210"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mitsdu.dk/en/mit_studie/kandidat/candmerc_odense/eksamen/faa-styr-paa-eksamen/formalia" TargetMode="External"/><Relationship Id="rId2" Type="http://schemas.openxmlformats.org/officeDocument/2006/relationships/hyperlink" Target="https://mitsdu.dk/en/mit_studie/kandidat/candmerc_odense/speciale" TargetMode="Externa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03412F73-0D62-127B-DA4E-50CDC68DBE9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48559" y="654558"/>
            <a:ext cx="3138351" cy="3661410"/>
          </a:xfrm>
          <a:prstGeom prst="rect">
            <a:avLst/>
          </a:prstGeom>
        </p:spPr>
      </p:pic>
      <p:sp>
        <p:nvSpPr>
          <p:cNvPr id="2" name="Title 6">
            <a:extLst>
              <a:ext uri="{FF2B5EF4-FFF2-40B4-BE49-F238E27FC236}">
                <a16:creationId xmlns:a16="http://schemas.microsoft.com/office/drawing/2014/main" id="{1643909F-25B0-F1DD-5D9A-5B9263EE975B}"/>
              </a:ext>
            </a:extLst>
          </p:cNvPr>
          <p:cNvSpPr>
            <a:spLocks noGrp="1"/>
          </p:cNvSpPr>
          <p:nvPr>
            <p:ph type="ctrTitle"/>
          </p:nvPr>
        </p:nvSpPr>
        <p:spPr>
          <a:xfrm>
            <a:off x="382039" y="1202191"/>
            <a:ext cx="3814403" cy="2945267"/>
          </a:xfrm>
        </p:spPr>
        <p:txBody>
          <a:bodyPr anchor="t">
            <a:noAutofit/>
          </a:bodyPr>
          <a:lstStyle/>
          <a:p>
            <a:pPr marL="0" marR="0" lvl="0" indent="0" algn="ctr" defTabSz="914400" rtl="0" eaLnBrk="1" fontAlgn="base" latinLnBrk="0" hangingPunct="1">
              <a:lnSpc>
                <a:spcPct val="100000"/>
              </a:lnSpc>
              <a:spcBef>
                <a:spcPct val="20000"/>
              </a:spcBef>
              <a:spcAft>
                <a:spcPct val="0"/>
              </a:spcAft>
              <a:buClr>
                <a:srgbClr val="7F7F7F"/>
              </a:buClr>
              <a:buSzTx/>
              <a:buFont typeface="Wingdings" pitchFamily="2" charset="2"/>
              <a:buNone/>
              <a:tabLst/>
              <a:defRPr/>
            </a:pPr>
            <a:r>
              <a:rPr lang="en-US" sz="2800" dirty="0"/>
              <a:t>Planning and Starting your Master Thesis </a:t>
            </a:r>
            <a:br>
              <a:rPr lang="en-US" sz="2800" dirty="0"/>
            </a:br>
            <a:br>
              <a:rPr lang="en-US" sz="2800" dirty="0"/>
            </a:br>
            <a:br>
              <a:rPr lang="en-US" sz="2800" dirty="0"/>
            </a:br>
            <a:br>
              <a:rPr lang="en-US" sz="1050" dirty="0"/>
            </a:br>
            <a:br>
              <a:rPr lang="en-US" sz="1050" dirty="0"/>
            </a:br>
            <a:r>
              <a:rPr kumimoji="0" lang="en-US" sz="1050" i="0" u="none" strike="noStrike" kern="1200" cap="none" spc="0" normalizeH="0" baseline="0" noProof="0" dirty="0">
                <a:ln>
                  <a:noFill/>
                </a:ln>
                <a:effectLst/>
                <a:uLnTx/>
                <a:uFillTx/>
              </a:rPr>
              <a:t>Victor Martin-Sanchez, Ph.D.</a:t>
            </a:r>
            <a:br>
              <a:rPr kumimoji="0" lang="en-US" sz="1050" b="0" i="0" u="none" strike="noStrike" kern="1200" cap="none" spc="0" normalizeH="0" baseline="0" noProof="0" dirty="0">
                <a:ln>
                  <a:noFill/>
                </a:ln>
                <a:effectLst/>
                <a:uLnTx/>
                <a:uFillTx/>
              </a:rPr>
            </a:br>
            <a:r>
              <a:rPr kumimoji="0" lang="en-US" sz="1050" b="0" i="0" u="none" strike="noStrike" kern="1200" cap="none" spc="0" normalizeH="0" baseline="0" noProof="0" dirty="0">
                <a:ln>
                  <a:noFill/>
                </a:ln>
                <a:effectLst/>
                <a:uLnTx/>
                <a:uFillTx/>
              </a:rPr>
              <a:t>Course responsible</a:t>
            </a:r>
            <a:br>
              <a:rPr kumimoji="0" lang="en-US" sz="1050" b="0" i="0" u="none" strike="noStrike" kern="1200" cap="none" spc="0" normalizeH="0" baseline="0" noProof="0" dirty="0">
                <a:ln>
                  <a:noFill/>
                </a:ln>
                <a:effectLst/>
                <a:uLnTx/>
                <a:uFillTx/>
              </a:rPr>
            </a:br>
            <a:r>
              <a:rPr kumimoji="0" lang="en-US" sz="1050" b="0" i="0" u="none" strike="noStrike" kern="1200" cap="none" spc="0" normalizeH="0" baseline="0" noProof="0" dirty="0">
                <a:ln>
                  <a:noFill/>
                </a:ln>
                <a:effectLst/>
                <a:uLnTx/>
                <a:uFillTx/>
              </a:rPr>
              <a:t>Department of Business &amp; Management</a:t>
            </a:r>
            <a:endParaRPr lang="en-US" sz="2800" dirty="0"/>
          </a:p>
        </p:txBody>
      </p:sp>
    </p:spTree>
    <p:custDataLst>
      <p:custData r:id="rId1"/>
      <p:custData r:id="rId2"/>
    </p:custDataLst>
    <p:extLst>
      <p:ext uri="{BB962C8B-B14F-4D97-AF65-F5344CB8AC3E}">
        <p14:creationId xmlns:p14="http://schemas.microsoft.com/office/powerpoint/2010/main" val="4044790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6299B6-228A-7C31-4DBD-579A08B848C9}"/>
              </a:ext>
            </a:extLst>
          </p:cNvPr>
          <p:cNvSpPr>
            <a:spLocks noGrp="1"/>
          </p:cNvSpPr>
          <p:nvPr>
            <p:ph type="dt" sz="half" idx="2"/>
          </p:nvPr>
        </p:nvSpPr>
        <p:spPr/>
        <p:txBody>
          <a:bodyPr/>
          <a:lstStyle/>
          <a:p>
            <a:fld id="{FAB38748-502A-BD47-A754-BC3E3B200BB8}" type="datetime1">
              <a:rPr lang="da-DK" smtClean="0"/>
              <a:t>01.10.2024</a:t>
            </a:fld>
            <a:endParaRPr lang="da-DK"/>
          </a:p>
        </p:txBody>
      </p:sp>
      <p:sp>
        <p:nvSpPr>
          <p:cNvPr id="3" name="Text Placeholder 2">
            <a:extLst>
              <a:ext uri="{FF2B5EF4-FFF2-40B4-BE49-F238E27FC236}">
                <a16:creationId xmlns:a16="http://schemas.microsoft.com/office/drawing/2014/main" id="{4A60D763-088B-D0FD-4DFB-893596E3B33A}"/>
              </a:ext>
            </a:extLst>
          </p:cNvPr>
          <p:cNvSpPr>
            <a:spLocks noGrp="1"/>
          </p:cNvSpPr>
          <p:nvPr>
            <p:ph type="body" sz="quarter" idx="10"/>
          </p:nvPr>
        </p:nvSpPr>
        <p:spPr>
          <a:xfrm>
            <a:off x="307975" y="892175"/>
            <a:ext cx="4576541" cy="3370263"/>
          </a:xfrm>
        </p:spPr>
        <p:txBody>
          <a:bodyPr/>
          <a:lstStyle/>
          <a:p>
            <a:pPr marL="0" indent="0">
              <a:buNone/>
            </a:pPr>
            <a:r>
              <a:rPr lang="en-DK" sz="2000" b="1" dirty="0">
                <a:latin typeface="+mn-lt"/>
              </a:rPr>
              <a:t>Writing with a company</a:t>
            </a:r>
          </a:p>
          <a:p>
            <a:pPr>
              <a:spcAft>
                <a:spcPts val="600"/>
              </a:spcAft>
            </a:pPr>
            <a:r>
              <a:rPr lang="en-US" sz="1200" dirty="0">
                <a:latin typeface="+mn-lt"/>
              </a:rPr>
              <a:t>Generally a great idea &amp; many do it successfully</a:t>
            </a:r>
          </a:p>
          <a:p>
            <a:pPr>
              <a:spcAft>
                <a:spcPts val="600"/>
              </a:spcAft>
            </a:pPr>
            <a:r>
              <a:rPr lang="en-US" sz="1200" dirty="0">
                <a:latin typeface="+mn-lt"/>
              </a:rPr>
              <a:t>But also an additional challenge</a:t>
            </a:r>
          </a:p>
          <a:p>
            <a:pPr>
              <a:spcAft>
                <a:spcPts val="600"/>
              </a:spcAft>
            </a:pPr>
            <a:r>
              <a:rPr lang="en-US" sz="1200" dirty="0">
                <a:latin typeface="+mn-lt"/>
              </a:rPr>
              <a:t>Be aware that supervisors and companies look for different things in a thesis (e.g., theory vs. practical suggestions)</a:t>
            </a:r>
          </a:p>
          <a:p>
            <a:pPr>
              <a:spcAft>
                <a:spcPts val="600"/>
              </a:spcAft>
            </a:pPr>
            <a:r>
              <a:rPr lang="en-US" sz="1200" dirty="0">
                <a:latin typeface="+mn-lt"/>
              </a:rPr>
              <a:t>Remember to stay in touch with your supervisor if e.g., the company’s plans/needs change (they often do)</a:t>
            </a:r>
          </a:p>
          <a:p>
            <a:pPr>
              <a:spcAft>
                <a:spcPts val="600"/>
              </a:spcAft>
            </a:pPr>
            <a:r>
              <a:rPr lang="en-US" sz="1200" dirty="0">
                <a:latin typeface="+mn-lt"/>
              </a:rPr>
              <a:t>It can be a good idea to prepare a final presentation/report for the company and write the thesis as a separate document</a:t>
            </a:r>
          </a:p>
          <a:p>
            <a:pPr>
              <a:spcAft>
                <a:spcPts val="600"/>
              </a:spcAft>
            </a:pPr>
            <a:r>
              <a:rPr lang="en-US" sz="1200" dirty="0">
                <a:latin typeface="+mn-lt"/>
              </a:rPr>
              <a:t>Make sure </a:t>
            </a:r>
            <a:r>
              <a:rPr lang="en-US" sz="1200" b="1" dirty="0">
                <a:latin typeface="+mn-lt"/>
              </a:rPr>
              <a:t>in advance </a:t>
            </a:r>
            <a:r>
              <a:rPr lang="en-US" sz="1200" dirty="0">
                <a:latin typeface="+mn-lt"/>
              </a:rPr>
              <a:t>that you will have enough time to write the thesis! </a:t>
            </a:r>
          </a:p>
          <a:p>
            <a:pPr>
              <a:spcAft>
                <a:spcPts val="600"/>
              </a:spcAft>
            </a:pPr>
            <a:r>
              <a:rPr lang="en-US" sz="1200" dirty="0">
                <a:latin typeface="+mn-lt"/>
              </a:rPr>
              <a:t>Make sure </a:t>
            </a:r>
            <a:r>
              <a:rPr lang="en-US" sz="1200" b="1" dirty="0">
                <a:latin typeface="+mn-lt"/>
              </a:rPr>
              <a:t>in</a:t>
            </a:r>
            <a:r>
              <a:rPr lang="en-US" sz="1200" dirty="0">
                <a:latin typeface="+mn-lt"/>
              </a:rPr>
              <a:t> </a:t>
            </a:r>
            <a:r>
              <a:rPr lang="en-US" sz="1200" b="1" dirty="0">
                <a:latin typeface="+mn-lt"/>
              </a:rPr>
              <a:t>advance</a:t>
            </a:r>
            <a:r>
              <a:rPr lang="en-US" sz="1200" dirty="0">
                <a:latin typeface="+mn-lt"/>
              </a:rPr>
              <a:t> that you will have access to the data (e.g., interview partners) you will need</a:t>
            </a:r>
          </a:p>
          <a:p>
            <a:endParaRPr lang="en-DK" sz="1200" b="1" dirty="0">
              <a:latin typeface="+mn-lt"/>
            </a:endParaRPr>
          </a:p>
        </p:txBody>
      </p:sp>
      <p:pic>
        <p:nvPicPr>
          <p:cNvPr id="4" name="Picture 9">
            <a:extLst>
              <a:ext uri="{FF2B5EF4-FFF2-40B4-BE49-F238E27FC236}">
                <a16:creationId xmlns:a16="http://schemas.microsoft.com/office/drawing/2014/main" id="{35868974-C174-BEF5-940B-CA0C1ACC7DFD}"/>
              </a:ext>
            </a:extLst>
          </p:cNvPr>
          <p:cNvPicPr>
            <a:picLocks noChangeAspect="1"/>
          </p:cNvPicPr>
          <p:nvPr>
            <p:custDataLst>
              <p:tags r:id="rId1"/>
            </p:custDataLst>
          </p:nvPr>
        </p:nvPicPr>
        <p:blipFill rotWithShape="1">
          <a:blip r:embed="rId4" cstate="screen">
            <a:extLst>
              <a:ext uri="{28A0092B-C50C-407E-A947-70E740481C1C}">
                <a14:useLocalDpi xmlns:a14="http://schemas.microsoft.com/office/drawing/2010/main"/>
              </a:ext>
            </a:extLst>
          </a:blip>
          <a:srcRect t="-37362" b="-37362"/>
          <a:stretch/>
        </p:blipFill>
        <p:spPr>
          <a:xfrm>
            <a:off x="6848898" y="1980833"/>
            <a:ext cx="1181833" cy="1181833"/>
          </a:xfrm>
          <a:prstGeom prst="rect">
            <a:avLst/>
          </a:prstGeom>
        </p:spPr>
      </p:pic>
      <p:pic>
        <p:nvPicPr>
          <p:cNvPr id="5" name="Picture 11">
            <a:extLst>
              <a:ext uri="{FF2B5EF4-FFF2-40B4-BE49-F238E27FC236}">
                <a16:creationId xmlns:a16="http://schemas.microsoft.com/office/drawing/2014/main" id="{363E3693-B32D-6C39-B34E-163B0F264095}"/>
              </a:ext>
            </a:extLst>
          </p:cNvPr>
          <p:cNvPicPr>
            <a:picLocks noChangeAspect="1"/>
          </p:cNvPicPr>
          <p:nvPr>
            <p:custDataLst>
              <p:tags r:id="rId2"/>
            </p:custDataLst>
          </p:nvPr>
        </p:nvPicPr>
        <p:blipFill rotWithShape="1">
          <a:blip r:embed="rId5" cstate="screen">
            <a:extLst>
              <a:ext uri="{28A0092B-C50C-407E-A947-70E740481C1C}">
                <a14:useLocalDpi xmlns:a14="http://schemas.microsoft.com/office/drawing/2010/main"/>
              </a:ext>
            </a:extLst>
          </a:blip>
          <a:srcRect l="-2187" r="-2187"/>
          <a:stretch/>
        </p:blipFill>
        <p:spPr>
          <a:xfrm>
            <a:off x="5489922" y="1980833"/>
            <a:ext cx="1181833" cy="1181833"/>
          </a:xfrm>
          <a:prstGeom prst="rect">
            <a:avLst/>
          </a:prstGeom>
        </p:spPr>
      </p:pic>
    </p:spTree>
    <p:extLst>
      <p:ext uri="{BB962C8B-B14F-4D97-AF65-F5344CB8AC3E}">
        <p14:creationId xmlns:p14="http://schemas.microsoft.com/office/powerpoint/2010/main" val="1506793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4A48BA-C690-4412-156C-6E3893AC3CF3}"/>
              </a:ext>
            </a:extLst>
          </p:cNvPr>
          <p:cNvSpPr>
            <a:spLocks noGrp="1"/>
          </p:cNvSpPr>
          <p:nvPr>
            <p:ph type="dt" sz="half" idx="2"/>
          </p:nvPr>
        </p:nvSpPr>
        <p:spPr/>
        <p:txBody>
          <a:bodyPr/>
          <a:lstStyle/>
          <a:p>
            <a:fld id="{7F21CD6D-9BD2-994B-90BC-26F16452DCB5}" type="datetime1">
              <a:rPr lang="da-DK" smtClean="0"/>
              <a:t>01.10.2024</a:t>
            </a:fld>
            <a:endParaRPr lang="da-DK"/>
          </a:p>
        </p:txBody>
      </p:sp>
      <p:sp>
        <p:nvSpPr>
          <p:cNvPr id="3" name="Text Placeholder 2">
            <a:extLst>
              <a:ext uri="{FF2B5EF4-FFF2-40B4-BE49-F238E27FC236}">
                <a16:creationId xmlns:a16="http://schemas.microsoft.com/office/drawing/2014/main" id="{B903A763-E93E-F64B-3FDB-CD248D2B6D51}"/>
              </a:ext>
            </a:extLst>
          </p:cNvPr>
          <p:cNvSpPr>
            <a:spLocks noGrp="1"/>
          </p:cNvSpPr>
          <p:nvPr>
            <p:ph type="body" sz="quarter" idx="10"/>
          </p:nvPr>
        </p:nvSpPr>
        <p:spPr/>
        <p:txBody>
          <a:bodyPr/>
          <a:lstStyle/>
          <a:p>
            <a:pPr marL="0" indent="0">
              <a:lnSpc>
                <a:spcPct val="150000"/>
              </a:lnSpc>
              <a:buNone/>
            </a:pPr>
            <a:r>
              <a:rPr lang="en-US" sz="2000" b="1" dirty="0">
                <a:latin typeface="+mn-lt"/>
                <a:cs typeface="Tahoma" pitchFamily="34" charset="0"/>
              </a:rPr>
              <a:t>Working on your thesis….</a:t>
            </a:r>
          </a:p>
          <a:p>
            <a:pPr>
              <a:lnSpc>
                <a:spcPct val="150000"/>
              </a:lnSpc>
            </a:pPr>
            <a:r>
              <a:rPr lang="en-US" sz="1200" dirty="0">
                <a:latin typeface="+mn-lt"/>
              </a:rPr>
              <a:t>Work on your thesis according to the/your plan</a:t>
            </a:r>
          </a:p>
          <a:p>
            <a:pPr lvl="1">
              <a:lnSpc>
                <a:spcPct val="150000"/>
              </a:lnSpc>
              <a:buFont typeface="Courier New" panose="02070309020205020404" pitchFamily="49" charset="0"/>
              <a:buChar char="o"/>
            </a:pPr>
            <a:r>
              <a:rPr lang="en-US" sz="1200" dirty="0">
                <a:latin typeface="+mn-lt"/>
              </a:rPr>
              <a:t>Supervision</a:t>
            </a:r>
          </a:p>
          <a:p>
            <a:pPr lvl="1">
              <a:lnSpc>
                <a:spcPct val="150000"/>
              </a:lnSpc>
              <a:buFont typeface="Courier New" panose="02070309020205020404" pitchFamily="49" charset="0"/>
              <a:buChar char="o"/>
            </a:pPr>
            <a:r>
              <a:rPr lang="en-US" sz="1200" dirty="0">
                <a:latin typeface="+mn-lt"/>
              </a:rPr>
              <a:t>Library resources</a:t>
            </a:r>
          </a:p>
          <a:p>
            <a:pPr lvl="1">
              <a:lnSpc>
                <a:spcPct val="150000"/>
              </a:lnSpc>
              <a:buFont typeface="Courier New" panose="02070309020205020404" pitchFamily="49" charset="0"/>
              <a:buChar char="o"/>
            </a:pPr>
            <a:r>
              <a:rPr lang="en-US" sz="1200" dirty="0">
                <a:latin typeface="+mn-lt"/>
              </a:rPr>
              <a:t>Formalities for written assignments </a:t>
            </a:r>
          </a:p>
          <a:p>
            <a:pPr lvl="1">
              <a:lnSpc>
                <a:spcPct val="150000"/>
              </a:lnSpc>
              <a:buFont typeface="Courier New" panose="02070309020205020404" pitchFamily="49" charset="0"/>
              <a:buChar char="o"/>
            </a:pPr>
            <a:r>
              <a:rPr lang="en-US" sz="1200" dirty="0">
                <a:latin typeface="+mn-lt"/>
              </a:rPr>
              <a:t>Course description</a:t>
            </a:r>
          </a:p>
          <a:p>
            <a:pPr>
              <a:lnSpc>
                <a:spcPct val="150000"/>
              </a:lnSpc>
            </a:pPr>
            <a:endParaRPr lang="en-DK" sz="1200" dirty="0">
              <a:latin typeface="+mn-lt"/>
            </a:endParaRPr>
          </a:p>
        </p:txBody>
      </p:sp>
      <p:pic>
        <p:nvPicPr>
          <p:cNvPr id="4" name="Billede 11">
            <a:extLst>
              <a:ext uri="{FF2B5EF4-FFF2-40B4-BE49-F238E27FC236}">
                <a16:creationId xmlns:a16="http://schemas.microsoft.com/office/drawing/2014/main" id="{D5B56164-BD32-189A-B5A4-862DC1BEF36A}"/>
              </a:ext>
            </a:extLst>
          </p:cNvPr>
          <p:cNvPicPr>
            <a:picLocks noChangeAspect="1"/>
          </p:cNvPicPr>
          <p:nvPr>
            <p:custDataLst>
              <p:tags r:id="rId1"/>
            </p:custDataLst>
          </p:nvPr>
        </p:nvPicPr>
        <p:blipFill rotWithShape="1">
          <a:blip r:embed="rId3">
            <a:extLst>
              <a:ext uri="{28A0092B-C50C-407E-A947-70E740481C1C}">
                <a14:useLocalDpi xmlns:a14="http://schemas.microsoft.com/office/drawing/2010/main" val="0"/>
              </a:ext>
            </a:extLst>
          </a:blip>
          <a:srcRect/>
          <a:stretch/>
        </p:blipFill>
        <p:spPr>
          <a:xfrm>
            <a:off x="6459855" y="2161722"/>
            <a:ext cx="1214160" cy="1214160"/>
          </a:xfrm>
          <a:prstGeom prst="rect">
            <a:avLst/>
          </a:prstGeom>
        </p:spPr>
      </p:pic>
    </p:spTree>
    <p:extLst>
      <p:ext uri="{BB962C8B-B14F-4D97-AF65-F5344CB8AC3E}">
        <p14:creationId xmlns:p14="http://schemas.microsoft.com/office/powerpoint/2010/main" val="3690490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CC8694-151E-D624-B2F0-3F990D935637}"/>
              </a:ext>
            </a:extLst>
          </p:cNvPr>
          <p:cNvSpPr>
            <a:spLocks noGrp="1"/>
          </p:cNvSpPr>
          <p:nvPr>
            <p:ph type="dt" sz="half" idx="2"/>
          </p:nvPr>
        </p:nvSpPr>
        <p:spPr/>
        <p:txBody>
          <a:bodyPr/>
          <a:lstStyle/>
          <a:p>
            <a:fld id="{39D3AEE9-1B41-1B4D-A35F-7C392EB739CA}" type="datetime1">
              <a:rPr lang="da-DK" smtClean="0"/>
              <a:t>01.10.2024</a:t>
            </a:fld>
            <a:endParaRPr lang="da-DK"/>
          </a:p>
        </p:txBody>
      </p:sp>
      <p:sp>
        <p:nvSpPr>
          <p:cNvPr id="3" name="Text Placeholder 2">
            <a:extLst>
              <a:ext uri="{FF2B5EF4-FFF2-40B4-BE49-F238E27FC236}">
                <a16:creationId xmlns:a16="http://schemas.microsoft.com/office/drawing/2014/main" id="{7FD05B2A-99E6-808B-145D-B3F72B2B0D98}"/>
              </a:ext>
            </a:extLst>
          </p:cNvPr>
          <p:cNvSpPr>
            <a:spLocks noGrp="1"/>
          </p:cNvSpPr>
          <p:nvPr>
            <p:ph type="body" sz="quarter" idx="10"/>
          </p:nvPr>
        </p:nvSpPr>
        <p:spPr/>
        <p:txBody>
          <a:bodyPr/>
          <a:lstStyle/>
          <a:p>
            <a:pPr marL="0" indent="0">
              <a:lnSpc>
                <a:spcPct val="150000"/>
              </a:lnSpc>
              <a:buNone/>
            </a:pPr>
            <a:r>
              <a:rPr lang="en-DK" sz="2000" b="1" dirty="0">
                <a:latin typeface="+mn-lt"/>
              </a:rPr>
              <a:t>Handing in</a:t>
            </a:r>
          </a:p>
          <a:p>
            <a:pPr>
              <a:lnSpc>
                <a:spcPct val="150000"/>
              </a:lnSpc>
            </a:pPr>
            <a:r>
              <a:rPr lang="en-US" sz="1200" dirty="0">
                <a:latin typeface="+mn-lt"/>
              </a:rPr>
              <a:t>On time</a:t>
            </a:r>
          </a:p>
          <a:p>
            <a:pPr>
              <a:lnSpc>
                <a:spcPct val="150000"/>
              </a:lnSpc>
            </a:pPr>
            <a:r>
              <a:rPr lang="en-US" sz="1200" dirty="0">
                <a:latin typeface="+mn-lt"/>
              </a:rPr>
              <a:t>Confidential disclosure agreement</a:t>
            </a:r>
          </a:p>
          <a:p>
            <a:pPr>
              <a:lnSpc>
                <a:spcPct val="150000"/>
              </a:lnSpc>
            </a:pPr>
            <a:r>
              <a:rPr lang="en-US" sz="1200" dirty="0">
                <a:latin typeface="+mn-lt"/>
              </a:rPr>
              <a:t>If you miss the deadline and need extra examination attempt</a:t>
            </a:r>
          </a:p>
          <a:p>
            <a:pPr>
              <a:lnSpc>
                <a:spcPct val="150000"/>
              </a:lnSpc>
            </a:pPr>
            <a:r>
              <a:rPr lang="en-US" sz="1200" dirty="0">
                <a:latin typeface="+mn-lt"/>
              </a:rPr>
              <a:t>What happens if you do not pass</a:t>
            </a:r>
          </a:p>
          <a:p>
            <a:pPr>
              <a:lnSpc>
                <a:spcPct val="150000"/>
              </a:lnSpc>
            </a:pPr>
            <a:r>
              <a:rPr lang="en-US" sz="1200" dirty="0">
                <a:latin typeface="+mn-lt"/>
              </a:rPr>
              <a:t>See course description</a:t>
            </a:r>
          </a:p>
          <a:p>
            <a:pPr>
              <a:lnSpc>
                <a:spcPct val="150000"/>
              </a:lnSpc>
            </a:pPr>
            <a:endParaRPr lang="en-DK" sz="1200" dirty="0">
              <a:latin typeface="+mn-lt"/>
            </a:endParaRPr>
          </a:p>
        </p:txBody>
      </p:sp>
      <p:pic>
        <p:nvPicPr>
          <p:cNvPr id="4" name="Picture 19458" descr="A hand holding a pen and shading circles on a sheet">
            <a:extLst>
              <a:ext uri="{FF2B5EF4-FFF2-40B4-BE49-F238E27FC236}">
                <a16:creationId xmlns:a16="http://schemas.microsoft.com/office/drawing/2014/main" id="{ADF79315-610D-8FE9-810D-013729E95504}"/>
              </a:ext>
            </a:extLst>
          </p:cNvPr>
          <p:cNvPicPr>
            <a:picLocks noChangeAspect="1"/>
          </p:cNvPicPr>
          <p:nvPr/>
        </p:nvPicPr>
        <p:blipFill rotWithShape="1">
          <a:blip r:embed="rId2"/>
          <a:srcRect l="36332" r="11861" b="-1"/>
          <a:stretch/>
        </p:blipFill>
        <p:spPr>
          <a:xfrm>
            <a:off x="4572000" y="0"/>
            <a:ext cx="4571980" cy="5140704"/>
          </a:xfrm>
          <a:prstGeom prst="rect">
            <a:avLst/>
          </a:prstGeom>
          <a:noFill/>
        </p:spPr>
      </p:pic>
    </p:spTree>
    <p:extLst>
      <p:ext uri="{BB962C8B-B14F-4D97-AF65-F5344CB8AC3E}">
        <p14:creationId xmlns:p14="http://schemas.microsoft.com/office/powerpoint/2010/main" val="1537546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E1A1D5-AC5A-1480-FDD8-99430953AFF3}"/>
              </a:ext>
            </a:extLst>
          </p:cNvPr>
          <p:cNvSpPr>
            <a:spLocks noGrp="1"/>
          </p:cNvSpPr>
          <p:nvPr>
            <p:ph type="dt" sz="half" idx="2"/>
          </p:nvPr>
        </p:nvSpPr>
        <p:spPr/>
        <p:txBody>
          <a:bodyPr/>
          <a:lstStyle/>
          <a:p>
            <a:fld id="{A54E088E-AF55-FA46-8101-49F00C82083E}" type="datetime1">
              <a:rPr lang="da-DK" smtClean="0"/>
              <a:t>01.10.2024</a:t>
            </a:fld>
            <a:endParaRPr lang="da-DK"/>
          </a:p>
        </p:txBody>
      </p:sp>
      <p:sp>
        <p:nvSpPr>
          <p:cNvPr id="3" name="Text Placeholder 2">
            <a:extLst>
              <a:ext uri="{FF2B5EF4-FFF2-40B4-BE49-F238E27FC236}">
                <a16:creationId xmlns:a16="http://schemas.microsoft.com/office/drawing/2014/main" id="{050B2EE6-ED67-D49C-066D-74B2DF07A0BC}"/>
              </a:ext>
            </a:extLst>
          </p:cNvPr>
          <p:cNvSpPr>
            <a:spLocks noGrp="1"/>
          </p:cNvSpPr>
          <p:nvPr>
            <p:ph type="body" sz="quarter" idx="10"/>
          </p:nvPr>
        </p:nvSpPr>
        <p:spPr/>
        <p:txBody>
          <a:bodyPr/>
          <a:lstStyle/>
          <a:p>
            <a:pPr marL="0" indent="0">
              <a:lnSpc>
                <a:spcPct val="150000"/>
              </a:lnSpc>
              <a:buNone/>
            </a:pPr>
            <a:r>
              <a:rPr lang="en-DK" sz="2000" b="1" dirty="0">
                <a:latin typeface="+mn-lt"/>
              </a:rPr>
              <a:t>Oral defense</a:t>
            </a:r>
          </a:p>
          <a:p>
            <a:pPr marL="4364038" indent="-220663">
              <a:lnSpc>
                <a:spcPct val="150000"/>
              </a:lnSpc>
            </a:pPr>
            <a:r>
              <a:rPr lang="en-US" sz="1200" dirty="0">
                <a:latin typeface="+mn-lt"/>
              </a:rPr>
              <a:t>Individually (60-80 pages) or in group of two students (90-110 pages)*</a:t>
            </a:r>
          </a:p>
          <a:p>
            <a:pPr marL="4364038" indent="-220663">
              <a:lnSpc>
                <a:spcPct val="150000"/>
              </a:lnSpc>
            </a:pPr>
            <a:r>
              <a:rPr lang="en-US" sz="1200" dirty="0">
                <a:latin typeface="+mn-lt"/>
              </a:rPr>
              <a:t> An external examiner (censor), internal examiner (supervisor) and you</a:t>
            </a:r>
          </a:p>
          <a:p>
            <a:pPr marL="4364038" indent="-220663">
              <a:lnSpc>
                <a:spcPct val="150000"/>
              </a:lnSpc>
            </a:pPr>
            <a:r>
              <a:rPr lang="en-US" sz="1200" dirty="0">
                <a:latin typeface="+mn-lt"/>
              </a:rPr>
              <a:t> Start by presenting your work – if questions to your presentation please contact your supervisor</a:t>
            </a:r>
          </a:p>
          <a:p>
            <a:pPr marL="4364038" indent="-220663">
              <a:lnSpc>
                <a:spcPct val="150000"/>
              </a:lnSpc>
            </a:pPr>
            <a:r>
              <a:rPr lang="en-US" sz="1200" dirty="0">
                <a:latin typeface="+mn-lt"/>
              </a:rPr>
              <a:t> Questions and discussions</a:t>
            </a:r>
          </a:p>
          <a:p>
            <a:pPr>
              <a:lnSpc>
                <a:spcPct val="150000"/>
              </a:lnSpc>
            </a:pPr>
            <a:endParaRPr lang="en-DK" sz="1200" dirty="0">
              <a:latin typeface="+mn-lt"/>
            </a:endParaRPr>
          </a:p>
        </p:txBody>
      </p:sp>
      <p:pic>
        <p:nvPicPr>
          <p:cNvPr id="4" name="Picture 3" descr="White paper ships being led by a yellow ship">
            <a:extLst>
              <a:ext uri="{FF2B5EF4-FFF2-40B4-BE49-F238E27FC236}">
                <a16:creationId xmlns:a16="http://schemas.microsoft.com/office/drawing/2014/main" id="{E8BB124A-C1D1-FC24-253A-BB270A0C1D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319" y="1574158"/>
            <a:ext cx="3403875" cy="2268696"/>
          </a:xfrm>
          <a:prstGeom prst="rect">
            <a:avLst/>
          </a:prstGeom>
        </p:spPr>
      </p:pic>
      <p:sp>
        <p:nvSpPr>
          <p:cNvPr id="5" name="TextBox 4">
            <a:extLst>
              <a:ext uri="{FF2B5EF4-FFF2-40B4-BE49-F238E27FC236}">
                <a16:creationId xmlns:a16="http://schemas.microsoft.com/office/drawing/2014/main" id="{7DB68F95-0608-5828-1112-FAB025658FA7}"/>
              </a:ext>
            </a:extLst>
          </p:cNvPr>
          <p:cNvSpPr txBox="1"/>
          <p:nvPr/>
        </p:nvSpPr>
        <p:spPr>
          <a:xfrm>
            <a:off x="4629151" y="4800600"/>
            <a:ext cx="4321696" cy="161583"/>
          </a:xfrm>
          <a:prstGeom prst="rect">
            <a:avLst/>
          </a:prstGeom>
          <a:noFill/>
        </p:spPr>
        <p:txBody>
          <a:bodyPr wrap="none" lIns="0" tIns="0" rIns="0" bIns="0" rtlCol="0">
            <a:spAutoFit/>
          </a:bodyPr>
          <a:lstStyle/>
          <a:p>
            <a:r>
              <a:rPr lang="en-US" sz="1050" dirty="0"/>
              <a:t>*3 students are allowed if approved by the Study Board (120-140 pages)</a:t>
            </a:r>
          </a:p>
        </p:txBody>
      </p:sp>
    </p:spTree>
    <p:extLst>
      <p:ext uri="{BB962C8B-B14F-4D97-AF65-F5344CB8AC3E}">
        <p14:creationId xmlns:p14="http://schemas.microsoft.com/office/powerpoint/2010/main" val="4143074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BCB25E-4EF9-3CAA-B946-E5EDA7FB82C9}"/>
              </a:ext>
            </a:extLst>
          </p:cNvPr>
          <p:cNvSpPr>
            <a:spLocks noGrp="1"/>
          </p:cNvSpPr>
          <p:nvPr>
            <p:ph type="dt" sz="half" idx="2"/>
          </p:nvPr>
        </p:nvSpPr>
        <p:spPr/>
        <p:txBody>
          <a:bodyPr/>
          <a:lstStyle/>
          <a:p>
            <a:fld id="{C54C159F-DB21-0241-A729-9C75758400B9}" type="datetime1">
              <a:rPr lang="da-DK" smtClean="0"/>
              <a:t>01.10.2024</a:t>
            </a:fld>
            <a:endParaRPr lang="da-DK"/>
          </a:p>
        </p:txBody>
      </p:sp>
      <p:sp>
        <p:nvSpPr>
          <p:cNvPr id="3" name="Text Placeholder 2">
            <a:extLst>
              <a:ext uri="{FF2B5EF4-FFF2-40B4-BE49-F238E27FC236}">
                <a16:creationId xmlns:a16="http://schemas.microsoft.com/office/drawing/2014/main" id="{228FD082-7CE0-B29B-6735-AA49705AF611}"/>
              </a:ext>
            </a:extLst>
          </p:cNvPr>
          <p:cNvSpPr>
            <a:spLocks noGrp="1"/>
          </p:cNvSpPr>
          <p:nvPr>
            <p:ph type="body" sz="quarter" idx="10"/>
          </p:nvPr>
        </p:nvSpPr>
        <p:spPr/>
        <p:txBody>
          <a:bodyPr/>
          <a:lstStyle/>
          <a:p>
            <a:pPr marL="0" indent="0">
              <a:lnSpc>
                <a:spcPct val="150000"/>
              </a:lnSpc>
              <a:buNone/>
            </a:pPr>
            <a:r>
              <a:rPr lang="en-DK" sz="2000" b="1" dirty="0">
                <a:latin typeface="+mn-lt"/>
              </a:rPr>
              <a:t>Important dates</a:t>
            </a:r>
          </a:p>
          <a:p>
            <a:pPr marL="3070225" indent="184150">
              <a:lnSpc>
                <a:spcPct val="150000"/>
              </a:lnSpc>
              <a:spcAft>
                <a:spcPts val="600"/>
              </a:spcAft>
            </a:pPr>
            <a:r>
              <a:rPr lang="en-US" sz="1200" dirty="0">
                <a:latin typeface="+mn-lt"/>
              </a:rPr>
              <a:t>Register your wish for topic/supervisor (May 1</a:t>
            </a:r>
            <a:r>
              <a:rPr lang="en-US" sz="1200" baseline="30000" dirty="0">
                <a:latin typeface="+mn-lt"/>
              </a:rPr>
              <a:t>st</a:t>
            </a:r>
            <a:r>
              <a:rPr lang="en-US" sz="1200" dirty="0">
                <a:latin typeface="+mn-lt"/>
              </a:rPr>
              <a:t> &amp; November 1st)</a:t>
            </a:r>
          </a:p>
          <a:p>
            <a:pPr marL="3070225" indent="184150">
              <a:lnSpc>
                <a:spcPct val="150000"/>
              </a:lnSpc>
              <a:spcAft>
                <a:spcPts val="600"/>
              </a:spcAft>
            </a:pPr>
            <a:r>
              <a:rPr lang="en-US" sz="1200" dirty="0">
                <a:latin typeface="+mn-lt"/>
              </a:rPr>
              <a:t>Enroll for the course Master's thesis.</a:t>
            </a:r>
          </a:p>
          <a:p>
            <a:pPr marL="3832225" lvl="1" indent="-230188">
              <a:lnSpc>
                <a:spcPct val="150000"/>
              </a:lnSpc>
              <a:spcAft>
                <a:spcPts val="600"/>
              </a:spcAft>
              <a:buFont typeface="Courier New" panose="02070309020205020404" pitchFamily="49" charset="0"/>
              <a:buChar char="o"/>
            </a:pPr>
            <a:r>
              <a:rPr lang="en-US" sz="1200" b="1" dirty="0">
                <a:latin typeface="+mn-lt"/>
              </a:rPr>
              <a:t>20-30 May &amp; 20-30 Nov </a:t>
            </a:r>
          </a:p>
          <a:p>
            <a:pPr marL="3832225" lvl="1" indent="-230188">
              <a:lnSpc>
                <a:spcPct val="150000"/>
              </a:lnSpc>
              <a:spcAft>
                <a:spcPts val="600"/>
              </a:spcAft>
              <a:buFont typeface="Courier New" panose="02070309020205020404" pitchFamily="49" charset="0"/>
              <a:buChar char="o"/>
            </a:pPr>
            <a:r>
              <a:rPr lang="en-US" sz="1200" dirty="0">
                <a:latin typeface="+mn-lt"/>
              </a:rPr>
              <a:t>If you have passed 60 ECTS (when start working on your Master thesis)</a:t>
            </a:r>
            <a:endParaRPr lang="da-DK" sz="1200" dirty="0">
              <a:latin typeface="+mn-lt"/>
            </a:endParaRPr>
          </a:p>
          <a:p>
            <a:pPr marL="3070225" indent="184150">
              <a:lnSpc>
                <a:spcPct val="150000"/>
              </a:lnSpc>
              <a:spcAft>
                <a:spcPts val="600"/>
              </a:spcAft>
            </a:pPr>
            <a:r>
              <a:rPr lang="en-US" sz="1200" dirty="0">
                <a:latin typeface="+mn-lt"/>
              </a:rPr>
              <a:t>You are assigned a supervisor (June 1</a:t>
            </a:r>
            <a:r>
              <a:rPr lang="en-US" sz="1200" baseline="30000" dirty="0">
                <a:latin typeface="+mn-lt"/>
              </a:rPr>
              <a:t>st</a:t>
            </a:r>
            <a:r>
              <a:rPr lang="en-US" sz="1200" dirty="0">
                <a:latin typeface="+mn-lt"/>
              </a:rPr>
              <a:t> &amp; December 1</a:t>
            </a:r>
            <a:r>
              <a:rPr lang="en-US" sz="1200" baseline="30000" dirty="0">
                <a:latin typeface="+mn-lt"/>
              </a:rPr>
              <a:t>st</a:t>
            </a:r>
            <a:r>
              <a:rPr lang="en-US" sz="1200" dirty="0">
                <a:latin typeface="+mn-lt"/>
              </a:rPr>
              <a:t>)</a:t>
            </a:r>
          </a:p>
          <a:p>
            <a:pPr marL="3070225" indent="184150">
              <a:lnSpc>
                <a:spcPct val="150000"/>
              </a:lnSpc>
              <a:spcAft>
                <a:spcPts val="600"/>
              </a:spcAft>
            </a:pPr>
            <a:r>
              <a:rPr lang="en-US" sz="1200" dirty="0">
                <a:latin typeface="+mn-lt"/>
              </a:rPr>
              <a:t>Get approval of the supervisor agreement (</a:t>
            </a:r>
            <a:r>
              <a:rPr lang="en-US" sz="1200" b="1" u="sng" dirty="0">
                <a:solidFill>
                  <a:srgbClr val="FF0000"/>
                </a:solidFill>
                <a:latin typeface="+mn-lt"/>
              </a:rPr>
              <a:t>before</a:t>
            </a:r>
            <a:r>
              <a:rPr lang="en-US" sz="1200" dirty="0">
                <a:latin typeface="+mn-lt"/>
              </a:rPr>
              <a:t> August 15</a:t>
            </a:r>
            <a:r>
              <a:rPr lang="en-US" sz="1200" baseline="30000" dirty="0">
                <a:latin typeface="+mn-lt"/>
              </a:rPr>
              <a:t>th</a:t>
            </a:r>
            <a:r>
              <a:rPr lang="en-US" sz="1200" dirty="0">
                <a:latin typeface="+mn-lt"/>
              </a:rPr>
              <a:t> &amp; January 15</a:t>
            </a:r>
            <a:r>
              <a:rPr lang="en-US" sz="1200" baseline="30000" dirty="0">
                <a:latin typeface="+mn-lt"/>
              </a:rPr>
              <a:t>th</a:t>
            </a:r>
            <a:r>
              <a:rPr lang="en-US" sz="1200" dirty="0">
                <a:latin typeface="+mn-lt"/>
              </a:rPr>
              <a:t>)</a:t>
            </a:r>
            <a:endParaRPr lang="en-US" sz="1200" b="1" u="sng" dirty="0">
              <a:latin typeface="+mn-lt"/>
            </a:endParaRPr>
          </a:p>
          <a:p>
            <a:pPr marL="3070225" indent="184150">
              <a:lnSpc>
                <a:spcPct val="150000"/>
              </a:lnSpc>
              <a:spcAft>
                <a:spcPts val="600"/>
              </a:spcAft>
            </a:pPr>
            <a:r>
              <a:rPr lang="en-US" sz="1200" b="1" dirty="0">
                <a:latin typeface="+mn-lt"/>
              </a:rPr>
              <a:t>Please check your student mail, homepage, and </a:t>
            </a:r>
            <a:r>
              <a:rPr lang="en-US" sz="1200" b="1" dirty="0" err="1">
                <a:latin typeface="+mn-lt"/>
              </a:rPr>
              <a:t>itslearning</a:t>
            </a:r>
            <a:r>
              <a:rPr lang="en-US" sz="1200" b="1" dirty="0">
                <a:latin typeface="+mn-lt"/>
              </a:rPr>
              <a:t>.</a:t>
            </a:r>
          </a:p>
          <a:p>
            <a:pPr marL="3070225" indent="184150">
              <a:lnSpc>
                <a:spcPct val="150000"/>
              </a:lnSpc>
              <a:spcAft>
                <a:spcPts val="600"/>
              </a:spcAft>
              <a:buNone/>
            </a:pPr>
            <a:r>
              <a:rPr lang="en-US" sz="1050" dirty="0">
                <a:latin typeface="+mn-lt"/>
                <a:hlinkClick r:id="rId2"/>
              </a:rPr>
              <a:t>https://mitsdu.dk/en/mit_studie/kandidat/candmerc_odense/speciale</a:t>
            </a:r>
            <a:endParaRPr lang="en-US" sz="1050" dirty="0">
              <a:latin typeface="+mn-lt"/>
            </a:endParaRPr>
          </a:p>
          <a:p>
            <a:pPr>
              <a:lnSpc>
                <a:spcPct val="150000"/>
              </a:lnSpc>
            </a:pPr>
            <a:endParaRPr lang="en-DK" sz="1200" dirty="0">
              <a:latin typeface="+mn-lt"/>
            </a:endParaRPr>
          </a:p>
        </p:txBody>
      </p:sp>
      <p:pic>
        <p:nvPicPr>
          <p:cNvPr id="4" name="Picture 3" descr="Writing an appointment on a paper agenda">
            <a:extLst>
              <a:ext uri="{FF2B5EF4-FFF2-40B4-BE49-F238E27FC236}">
                <a16:creationId xmlns:a16="http://schemas.microsoft.com/office/drawing/2014/main" id="{6A0A5FE2-6282-9937-AB58-9BCFD6204A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975" y="1756473"/>
            <a:ext cx="2805615" cy="1869954"/>
          </a:xfrm>
          <a:prstGeom prst="rect">
            <a:avLst/>
          </a:prstGeom>
        </p:spPr>
      </p:pic>
    </p:spTree>
    <p:extLst>
      <p:ext uri="{BB962C8B-B14F-4D97-AF65-F5344CB8AC3E}">
        <p14:creationId xmlns:p14="http://schemas.microsoft.com/office/powerpoint/2010/main" val="2903913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D7A6C6-A642-A312-4E5A-F5E3B9978F1A}"/>
              </a:ext>
            </a:extLst>
          </p:cNvPr>
          <p:cNvSpPr>
            <a:spLocks noGrp="1"/>
          </p:cNvSpPr>
          <p:nvPr>
            <p:ph type="dt" sz="half" idx="2"/>
          </p:nvPr>
        </p:nvSpPr>
        <p:spPr/>
        <p:txBody>
          <a:bodyPr/>
          <a:lstStyle/>
          <a:p>
            <a:fld id="{870C0766-FDF0-B640-A98A-28E7E410EEAB}" type="datetime1">
              <a:rPr lang="da-DK" smtClean="0"/>
              <a:t>01.10.2024</a:t>
            </a:fld>
            <a:endParaRPr lang="da-DK"/>
          </a:p>
        </p:txBody>
      </p:sp>
      <p:sp>
        <p:nvSpPr>
          <p:cNvPr id="3" name="Text Placeholder 2">
            <a:extLst>
              <a:ext uri="{FF2B5EF4-FFF2-40B4-BE49-F238E27FC236}">
                <a16:creationId xmlns:a16="http://schemas.microsoft.com/office/drawing/2014/main" id="{3EA6D92D-65BA-72AE-303D-AECDC631B9D9}"/>
              </a:ext>
            </a:extLst>
          </p:cNvPr>
          <p:cNvSpPr>
            <a:spLocks noGrp="1"/>
          </p:cNvSpPr>
          <p:nvPr>
            <p:ph type="body" sz="quarter" idx="10"/>
          </p:nvPr>
        </p:nvSpPr>
        <p:spPr>
          <a:xfrm>
            <a:off x="307975" y="2083443"/>
            <a:ext cx="3176005" cy="2178995"/>
          </a:xfrm>
        </p:spPr>
        <p:txBody>
          <a:bodyPr/>
          <a:lstStyle/>
          <a:p>
            <a:pPr marL="0" indent="0">
              <a:buNone/>
            </a:pPr>
            <a:r>
              <a:rPr lang="en-US" sz="2000" b="1" dirty="0">
                <a:latin typeface="+mn-lt"/>
              </a:rPr>
              <a:t>Beware of plagiarism or self-plagiarism</a:t>
            </a:r>
            <a:endParaRPr lang="en-DK" sz="2000" b="1" dirty="0">
              <a:latin typeface="+mn-lt"/>
            </a:endParaRPr>
          </a:p>
        </p:txBody>
      </p:sp>
      <p:pic>
        <p:nvPicPr>
          <p:cNvPr id="4" name="Picture 3" descr="'The End' typed on a typewriter">
            <a:extLst>
              <a:ext uri="{FF2B5EF4-FFF2-40B4-BE49-F238E27FC236}">
                <a16:creationId xmlns:a16="http://schemas.microsoft.com/office/drawing/2014/main" id="{2008ECCF-5C46-F147-8F65-B1580E21F5A6}"/>
              </a:ext>
            </a:extLst>
          </p:cNvPr>
          <p:cNvPicPr>
            <a:picLocks noChangeAspect="1"/>
          </p:cNvPicPr>
          <p:nvPr/>
        </p:nvPicPr>
        <p:blipFill rotWithShape="1">
          <a:blip r:embed="rId2">
            <a:extLst>
              <a:ext uri="{28A0092B-C50C-407E-A947-70E740481C1C}">
                <a14:useLocalDpi xmlns:a14="http://schemas.microsoft.com/office/drawing/2010/main" val="0"/>
              </a:ext>
            </a:extLst>
          </a:blip>
          <a:srcRect l="16877" r="15112" b="-2"/>
          <a:stretch/>
        </p:blipFill>
        <p:spPr>
          <a:xfrm>
            <a:off x="3612902" y="661557"/>
            <a:ext cx="3907083" cy="3820386"/>
          </a:xfrm>
          <a:prstGeom prst="rect">
            <a:avLst/>
          </a:prstGeom>
          <a:noFill/>
        </p:spPr>
      </p:pic>
    </p:spTree>
    <p:extLst>
      <p:ext uri="{BB962C8B-B14F-4D97-AF65-F5344CB8AC3E}">
        <p14:creationId xmlns:p14="http://schemas.microsoft.com/office/powerpoint/2010/main" val="1949445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6C0448-A69C-5A21-1AE9-5A2FD0853889}"/>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DC674849-D208-2702-DD76-F8794D8955DD}"/>
              </a:ext>
            </a:extLst>
          </p:cNvPr>
          <p:cNvSpPr>
            <a:spLocks noGrp="1"/>
          </p:cNvSpPr>
          <p:nvPr>
            <p:ph type="dt" sz="half" idx="2"/>
          </p:nvPr>
        </p:nvSpPr>
        <p:spPr/>
        <p:txBody>
          <a:bodyPr/>
          <a:lstStyle/>
          <a:p>
            <a:fld id="{6C045D93-8ADD-D14F-9233-03FEF601D644}" type="datetime1">
              <a:rPr lang="da-DK" smtClean="0"/>
              <a:t>01.10.2024</a:t>
            </a:fld>
            <a:endParaRPr lang="da-DK"/>
          </a:p>
        </p:txBody>
      </p:sp>
      <p:sp>
        <p:nvSpPr>
          <p:cNvPr id="3" name="Text Placeholder 2">
            <a:extLst>
              <a:ext uri="{FF2B5EF4-FFF2-40B4-BE49-F238E27FC236}">
                <a16:creationId xmlns:a16="http://schemas.microsoft.com/office/drawing/2014/main" id="{4E044A88-D0C9-F7C9-B8BA-96EA1B8BF91D}"/>
              </a:ext>
            </a:extLst>
          </p:cNvPr>
          <p:cNvSpPr>
            <a:spLocks noGrp="1"/>
          </p:cNvSpPr>
          <p:nvPr>
            <p:ph type="body" sz="quarter" idx="10"/>
          </p:nvPr>
        </p:nvSpPr>
        <p:spPr/>
        <p:txBody>
          <a:bodyPr/>
          <a:lstStyle/>
          <a:p>
            <a:pPr marL="0" indent="0">
              <a:lnSpc>
                <a:spcPct val="150000"/>
              </a:lnSpc>
              <a:buNone/>
            </a:pPr>
            <a:r>
              <a:rPr lang="da-DK" sz="2000" b="1" dirty="0">
                <a:latin typeface="+mn-lt"/>
              </a:rPr>
              <a:t>The </a:t>
            </a:r>
            <a:r>
              <a:rPr lang="da-DK" sz="2000" b="1" dirty="0" err="1">
                <a:latin typeface="+mn-lt"/>
              </a:rPr>
              <a:t>use</a:t>
            </a:r>
            <a:r>
              <a:rPr lang="da-DK" sz="2000" b="1" dirty="0">
                <a:latin typeface="+mn-lt"/>
              </a:rPr>
              <a:t> of AI</a:t>
            </a:r>
            <a:endParaRPr lang="en-DK" sz="2000" b="1" dirty="0">
              <a:latin typeface="+mn-lt"/>
            </a:endParaRPr>
          </a:p>
          <a:p>
            <a:pPr>
              <a:lnSpc>
                <a:spcPct val="150000"/>
              </a:lnSpc>
            </a:pPr>
            <a:r>
              <a:rPr lang="en-US" sz="1200" dirty="0">
                <a:solidFill>
                  <a:srgbClr val="000000"/>
                </a:solidFill>
                <a:latin typeface="+mn-lt"/>
              </a:rPr>
              <a:t>You may use generative AI when writing take-home assignments, bachelor projects, graduation projects and master’s theses, but you must state this clearly (see more under “Information on use of generative AI” of the link below) but you are required to disclose and document any use of generative AI (</a:t>
            </a:r>
            <a:r>
              <a:rPr lang="en-US" sz="1200" dirty="0" err="1">
                <a:solidFill>
                  <a:srgbClr val="000000"/>
                </a:solidFill>
                <a:latin typeface="+mn-lt"/>
              </a:rPr>
              <a:t>GenAI</a:t>
            </a:r>
            <a:r>
              <a:rPr lang="en-US" sz="1200" dirty="0">
                <a:solidFill>
                  <a:srgbClr val="000000"/>
                </a:solidFill>
                <a:latin typeface="+mn-lt"/>
              </a:rPr>
              <a:t>).</a:t>
            </a:r>
          </a:p>
          <a:p>
            <a:pPr>
              <a:lnSpc>
                <a:spcPct val="150000"/>
              </a:lnSpc>
            </a:pPr>
            <a:r>
              <a:rPr lang="en-US" sz="1200" b="0" i="0" u="none" strike="noStrike" dirty="0">
                <a:solidFill>
                  <a:srgbClr val="000000"/>
                </a:solidFill>
                <a:effectLst/>
                <a:latin typeface="+mn-lt"/>
                <a:hlinkClick r:id="rId2"/>
              </a:rPr>
              <a:t>https://mitsdu.dk/en/mit_studie/kandidat/mellemoeststudier_kandidat/vejledning-og-support/aipaasdu</a:t>
            </a:r>
            <a:r>
              <a:rPr lang="en-US" sz="1200" b="0" i="0" u="none" strike="noStrike" dirty="0">
                <a:solidFill>
                  <a:srgbClr val="000000"/>
                </a:solidFill>
                <a:effectLst/>
                <a:latin typeface="+mn-lt"/>
              </a:rPr>
              <a:t> </a:t>
            </a:r>
          </a:p>
          <a:p>
            <a:pPr>
              <a:lnSpc>
                <a:spcPct val="150000"/>
              </a:lnSpc>
            </a:pPr>
            <a:endParaRPr lang="en-US" sz="1200" b="0" i="0" u="none" strike="noStrike" dirty="0">
              <a:solidFill>
                <a:srgbClr val="000000"/>
              </a:solidFill>
              <a:effectLst/>
              <a:latin typeface="+mn-lt"/>
            </a:endParaRPr>
          </a:p>
        </p:txBody>
      </p:sp>
    </p:spTree>
    <p:extLst>
      <p:ext uri="{BB962C8B-B14F-4D97-AF65-F5344CB8AC3E}">
        <p14:creationId xmlns:p14="http://schemas.microsoft.com/office/powerpoint/2010/main" val="1058634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A4B68F-AD58-CF9A-7314-BF32FD3266B2}"/>
              </a:ext>
            </a:extLst>
          </p:cNvPr>
          <p:cNvSpPr>
            <a:spLocks noGrp="1"/>
          </p:cNvSpPr>
          <p:nvPr>
            <p:ph type="dt" sz="half" idx="2"/>
          </p:nvPr>
        </p:nvSpPr>
        <p:spPr/>
        <p:txBody>
          <a:bodyPr/>
          <a:lstStyle/>
          <a:p>
            <a:fld id="{6C045D93-8ADD-D14F-9233-03FEF601D644}" type="datetime1">
              <a:rPr lang="da-DK" smtClean="0"/>
              <a:t>01.10.2024</a:t>
            </a:fld>
            <a:endParaRPr lang="da-DK"/>
          </a:p>
        </p:txBody>
      </p:sp>
      <p:sp>
        <p:nvSpPr>
          <p:cNvPr id="3" name="Text Placeholder 2">
            <a:extLst>
              <a:ext uri="{FF2B5EF4-FFF2-40B4-BE49-F238E27FC236}">
                <a16:creationId xmlns:a16="http://schemas.microsoft.com/office/drawing/2014/main" id="{22ACAF06-385B-3E6A-374F-7F35294B2EF8}"/>
              </a:ext>
            </a:extLst>
          </p:cNvPr>
          <p:cNvSpPr>
            <a:spLocks noGrp="1"/>
          </p:cNvSpPr>
          <p:nvPr>
            <p:ph type="body" sz="quarter" idx="10"/>
          </p:nvPr>
        </p:nvSpPr>
        <p:spPr/>
        <p:txBody>
          <a:bodyPr/>
          <a:lstStyle/>
          <a:p>
            <a:pPr marL="0" indent="0">
              <a:lnSpc>
                <a:spcPct val="150000"/>
              </a:lnSpc>
              <a:buNone/>
            </a:pPr>
            <a:r>
              <a:rPr lang="en-DK" sz="2000" b="1" dirty="0">
                <a:latin typeface="+mn-lt"/>
              </a:rPr>
              <a:t>Still questions</a:t>
            </a:r>
          </a:p>
          <a:p>
            <a:pPr>
              <a:lnSpc>
                <a:spcPct val="150000"/>
              </a:lnSpc>
            </a:pPr>
            <a:r>
              <a:rPr lang="en-US" sz="1200" b="0" i="0" u="none" strike="noStrike" dirty="0">
                <a:solidFill>
                  <a:srgbClr val="000000"/>
                </a:solidFill>
                <a:effectLst/>
                <a:latin typeface="+mn-lt"/>
              </a:rPr>
              <a:t> Exam Team Business Economics / </a:t>
            </a:r>
            <a:r>
              <a:rPr lang="en-US" sz="1200" b="0" i="0" u="none" strike="noStrike" dirty="0" err="1">
                <a:solidFill>
                  <a:srgbClr val="000000"/>
                </a:solidFill>
                <a:effectLst/>
                <a:latin typeface="+mn-lt"/>
              </a:rPr>
              <a:t>Eksamensteam</a:t>
            </a:r>
            <a:r>
              <a:rPr lang="en-US" sz="1200" b="0" i="0" u="none" strike="noStrike" dirty="0">
                <a:solidFill>
                  <a:srgbClr val="000000"/>
                </a:solidFill>
                <a:effectLst/>
                <a:latin typeface="+mn-lt"/>
              </a:rPr>
              <a:t> – </a:t>
            </a:r>
            <a:r>
              <a:rPr lang="en-US" sz="1200" b="0" i="0" u="none" strike="noStrike" dirty="0" err="1">
                <a:solidFill>
                  <a:srgbClr val="000000"/>
                </a:solidFill>
                <a:effectLst/>
                <a:latin typeface="+mn-lt"/>
              </a:rPr>
              <a:t>Erhvervsøkonomi</a:t>
            </a:r>
            <a:endParaRPr lang="en-US" sz="1200" b="0" i="0" u="none" strike="noStrike" dirty="0">
              <a:solidFill>
                <a:srgbClr val="000000"/>
              </a:solidFill>
              <a:effectLst/>
              <a:latin typeface="+mn-lt"/>
            </a:endParaRPr>
          </a:p>
          <a:p>
            <a:pPr marL="714375" indent="0">
              <a:lnSpc>
                <a:spcPct val="150000"/>
              </a:lnSpc>
              <a:buNone/>
            </a:pPr>
            <a:r>
              <a:rPr lang="en-US" sz="1200" b="0" i="0" u="sng" dirty="0">
                <a:solidFill>
                  <a:srgbClr val="0000FF"/>
                </a:solidFill>
                <a:effectLst/>
                <a:latin typeface="+mn-lt"/>
                <a:hlinkClick r:id="rId2"/>
              </a:rPr>
              <a:t>Exam.merc.od@sam.sdu.dk</a:t>
            </a:r>
            <a:endParaRPr lang="en-DK" sz="1200" dirty="0">
              <a:latin typeface="+mn-lt"/>
            </a:endParaRPr>
          </a:p>
          <a:p>
            <a:pPr marL="0" indent="0">
              <a:lnSpc>
                <a:spcPct val="150000"/>
              </a:lnSpc>
              <a:buNone/>
            </a:pPr>
            <a:endParaRPr lang="en-US" sz="1200" dirty="0">
              <a:solidFill>
                <a:srgbClr val="000000"/>
              </a:solidFill>
              <a:latin typeface="+mn-lt"/>
            </a:endParaRPr>
          </a:p>
          <a:p>
            <a:pPr>
              <a:lnSpc>
                <a:spcPct val="150000"/>
              </a:lnSpc>
            </a:pPr>
            <a:r>
              <a:rPr lang="en-US" sz="1200" b="0" i="0" u="none" strike="noStrike" dirty="0">
                <a:solidFill>
                  <a:srgbClr val="000000"/>
                </a:solidFill>
                <a:effectLst/>
                <a:latin typeface="+mn-lt"/>
              </a:rPr>
              <a:t>Exam Team &amp; the Academic Student Advisors</a:t>
            </a:r>
          </a:p>
          <a:p>
            <a:pPr marL="714375" indent="0">
              <a:lnSpc>
                <a:spcPct val="150000"/>
              </a:lnSpc>
              <a:buNone/>
            </a:pPr>
            <a:r>
              <a:rPr lang="en-US" altLang="en-US" sz="1200" dirty="0">
                <a:latin typeface="+mn-lt"/>
                <a:cs typeface="Arial" charset="0"/>
              </a:rPr>
              <a:t>Telephone: +45 65 50 22 90 (only during office hours)</a:t>
            </a:r>
            <a:endParaRPr lang="en-US" altLang="en-US" sz="1200" dirty="0">
              <a:solidFill>
                <a:srgbClr val="000000"/>
              </a:solidFill>
              <a:latin typeface="+mn-lt"/>
              <a:cs typeface="Arial" charset="0"/>
            </a:endParaRPr>
          </a:p>
          <a:p>
            <a:pPr marL="714375" lvl="0" indent="0">
              <a:lnSpc>
                <a:spcPct val="150000"/>
              </a:lnSpc>
              <a:buNone/>
            </a:pPr>
            <a:r>
              <a:rPr lang="en-US" altLang="en-US" sz="1200" b="1" dirty="0">
                <a:latin typeface="+mn-lt"/>
                <a:cs typeface="Arial" charset="0"/>
              </a:rPr>
              <a:t>Collective email inbox: </a:t>
            </a:r>
            <a:r>
              <a:rPr lang="en-US" altLang="en-US" sz="1200" dirty="0">
                <a:latin typeface="+mn-lt"/>
                <a:cs typeface="Arial" charset="0"/>
                <a:hlinkClick r:id="rId3"/>
              </a:rPr>
              <a:t>vejledning.merc.od@sam.sdu.dk</a:t>
            </a:r>
            <a:r>
              <a:rPr lang="en-US" altLang="en-US" sz="1200" dirty="0">
                <a:latin typeface="+mn-lt"/>
                <a:cs typeface="Arial" charset="0"/>
              </a:rPr>
              <a:t> </a:t>
            </a:r>
          </a:p>
          <a:p>
            <a:pPr marL="714375" lvl="0" indent="0">
              <a:lnSpc>
                <a:spcPct val="150000"/>
              </a:lnSpc>
              <a:buNone/>
            </a:pPr>
            <a:r>
              <a:rPr lang="en-US" altLang="en-US" sz="1200" dirty="0">
                <a:latin typeface="+mn-lt"/>
                <a:cs typeface="Arial" charset="0"/>
              </a:rPr>
              <a:t>You can find your Academic Student Advisors behind the counter at </a:t>
            </a:r>
            <a:r>
              <a:rPr lang="en-US" altLang="en-US" sz="1200" dirty="0">
                <a:latin typeface="+mn-lt"/>
                <a:cs typeface="Arial" charset="0"/>
                <a:hlinkClick r:id="rId4"/>
              </a:rPr>
              <a:t>the Student Information Point</a:t>
            </a:r>
            <a:r>
              <a:rPr lang="en-US" altLang="en-US" sz="1200" dirty="0">
                <a:latin typeface="+mn-lt"/>
                <a:cs typeface="Arial" charset="0"/>
              </a:rPr>
              <a:t>. </a:t>
            </a:r>
          </a:p>
          <a:p>
            <a:pPr marL="714375" indent="0">
              <a:lnSpc>
                <a:spcPct val="150000"/>
              </a:lnSpc>
              <a:buNone/>
            </a:pPr>
            <a:endParaRPr lang="en-US" sz="1200" b="0" i="0" u="none" strike="noStrike" dirty="0">
              <a:solidFill>
                <a:srgbClr val="000000"/>
              </a:solidFill>
              <a:effectLst/>
              <a:latin typeface="+mn-lt"/>
            </a:endParaRPr>
          </a:p>
          <a:p>
            <a:pPr>
              <a:lnSpc>
                <a:spcPct val="150000"/>
              </a:lnSpc>
            </a:pPr>
            <a:endParaRPr lang="en-US" sz="1200" b="0" i="0" u="none" strike="noStrike" dirty="0">
              <a:solidFill>
                <a:srgbClr val="000000"/>
              </a:solidFill>
              <a:effectLst/>
              <a:latin typeface="+mn-lt"/>
            </a:endParaRPr>
          </a:p>
        </p:txBody>
      </p:sp>
    </p:spTree>
    <p:extLst>
      <p:ext uri="{BB962C8B-B14F-4D97-AF65-F5344CB8AC3E}">
        <p14:creationId xmlns:p14="http://schemas.microsoft.com/office/powerpoint/2010/main" val="2605320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5AB56B-26C8-170A-0B23-3254F342E476}"/>
              </a:ext>
            </a:extLst>
          </p:cNvPr>
          <p:cNvSpPr>
            <a:spLocks noGrp="1"/>
          </p:cNvSpPr>
          <p:nvPr>
            <p:ph type="dt" sz="half" idx="2"/>
          </p:nvPr>
        </p:nvSpPr>
        <p:spPr/>
        <p:txBody>
          <a:bodyPr/>
          <a:lstStyle/>
          <a:p>
            <a:fld id="{84FC1797-3DCE-D24C-9423-3AF4F4B1259B}" type="datetime1">
              <a:rPr lang="da-DK" smtClean="0"/>
              <a:t>01.10.2024</a:t>
            </a:fld>
            <a:endParaRPr lang="da-DK"/>
          </a:p>
        </p:txBody>
      </p:sp>
      <p:sp>
        <p:nvSpPr>
          <p:cNvPr id="3" name="Text Placeholder 2">
            <a:extLst>
              <a:ext uri="{FF2B5EF4-FFF2-40B4-BE49-F238E27FC236}">
                <a16:creationId xmlns:a16="http://schemas.microsoft.com/office/drawing/2014/main" id="{11F22873-DD0B-9B72-58A8-6AC672463544}"/>
              </a:ext>
            </a:extLst>
          </p:cNvPr>
          <p:cNvSpPr>
            <a:spLocks noGrp="1"/>
          </p:cNvSpPr>
          <p:nvPr>
            <p:ph type="body" sz="quarter" idx="10"/>
          </p:nvPr>
        </p:nvSpPr>
        <p:spPr/>
        <p:txBody>
          <a:bodyPr/>
          <a:lstStyle/>
          <a:p>
            <a:pPr marL="0" indent="0">
              <a:lnSpc>
                <a:spcPct val="150000"/>
              </a:lnSpc>
              <a:buNone/>
            </a:pPr>
            <a:r>
              <a:rPr lang="en-DK" sz="2000" b="1" dirty="0">
                <a:latin typeface="+mn-lt"/>
              </a:rPr>
              <a:t>Key take-aways</a:t>
            </a:r>
          </a:p>
          <a:p>
            <a:pPr marL="138113" indent="-138113">
              <a:lnSpc>
                <a:spcPct val="150000"/>
              </a:lnSpc>
              <a:buFont typeface="+mj-lt"/>
              <a:buAutoNum type="arabicPeriod"/>
            </a:pPr>
            <a:r>
              <a:rPr lang="en-US" sz="1200" dirty="0">
                <a:latin typeface="+mn-lt"/>
              </a:rPr>
              <a:t>Start early, plan well</a:t>
            </a:r>
          </a:p>
          <a:p>
            <a:pPr marL="138113" indent="-138113">
              <a:lnSpc>
                <a:spcPct val="150000"/>
              </a:lnSpc>
              <a:buFont typeface="+mj-lt"/>
              <a:buAutoNum type="arabicPeriod"/>
            </a:pPr>
            <a:r>
              <a:rPr lang="en-US" sz="1200" dirty="0">
                <a:latin typeface="+mn-lt"/>
              </a:rPr>
              <a:t>Consider writing in groups</a:t>
            </a:r>
          </a:p>
          <a:p>
            <a:pPr marL="138113" indent="-138113">
              <a:lnSpc>
                <a:spcPct val="150000"/>
              </a:lnSpc>
              <a:buFont typeface="+mj-lt"/>
              <a:buAutoNum type="arabicPeriod"/>
            </a:pPr>
            <a:r>
              <a:rPr lang="en-US" sz="1200" dirty="0">
                <a:latin typeface="+mn-lt"/>
              </a:rPr>
              <a:t>Carefully read: </a:t>
            </a:r>
            <a:r>
              <a:rPr lang="en-US" sz="1200" dirty="0">
                <a:latin typeface="+mn-lt"/>
                <a:hlinkClick r:id="rId2"/>
              </a:rPr>
              <a:t>https://mitsdu.dk/en/mit_studie/kandidat/candmerc_odense/speciale</a:t>
            </a:r>
            <a:endParaRPr lang="en-US" sz="1200" dirty="0">
              <a:latin typeface="+mn-lt"/>
            </a:endParaRPr>
          </a:p>
          <a:p>
            <a:pPr marL="138113" indent="-138113">
              <a:lnSpc>
                <a:spcPct val="150000"/>
              </a:lnSpc>
              <a:buFont typeface="+mj-lt"/>
              <a:buAutoNum type="arabicPeriod"/>
            </a:pPr>
            <a:r>
              <a:rPr lang="en-US" sz="1200" dirty="0">
                <a:latin typeface="+mn-lt"/>
              </a:rPr>
              <a:t>Formalities for written assignments </a:t>
            </a:r>
            <a:r>
              <a:rPr lang="en-US" sz="1200" dirty="0">
                <a:latin typeface="+mn-lt"/>
                <a:hlinkClick r:id="rId3"/>
              </a:rPr>
              <a:t>https://mitsdu.dk/en/mit_studie/kandidat/candmerc_odense/eksamen/faa-styr-paa-eksamen/formalia</a:t>
            </a:r>
            <a:r>
              <a:rPr lang="en-US" sz="1200" dirty="0">
                <a:latin typeface="+mn-lt"/>
              </a:rPr>
              <a:t> </a:t>
            </a:r>
          </a:p>
          <a:p>
            <a:pPr marL="138113" indent="-138113">
              <a:lnSpc>
                <a:spcPct val="150000"/>
              </a:lnSpc>
              <a:buFont typeface="+mj-lt"/>
              <a:buAutoNum type="arabicPeriod"/>
            </a:pPr>
            <a:r>
              <a:rPr lang="en-US" sz="1200" dirty="0">
                <a:latin typeface="+mn-lt"/>
              </a:rPr>
              <a:t>Beware of plagiarism &amp; AI</a:t>
            </a:r>
          </a:p>
          <a:p>
            <a:pPr marL="228600" indent="-228600">
              <a:lnSpc>
                <a:spcPct val="150000"/>
              </a:lnSpc>
              <a:buFont typeface="+mj-lt"/>
              <a:buAutoNum type="arabicPeriod"/>
            </a:pPr>
            <a:endParaRPr lang="en-DK" sz="1200" dirty="0">
              <a:latin typeface="+mn-lt"/>
            </a:endParaRPr>
          </a:p>
        </p:txBody>
      </p:sp>
    </p:spTree>
    <p:extLst>
      <p:ext uri="{BB962C8B-B14F-4D97-AF65-F5344CB8AC3E}">
        <p14:creationId xmlns:p14="http://schemas.microsoft.com/office/powerpoint/2010/main" val="4270020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2CD46E-4E03-1340-0291-D0319F666463}"/>
              </a:ext>
            </a:extLst>
          </p:cNvPr>
          <p:cNvSpPr>
            <a:spLocks noGrp="1"/>
          </p:cNvSpPr>
          <p:nvPr>
            <p:ph type="dt" sz="half" idx="2"/>
          </p:nvPr>
        </p:nvSpPr>
        <p:spPr/>
        <p:txBody>
          <a:bodyPr/>
          <a:lstStyle/>
          <a:p>
            <a:fld id="{7233BB59-33D5-8D4A-9A7F-B6DB8E7BEBEC}" type="datetime1">
              <a:rPr lang="da-DK" smtClean="0"/>
              <a:t>01.10.2024</a:t>
            </a:fld>
            <a:endParaRPr lang="da-DK"/>
          </a:p>
        </p:txBody>
      </p:sp>
      <p:sp>
        <p:nvSpPr>
          <p:cNvPr id="3" name="Text Placeholder 2">
            <a:extLst>
              <a:ext uri="{FF2B5EF4-FFF2-40B4-BE49-F238E27FC236}">
                <a16:creationId xmlns:a16="http://schemas.microsoft.com/office/drawing/2014/main" id="{C722B8D6-EAC3-5C96-70E0-D505E33F8F8F}"/>
              </a:ext>
            </a:extLst>
          </p:cNvPr>
          <p:cNvSpPr>
            <a:spLocks noGrp="1"/>
          </p:cNvSpPr>
          <p:nvPr>
            <p:ph type="body" sz="quarter" idx="10"/>
          </p:nvPr>
        </p:nvSpPr>
        <p:spPr/>
        <p:txBody>
          <a:bodyPr/>
          <a:lstStyle/>
          <a:p>
            <a:pPr marL="0" indent="0">
              <a:buNone/>
            </a:pPr>
            <a:r>
              <a:rPr lang="en-DK" sz="2000" b="1" dirty="0">
                <a:latin typeface="+mn-lt"/>
              </a:rPr>
              <a:t>Questions</a:t>
            </a:r>
          </a:p>
        </p:txBody>
      </p:sp>
      <p:pic>
        <p:nvPicPr>
          <p:cNvPr id="4" name="Picture 3" descr="Yellow question mark">
            <a:extLst>
              <a:ext uri="{FF2B5EF4-FFF2-40B4-BE49-F238E27FC236}">
                <a16:creationId xmlns:a16="http://schemas.microsoft.com/office/drawing/2014/main" id="{86444B42-9AC3-3559-E1D2-169C617797CB}"/>
              </a:ext>
            </a:extLst>
          </p:cNvPr>
          <p:cNvPicPr>
            <a:picLocks noChangeAspect="1"/>
          </p:cNvPicPr>
          <p:nvPr/>
        </p:nvPicPr>
        <p:blipFill rotWithShape="1">
          <a:blip r:embed="rId2"/>
          <a:srcRect t="13381" b="30196"/>
          <a:stretch/>
        </p:blipFill>
        <p:spPr>
          <a:xfrm>
            <a:off x="423723" y="1451075"/>
            <a:ext cx="7771154" cy="2630826"/>
          </a:xfrm>
          <a:prstGeom prst="rect">
            <a:avLst/>
          </a:prstGeom>
          <a:noFill/>
        </p:spPr>
      </p:pic>
    </p:spTree>
    <p:extLst>
      <p:ext uri="{BB962C8B-B14F-4D97-AF65-F5344CB8AC3E}">
        <p14:creationId xmlns:p14="http://schemas.microsoft.com/office/powerpoint/2010/main" val="815148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C5B99C-B73D-8196-5725-FBD1ACF5F58B}"/>
              </a:ext>
            </a:extLst>
          </p:cNvPr>
          <p:cNvSpPr>
            <a:spLocks noGrp="1"/>
          </p:cNvSpPr>
          <p:nvPr>
            <p:ph type="dt" sz="half" idx="2"/>
          </p:nvPr>
        </p:nvSpPr>
        <p:spPr/>
        <p:txBody>
          <a:bodyPr/>
          <a:lstStyle/>
          <a:p>
            <a:fld id="{B921850A-5327-4E4F-BA95-FED98FE82E60}" type="datetime1">
              <a:rPr lang="da-DK" smtClean="0"/>
              <a:t>01.10.2024</a:t>
            </a:fld>
            <a:endParaRPr lang="da-DK"/>
          </a:p>
        </p:txBody>
      </p:sp>
      <p:sp>
        <p:nvSpPr>
          <p:cNvPr id="3" name="Text Placeholder 2">
            <a:extLst>
              <a:ext uri="{FF2B5EF4-FFF2-40B4-BE49-F238E27FC236}">
                <a16:creationId xmlns:a16="http://schemas.microsoft.com/office/drawing/2014/main" id="{DD86751D-3267-E3B9-C106-B9E73A5FD5A5}"/>
              </a:ext>
            </a:extLst>
          </p:cNvPr>
          <p:cNvSpPr>
            <a:spLocks noGrp="1"/>
          </p:cNvSpPr>
          <p:nvPr>
            <p:ph type="body" sz="quarter" idx="10"/>
          </p:nvPr>
        </p:nvSpPr>
        <p:spPr/>
        <p:txBody>
          <a:bodyPr/>
          <a:lstStyle/>
          <a:p>
            <a:pPr marL="0" indent="0">
              <a:buNone/>
            </a:pPr>
            <a:r>
              <a:rPr lang="en-DK" sz="2000" b="1" dirty="0">
                <a:latin typeface="+mn-lt"/>
              </a:rPr>
              <a:t>AGENDA</a:t>
            </a:r>
          </a:p>
          <a:p>
            <a:pPr>
              <a:lnSpc>
                <a:spcPct val="150000"/>
              </a:lnSpc>
            </a:pPr>
            <a:r>
              <a:rPr lang="en-US" sz="1200" dirty="0">
                <a:latin typeface="+mn-lt"/>
              </a:rPr>
              <a:t>Main points from the course description</a:t>
            </a:r>
          </a:p>
          <a:p>
            <a:pPr lvl="1">
              <a:lnSpc>
                <a:spcPct val="150000"/>
              </a:lnSpc>
            </a:pPr>
            <a:r>
              <a:rPr lang="en-US" sz="1200" dirty="0">
                <a:latin typeface="+mn-lt"/>
              </a:rPr>
              <a:t>Aim and purpose</a:t>
            </a:r>
          </a:p>
          <a:p>
            <a:pPr lvl="1">
              <a:lnSpc>
                <a:spcPct val="150000"/>
              </a:lnSpc>
            </a:pPr>
            <a:r>
              <a:rPr lang="en-US" sz="1200" dirty="0">
                <a:latin typeface="+mn-lt"/>
              </a:rPr>
              <a:t>Learning goals</a:t>
            </a:r>
          </a:p>
          <a:p>
            <a:pPr lvl="1">
              <a:lnSpc>
                <a:spcPct val="150000"/>
              </a:lnSpc>
            </a:pPr>
            <a:r>
              <a:rPr lang="en-US" sz="1200" dirty="0">
                <a:latin typeface="+mn-lt"/>
              </a:rPr>
              <a:t>Content</a:t>
            </a:r>
          </a:p>
          <a:p>
            <a:pPr>
              <a:lnSpc>
                <a:spcPct val="150000"/>
              </a:lnSpc>
            </a:pPr>
            <a:r>
              <a:rPr lang="en-US" sz="1200" dirty="0">
                <a:latin typeface="+mn-lt"/>
              </a:rPr>
              <a:t>The proposal</a:t>
            </a:r>
          </a:p>
          <a:p>
            <a:pPr>
              <a:lnSpc>
                <a:spcPct val="150000"/>
              </a:lnSpc>
            </a:pPr>
            <a:r>
              <a:rPr lang="en-US" sz="1200" dirty="0">
                <a:latin typeface="+mn-lt"/>
              </a:rPr>
              <a:t>Handing in</a:t>
            </a:r>
          </a:p>
          <a:p>
            <a:pPr>
              <a:lnSpc>
                <a:spcPct val="150000"/>
              </a:lnSpc>
            </a:pPr>
            <a:r>
              <a:rPr lang="en-US" sz="1200" dirty="0">
                <a:latin typeface="+mn-lt"/>
              </a:rPr>
              <a:t>Oral defense</a:t>
            </a:r>
          </a:p>
          <a:p>
            <a:pPr>
              <a:lnSpc>
                <a:spcPct val="150000"/>
              </a:lnSpc>
            </a:pPr>
            <a:r>
              <a:rPr lang="en-US" sz="1200" dirty="0">
                <a:latin typeface="+mn-lt"/>
              </a:rPr>
              <a:t>Important dates</a:t>
            </a:r>
          </a:p>
          <a:p>
            <a:pPr>
              <a:lnSpc>
                <a:spcPct val="150000"/>
              </a:lnSpc>
            </a:pPr>
            <a:r>
              <a:rPr lang="en-US" sz="1200" dirty="0">
                <a:latin typeface="+mn-lt"/>
              </a:rPr>
              <a:t>Plagiarism or self-plagiarism</a:t>
            </a:r>
          </a:p>
          <a:p>
            <a:pPr>
              <a:lnSpc>
                <a:spcPct val="150000"/>
              </a:lnSpc>
            </a:pPr>
            <a:r>
              <a:rPr lang="en-US" sz="1200" dirty="0">
                <a:latin typeface="+mn-lt"/>
              </a:rPr>
              <a:t>Questions</a:t>
            </a:r>
          </a:p>
          <a:p>
            <a:endParaRPr lang="en-DK" sz="1200" dirty="0">
              <a:latin typeface="+mn-lt"/>
            </a:endParaRPr>
          </a:p>
        </p:txBody>
      </p:sp>
      <p:pic>
        <p:nvPicPr>
          <p:cNvPr id="5" name="Pladsholder til billede 9">
            <a:extLst>
              <a:ext uri="{FF2B5EF4-FFF2-40B4-BE49-F238E27FC236}">
                <a16:creationId xmlns:a16="http://schemas.microsoft.com/office/drawing/2014/main" id="{B544A956-3ED9-4045-8AC6-9A61D1ECD06D}"/>
              </a:ext>
            </a:extLst>
          </p:cNvPr>
          <p:cNvPicPr>
            <a:picLocks noChangeAspect="1"/>
          </p:cNvPicPr>
          <p:nvPr/>
        </p:nvPicPr>
        <p:blipFill rotWithShape="1">
          <a:blip r:embed="rId2"/>
          <a:srcRect l="4815" r="35821"/>
          <a:stretch/>
        </p:blipFill>
        <p:spPr>
          <a:xfrm>
            <a:off x="4569525" y="0"/>
            <a:ext cx="4574475" cy="5143500"/>
          </a:xfrm>
          <a:prstGeom prst="rect">
            <a:avLst/>
          </a:prstGeom>
        </p:spPr>
      </p:pic>
    </p:spTree>
    <p:extLst>
      <p:ext uri="{BB962C8B-B14F-4D97-AF65-F5344CB8AC3E}">
        <p14:creationId xmlns:p14="http://schemas.microsoft.com/office/powerpoint/2010/main" val="564444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2C3B5B-36D9-9BFE-5F28-6151D8AE89A5}"/>
              </a:ext>
            </a:extLst>
          </p:cNvPr>
          <p:cNvSpPr>
            <a:spLocks noGrp="1"/>
          </p:cNvSpPr>
          <p:nvPr>
            <p:ph type="dt" sz="half" idx="2"/>
          </p:nvPr>
        </p:nvSpPr>
        <p:spPr/>
        <p:txBody>
          <a:bodyPr/>
          <a:lstStyle/>
          <a:p>
            <a:fld id="{46CF383E-65CA-E346-830D-24E09623EA17}" type="datetime1">
              <a:rPr lang="da-DK" smtClean="0"/>
              <a:t>01.10.2024</a:t>
            </a:fld>
            <a:endParaRPr lang="da-DK"/>
          </a:p>
        </p:txBody>
      </p:sp>
      <p:sp>
        <p:nvSpPr>
          <p:cNvPr id="3" name="Text Placeholder 2">
            <a:extLst>
              <a:ext uri="{FF2B5EF4-FFF2-40B4-BE49-F238E27FC236}">
                <a16:creationId xmlns:a16="http://schemas.microsoft.com/office/drawing/2014/main" id="{067E97CB-7B89-91D5-E387-B5FEC3A5B9C1}"/>
              </a:ext>
            </a:extLst>
          </p:cNvPr>
          <p:cNvSpPr>
            <a:spLocks noGrp="1"/>
          </p:cNvSpPr>
          <p:nvPr>
            <p:ph type="body" sz="quarter" idx="10"/>
          </p:nvPr>
        </p:nvSpPr>
        <p:spPr>
          <a:xfrm>
            <a:off x="4759779" y="892175"/>
            <a:ext cx="3226934" cy="3370263"/>
          </a:xfrm>
        </p:spPr>
        <p:txBody>
          <a:bodyPr/>
          <a:lstStyle/>
          <a:p>
            <a:pPr marL="0" indent="0">
              <a:lnSpc>
                <a:spcPct val="150000"/>
              </a:lnSpc>
              <a:buNone/>
            </a:pPr>
            <a:r>
              <a:rPr lang="en-DK" sz="2000" b="1" dirty="0">
                <a:latin typeface="+mn-lt"/>
              </a:rPr>
              <a:t>THE MASTER THESIS</a:t>
            </a:r>
          </a:p>
          <a:p>
            <a:pPr algn="just">
              <a:lnSpc>
                <a:spcPct val="150000"/>
              </a:lnSpc>
              <a:spcAft>
                <a:spcPts val="600"/>
              </a:spcAft>
            </a:pPr>
            <a:r>
              <a:rPr lang="en-US" sz="1200" dirty="0">
                <a:latin typeface="+mn-lt"/>
              </a:rPr>
              <a:t>Your chance to go deep-diving</a:t>
            </a:r>
          </a:p>
          <a:p>
            <a:pPr algn="just">
              <a:lnSpc>
                <a:spcPct val="150000"/>
              </a:lnSpc>
              <a:spcAft>
                <a:spcPts val="600"/>
              </a:spcAft>
            </a:pPr>
            <a:r>
              <a:rPr lang="en-US" sz="1200" dirty="0">
                <a:latin typeface="+mn-lt"/>
              </a:rPr>
              <a:t>You design, implement and describe an </a:t>
            </a:r>
            <a:r>
              <a:rPr lang="en-US" sz="1200" b="1" dirty="0">
                <a:latin typeface="+mn-lt"/>
              </a:rPr>
              <a:t>independent scientific work.</a:t>
            </a:r>
          </a:p>
          <a:p>
            <a:pPr algn="just">
              <a:lnSpc>
                <a:spcPct val="150000"/>
              </a:lnSpc>
              <a:spcAft>
                <a:spcPts val="600"/>
              </a:spcAft>
            </a:pPr>
            <a:r>
              <a:rPr lang="en-US" sz="1200" dirty="0">
                <a:latin typeface="+mn-lt"/>
              </a:rPr>
              <a:t>Finding a suitable topic and supervisor is your task </a:t>
            </a:r>
          </a:p>
          <a:p>
            <a:pPr algn="just">
              <a:lnSpc>
                <a:spcPct val="150000"/>
              </a:lnSpc>
              <a:spcAft>
                <a:spcPts val="600"/>
              </a:spcAft>
            </a:pPr>
            <a:r>
              <a:rPr lang="en-US" sz="1200" dirty="0">
                <a:latin typeface="+mn-lt"/>
              </a:rPr>
              <a:t>An exam where YOU pick the question you have to answer</a:t>
            </a:r>
          </a:p>
          <a:p>
            <a:pPr algn="just">
              <a:lnSpc>
                <a:spcPct val="150000"/>
              </a:lnSpc>
              <a:spcAft>
                <a:spcPts val="600"/>
              </a:spcAft>
            </a:pPr>
            <a:r>
              <a:rPr lang="en-US" sz="1200" dirty="0">
                <a:latin typeface="+mn-lt"/>
              </a:rPr>
              <a:t>Academic freedom, but strict deadlines!</a:t>
            </a:r>
          </a:p>
          <a:p>
            <a:pPr>
              <a:lnSpc>
                <a:spcPct val="150000"/>
              </a:lnSpc>
            </a:pPr>
            <a:endParaRPr lang="en-DK" sz="1200" dirty="0">
              <a:latin typeface="+mn-lt"/>
            </a:endParaRPr>
          </a:p>
        </p:txBody>
      </p:sp>
      <p:pic>
        <p:nvPicPr>
          <p:cNvPr id="4" name="Picture 2" descr="Diagram&#10;&#10;Description automatically generated with medium confidence">
            <a:extLst>
              <a:ext uri="{FF2B5EF4-FFF2-40B4-BE49-F238E27FC236}">
                <a16:creationId xmlns:a16="http://schemas.microsoft.com/office/drawing/2014/main" id="{83D71467-0782-8FD8-FE23-6EB25C89F53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0330" b="18271"/>
          <a:stretch/>
        </p:blipFill>
        <p:spPr bwMode="auto">
          <a:xfrm>
            <a:off x="0" y="0"/>
            <a:ext cx="4574466" cy="5143500"/>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4781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D91071-C0D2-83C7-3A32-9D59075DC6A4}"/>
              </a:ext>
            </a:extLst>
          </p:cNvPr>
          <p:cNvSpPr>
            <a:spLocks noGrp="1"/>
          </p:cNvSpPr>
          <p:nvPr>
            <p:ph type="dt" sz="half" idx="2"/>
          </p:nvPr>
        </p:nvSpPr>
        <p:spPr/>
        <p:txBody>
          <a:bodyPr/>
          <a:lstStyle/>
          <a:p>
            <a:fld id="{807020EF-20CA-CF4F-B8A2-4C0056727817}" type="datetime1">
              <a:rPr lang="da-DK" smtClean="0"/>
              <a:t>01.10.2024</a:t>
            </a:fld>
            <a:endParaRPr lang="da-DK"/>
          </a:p>
        </p:txBody>
      </p:sp>
      <p:sp>
        <p:nvSpPr>
          <p:cNvPr id="3" name="Text Placeholder 2">
            <a:extLst>
              <a:ext uri="{FF2B5EF4-FFF2-40B4-BE49-F238E27FC236}">
                <a16:creationId xmlns:a16="http://schemas.microsoft.com/office/drawing/2014/main" id="{88E5BC49-7F15-8808-1678-8DBF4A4B0A0E}"/>
              </a:ext>
            </a:extLst>
          </p:cNvPr>
          <p:cNvSpPr>
            <a:spLocks noGrp="1"/>
          </p:cNvSpPr>
          <p:nvPr>
            <p:ph type="body" sz="quarter" idx="10"/>
          </p:nvPr>
        </p:nvSpPr>
        <p:spPr/>
        <p:txBody>
          <a:bodyPr/>
          <a:lstStyle/>
          <a:p>
            <a:pPr marL="0" indent="0">
              <a:buNone/>
            </a:pPr>
            <a:r>
              <a:rPr lang="en-DK" sz="2000" b="1" dirty="0">
                <a:latin typeface="+mn-lt"/>
              </a:rPr>
              <a:t>COURSE DESCRIPTION AND PURPOSE</a:t>
            </a:r>
          </a:p>
        </p:txBody>
      </p:sp>
      <p:graphicFrame>
        <p:nvGraphicFramePr>
          <p:cNvPr id="4" name="Pladsholder til indhold 1">
            <a:extLst>
              <a:ext uri="{FF2B5EF4-FFF2-40B4-BE49-F238E27FC236}">
                <a16:creationId xmlns:a16="http://schemas.microsoft.com/office/drawing/2014/main" id="{F59AD2E1-3381-4003-A232-45F52188AF28}"/>
              </a:ext>
            </a:extLst>
          </p:cNvPr>
          <p:cNvGraphicFramePr/>
          <p:nvPr>
            <p:extLst>
              <p:ext uri="{D42A27DB-BD31-4B8C-83A1-F6EECF244321}">
                <p14:modId xmlns:p14="http://schemas.microsoft.com/office/powerpoint/2010/main" val="4982045"/>
              </p:ext>
            </p:extLst>
          </p:nvPr>
        </p:nvGraphicFramePr>
        <p:xfrm>
          <a:off x="987878" y="1314449"/>
          <a:ext cx="7168243" cy="3094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3413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71DF71-E969-C39F-A1D1-7CA9CAB6E9BA}"/>
              </a:ext>
            </a:extLst>
          </p:cNvPr>
          <p:cNvSpPr>
            <a:spLocks noGrp="1"/>
          </p:cNvSpPr>
          <p:nvPr>
            <p:ph type="dt" sz="half" idx="2"/>
          </p:nvPr>
        </p:nvSpPr>
        <p:spPr/>
        <p:txBody>
          <a:bodyPr/>
          <a:lstStyle/>
          <a:p>
            <a:fld id="{6E0AF065-4D9D-1D41-A509-A4B42A3CE4F4}" type="datetime1">
              <a:rPr lang="da-DK" smtClean="0"/>
              <a:t>01.10.2024</a:t>
            </a:fld>
            <a:endParaRPr lang="da-DK"/>
          </a:p>
        </p:txBody>
      </p:sp>
      <p:sp>
        <p:nvSpPr>
          <p:cNvPr id="3" name="Text Placeholder 2">
            <a:extLst>
              <a:ext uri="{FF2B5EF4-FFF2-40B4-BE49-F238E27FC236}">
                <a16:creationId xmlns:a16="http://schemas.microsoft.com/office/drawing/2014/main" id="{B1038388-4BB9-6862-B715-6E8B77509B74}"/>
              </a:ext>
            </a:extLst>
          </p:cNvPr>
          <p:cNvSpPr>
            <a:spLocks noGrp="1"/>
          </p:cNvSpPr>
          <p:nvPr>
            <p:ph type="body" sz="quarter" idx="10"/>
          </p:nvPr>
        </p:nvSpPr>
        <p:spPr/>
        <p:txBody>
          <a:bodyPr/>
          <a:lstStyle/>
          <a:p>
            <a:pPr marL="0" indent="0">
              <a:buNone/>
            </a:pPr>
            <a:r>
              <a:rPr lang="en-DK" sz="2000" b="1" dirty="0">
                <a:latin typeface="+mn-lt"/>
              </a:rPr>
              <a:t>Course desciption: Learning goals</a:t>
            </a:r>
          </a:p>
        </p:txBody>
      </p:sp>
      <p:graphicFrame>
        <p:nvGraphicFramePr>
          <p:cNvPr id="4" name="Pladsholder til indhold 2">
            <a:extLst>
              <a:ext uri="{FF2B5EF4-FFF2-40B4-BE49-F238E27FC236}">
                <a16:creationId xmlns:a16="http://schemas.microsoft.com/office/drawing/2014/main" id="{AE987FB8-A1D8-C41C-BB2A-BE7075F7AF1D}"/>
              </a:ext>
            </a:extLst>
          </p:cNvPr>
          <p:cNvGraphicFramePr>
            <a:graphicFrameLocks/>
          </p:cNvGraphicFramePr>
          <p:nvPr>
            <p:extLst>
              <p:ext uri="{D42A27DB-BD31-4B8C-83A1-F6EECF244321}">
                <p14:modId xmlns:p14="http://schemas.microsoft.com/office/powerpoint/2010/main" val="3221225829"/>
              </p:ext>
            </p:extLst>
          </p:nvPr>
        </p:nvGraphicFramePr>
        <p:xfrm>
          <a:off x="732631" y="1469983"/>
          <a:ext cx="7678738" cy="25316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9952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4D7C65-ED6C-B269-DD17-5FDC06A5950F}"/>
              </a:ext>
            </a:extLst>
          </p:cNvPr>
          <p:cNvSpPr>
            <a:spLocks noGrp="1"/>
          </p:cNvSpPr>
          <p:nvPr>
            <p:ph type="dt" sz="half" idx="2"/>
          </p:nvPr>
        </p:nvSpPr>
        <p:spPr/>
        <p:txBody>
          <a:bodyPr/>
          <a:lstStyle/>
          <a:p>
            <a:fld id="{98776BCA-3DBB-F840-A7E6-B5B280AFB309}" type="datetime1">
              <a:rPr lang="da-DK" smtClean="0"/>
              <a:t>01.10.2024</a:t>
            </a:fld>
            <a:endParaRPr lang="da-DK"/>
          </a:p>
        </p:txBody>
      </p:sp>
      <p:sp>
        <p:nvSpPr>
          <p:cNvPr id="3" name="Text Placeholder 2">
            <a:extLst>
              <a:ext uri="{FF2B5EF4-FFF2-40B4-BE49-F238E27FC236}">
                <a16:creationId xmlns:a16="http://schemas.microsoft.com/office/drawing/2014/main" id="{368E1B67-35B2-AD4B-D647-E88158BB296F}"/>
              </a:ext>
            </a:extLst>
          </p:cNvPr>
          <p:cNvSpPr>
            <a:spLocks noGrp="1"/>
          </p:cNvSpPr>
          <p:nvPr>
            <p:ph type="body" sz="quarter" idx="10"/>
          </p:nvPr>
        </p:nvSpPr>
        <p:spPr>
          <a:xfrm>
            <a:off x="4825093" y="367393"/>
            <a:ext cx="3210606" cy="3094945"/>
          </a:xfrm>
        </p:spPr>
        <p:txBody>
          <a:bodyPr/>
          <a:lstStyle/>
          <a:p>
            <a:pPr marL="0" indent="0">
              <a:lnSpc>
                <a:spcPct val="150000"/>
              </a:lnSpc>
              <a:buNone/>
            </a:pPr>
            <a:r>
              <a:rPr lang="en-DK" sz="2000" b="1" dirty="0">
                <a:latin typeface="Arial" panose="020B0604020202020204" pitchFamily="34" charset="0"/>
                <a:cs typeface="Arial" panose="020B0604020202020204" pitchFamily="34" charset="0"/>
              </a:rPr>
              <a:t>SCOPE</a:t>
            </a:r>
          </a:p>
          <a:p>
            <a:pPr>
              <a:lnSpc>
                <a:spcPct val="150000"/>
              </a:lnSpc>
              <a:spcAft>
                <a:spcPts val="600"/>
              </a:spcAft>
            </a:pPr>
            <a:r>
              <a:rPr lang="en-US" sz="900" dirty="0">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A problem that is relevant for the profile by applying theories and methods that are characteristic of the profile.” </a:t>
            </a:r>
          </a:p>
          <a:p>
            <a:pPr>
              <a:lnSpc>
                <a:spcPct val="150000"/>
              </a:lnSpc>
              <a:spcAft>
                <a:spcPts val="600"/>
              </a:spcAft>
            </a:pPr>
            <a:r>
              <a:rPr lang="en-US" sz="1200" dirty="0">
                <a:latin typeface="Arial" panose="020B0604020202020204" pitchFamily="34" charset="0"/>
                <a:cs typeface="Arial" panose="020B0604020202020204" pitchFamily="34" charset="0"/>
              </a:rPr>
              <a:t>The thesis must use “theory that builds on or extends the knowledge which the student has attained in compulsory courses” of the profile. </a:t>
            </a:r>
          </a:p>
          <a:p>
            <a:pPr>
              <a:lnSpc>
                <a:spcPct val="150000"/>
              </a:lnSpc>
              <a:spcAft>
                <a:spcPts val="600"/>
              </a:spcAft>
            </a:pPr>
            <a:r>
              <a:rPr lang="en-US" sz="1200" dirty="0">
                <a:latin typeface="Arial" panose="020B0604020202020204" pitchFamily="34" charset="0"/>
                <a:cs typeface="Arial" panose="020B0604020202020204" pitchFamily="34" charset="0"/>
              </a:rPr>
              <a:t>Reflect on the knowledge gained during the work on the Master’s Thesis in relation to the problem at hand and in general in relation to the theory of the subject area including new literature within the area.</a:t>
            </a:r>
          </a:p>
          <a:p>
            <a:pPr>
              <a:lnSpc>
                <a:spcPct val="150000"/>
              </a:lnSpc>
              <a:spcAft>
                <a:spcPts val="600"/>
              </a:spcAft>
            </a:pPr>
            <a:r>
              <a:rPr lang="en-US" sz="1200" dirty="0">
                <a:latin typeface="Arial" panose="020B0604020202020204" pitchFamily="34" charset="0"/>
                <a:cs typeface="Arial" panose="020B0604020202020204" pitchFamily="34" charset="0"/>
              </a:rPr>
              <a:t>The topic of the thesis must be within a subject area covered in one of the mandatory courses (not elective)</a:t>
            </a:r>
          </a:p>
          <a:p>
            <a:pPr>
              <a:lnSpc>
                <a:spcPct val="150000"/>
              </a:lnSpc>
              <a:spcAft>
                <a:spcPts val="600"/>
              </a:spcAft>
            </a:pPr>
            <a:endParaRPr lang="en-US" sz="900" dirty="0">
              <a:latin typeface="Arial" panose="020B0604020202020204" pitchFamily="34" charset="0"/>
              <a:cs typeface="Arial" panose="020B0604020202020204" pitchFamily="34" charset="0"/>
            </a:endParaRPr>
          </a:p>
          <a:p>
            <a:pPr>
              <a:lnSpc>
                <a:spcPct val="150000"/>
              </a:lnSpc>
            </a:pPr>
            <a:endParaRPr lang="en-DK" dirty="0">
              <a:latin typeface="Arial" panose="020B0604020202020204" pitchFamily="34" charset="0"/>
              <a:cs typeface="Arial" panose="020B0604020202020204" pitchFamily="34" charset="0"/>
            </a:endParaRPr>
          </a:p>
        </p:txBody>
      </p:sp>
      <p:pic>
        <p:nvPicPr>
          <p:cNvPr id="4" name="Picture 7" descr="Complex maths formulae on a blackboard">
            <a:extLst>
              <a:ext uri="{FF2B5EF4-FFF2-40B4-BE49-F238E27FC236}">
                <a16:creationId xmlns:a16="http://schemas.microsoft.com/office/drawing/2014/main" id="{79C7F32C-5D33-C6FD-DD97-2BA68946D4BA}"/>
              </a:ext>
            </a:extLst>
          </p:cNvPr>
          <p:cNvPicPr>
            <a:picLocks noChangeAspect="1"/>
          </p:cNvPicPr>
          <p:nvPr/>
        </p:nvPicPr>
        <p:blipFill rotWithShape="1">
          <a:blip r:embed="rId2"/>
          <a:srcRect l="24500" r="10576" b="-1"/>
          <a:stretch/>
        </p:blipFill>
        <p:spPr>
          <a:xfrm>
            <a:off x="20" y="10"/>
            <a:ext cx="4571980" cy="5140704"/>
          </a:xfrm>
          <a:prstGeom prst="rect">
            <a:avLst/>
          </a:prstGeom>
          <a:noFill/>
        </p:spPr>
      </p:pic>
    </p:spTree>
    <p:extLst>
      <p:ext uri="{BB962C8B-B14F-4D97-AF65-F5344CB8AC3E}">
        <p14:creationId xmlns:p14="http://schemas.microsoft.com/office/powerpoint/2010/main" val="3476453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612668-C6C6-3581-0F80-4469162A09D0}"/>
              </a:ext>
            </a:extLst>
          </p:cNvPr>
          <p:cNvSpPr>
            <a:spLocks noGrp="1"/>
          </p:cNvSpPr>
          <p:nvPr>
            <p:ph type="dt" sz="half" idx="2"/>
          </p:nvPr>
        </p:nvSpPr>
        <p:spPr/>
        <p:txBody>
          <a:bodyPr/>
          <a:lstStyle/>
          <a:p>
            <a:fld id="{E15E9D3E-8752-0D4B-9FDF-DFCCF6738ECC}" type="datetime1">
              <a:rPr lang="da-DK" smtClean="0"/>
              <a:t>01.10.2024</a:t>
            </a:fld>
            <a:endParaRPr lang="da-DK"/>
          </a:p>
        </p:txBody>
      </p:sp>
      <p:sp>
        <p:nvSpPr>
          <p:cNvPr id="3" name="Text Placeholder 2">
            <a:extLst>
              <a:ext uri="{FF2B5EF4-FFF2-40B4-BE49-F238E27FC236}">
                <a16:creationId xmlns:a16="http://schemas.microsoft.com/office/drawing/2014/main" id="{6169C12C-C0E2-A33B-B399-314FC5AA4112}"/>
              </a:ext>
            </a:extLst>
          </p:cNvPr>
          <p:cNvSpPr>
            <a:spLocks noGrp="1"/>
          </p:cNvSpPr>
          <p:nvPr>
            <p:ph type="body" sz="quarter" idx="10"/>
          </p:nvPr>
        </p:nvSpPr>
        <p:spPr/>
        <p:txBody>
          <a:bodyPr/>
          <a:lstStyle/>
          <a:p>
            <a:pPr marL="0" indent="0">
              <a:buNone/>
            </a:pPr>
            <a:r>
              <a:rPr lang="en-US" sz="2000" b="1" dirty="0">
                <a:latin typeface="+mn-lt"/>
              </a:rPr>
              <a:t>What you </a:t>
            </a:r>
            <a:r>
              <a:rPr lang="en-US" sz="2000" b="1" dirty="0">
                <a:solidFill>
                  <a:srgbClr val="FF0000"/>
                </a:solidFill>
                <a:latin typeface="+mn-lt"/>
              </a:rPr>
              <a:t>cannot</a:t>
            </a:r>
            <a:r>
              <a:rPr lang="en-US" sz="2000" b="1" dirty="0">
                <a:latin typeface="+mn-lt"/>
              </a:rPr>
              <a:t> do</a:t>
            </a:r>
            <a:endParaRPr lang="en-DK" sz="2000" b="1" dirty="0">
              <a:latin typeface="+mn-lt"/>
            </a:endParaRPr>
          </a:p>
        </p:txBody>
      </p:sp>
      <p:graphicFrame>
        <p:nvGraphicFramePr>
          <p:cNvPr id="4" name="Content Placeholder 2">
            <a:extLst>
              <a:ext uri="{FF2B5EF4-FFF2-40B4-BE49-F238E27FC236}">
                <a16:creationId xmlns:a16="http://schemas.microsoft.com/office/drawing/2014/main" id="{94FAE233-ACEE-BA6B-E55F-BD96DE608D71}"/>
              </a:ext>
            </a:extLst>
          </p:cNvPr>
          <p:cNvGraphicFramePr>
            <a:graphicFrameLocks/>
          </p:cNvGraphicFramePr>
          <p:nvPr>
            <p:extLst>
              <p:ext uri="{D42A27DB-BD31-4B8C-83A1-F6EECF244321}">
                <p14:modId xmlns:p14="http://schemas.microsoft.com/office/powerpoint/2010/main" val="4153233708"/>
              </p:ext>
            </p:extLst>
          </p:nvPr>
        </p:nvGraphicFramePr>
        <p:xfrm>
          <a:off x="236765" y="1285875"/>
          <a:ext cx="8391858" cy="25717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3989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gnifying glass showing decling performance">
            <a:extLst>
              <a:ext uri="{FF2B5EF4-FFF2-40B4-BE49-F238E27FC236}">
                <a16:creationId xmlns:a16="http://schemas.microsoft.com/office/drawing/2014/main" id="{4E4D4C85-614C-0846-0083-8B786D0468AE}"/>
              </a:ext>
            </a:extLst>
          </p:cNvPr>
          <p:cNvPicPr>
            <a:picLocks noChangeAspect="1"/>
          </p:cNvPicPr>
          <p:nvPr/>
        </p:nvPicPr>
        <p:blipFill rotWithShape="1">
          <a:blip r:embed="rId2"/>
          <a:srcRect l="5035" r="35599"/>
          <a:stretch/>
        </p:blipFill>
        <p:spPr>
          <a:xfrm>
            <a:off x="4569525" y="10"/>
            <a:ext cx="4574475" cy="5143490"/>
          </a:xfrm>
          <a:prstGeom prst="rect">
            <a:avLst/>
          </a:prstGeom>
          <a:noFill/>
        </p:spPr>
      </p:pic>
      <p:sp>
        <p:nvSpPr>
          <p:cNvPr id="11" name="Content Placeholder 3">
            <a:extLst>
              <a:ext uri="{FF2B5EF4-FFF2-40B4-BE49-F238E27FC236}">
                <a16:creationId xmlns:a16="http://schemas.microsoft.com/office/drawing/2014/main" id="{9B1213B0-4FE9-C52D-143A-2D8CF5EDC26C}"/>
              </a:ext>
            </a:extLst>
          </p:cNvPr>
          <p:cNvSpPr>
            <a:spLocks noGrp="1"/>
          </p:cNvSpPr>
          <p:nvPr>
            <p:ph sz="quarter" idx="19"/>
          </p:nvPr>
        </p:nvSpPr>
        <p:spPr>
          <a:xfrm>
            <a:off x="307800" y="936171"/>
            <a:ext cx="3510000" cy="3454029"/>
          </a:xfrm>
        </p:spPr>
        <p:txBody>
          <a:bodyPr/>
          <a:lstStyle/>
          <a:p>
            <a:pPr marL="0" indent="0">
              <a:lnSpc>
                <a:spcPct val="150000"/>
              </a:lnSpc>
              <a:buNone/>
            </a:pPr>
            <a:r>
              <a:rPr lang="en-US" sz="2000" b="1" dirty="0">
                <a:latin typeface="+mn-lt"/>
              </a:rPr>
              <a:t>The proposal</a:t>
            </a:r>
          </a:p>
          <a:p>
            <a:pPr marL="342900" indent="-342900">
              <a:lnSpc>
                <a:spcPct val="150000"/>
              </a:lnSpc>
            </a:pPr>
            <a:r>
              <a:rPr lang="en-US" sz="1100" dirty="0">
                <a:latin typeface="+mn-lt"/>
              </a:rPr>
              <a:t>Proposals must contain: </a:t>
            </a:r>
          </a:p>
          <a:p>
            <a:pPr marL="504000" lvl="2" indent="0">
              <a:lnSpc>
                <a:spcPct val="150000"/>
              </a:lnSpc>
              <a:buNone/>
            </a:pPr>
            <a:r>
              <a:rPr lang="en-US" sz="1100" dirty="0">
                <a:latin typeface="+mn-lt"/>
              </a:rPr>
              <a:t>1. topic, </a:t>
            </a:r>
            <a:br>
              <a:rPr lang="en-US" sz="1100" dirty="0">
                <a:latin typeface="+mn-lt"/>
              </a:rPr>
            </a:br>
            <a:r>
              <a:rPr lang="en-US" sz="1100" dirty="0">
                <a:latin typeface="+mn-lt"/>
              </a:rPr>
              <a:t>2. research question, </a:t>
            </a:r>
            <a:br>
              <a:rPr lang="en-US" sz="1100" dirty="0">
                <a:latin typeface="+mn-lt"/>
              </a:rPr>
            </a:br>
            <a:r>
              <a:rPr lang="en-US" sz="1100" dirty="0">
                <a:latin typeface="+mn-lt"/>
              </a:rPr>
              <a:t>3. methodology incl. type of data, and </a:t>
            </a:r>
            <a:br>
              <a:rPr lang="en-US" sz="1100" dirty="0">
                <a:latin typeface="+mn-lt"/>
              </a:rPr>
            </a:br>
            <a:r>
              <a:rPr lang="en-US" sz="1100" dirty="0">
                <a:latin typeface="+mn-lt"/>
              </a:rPr>
              <a:t>4. the theory/perspective you want to use. </a:t>
            </a:r>
            <a:br>
              <a:rPr lang="en-US" sz="1100" dirty="0">
                <a:latin typeface="+mn-lt"/>
              </a:rPr>
            </a:br>
            <a:r>
              <a:rPr lang="en-US" sz="1100" dirty="0">
                <a:latin typeface="+mn-lt"/>
              </a:rPr>
              <a:t>Be precise.</a:t>
            </a:r>
          </a:p>
          <a:p>
            <a:pPr marL="342900" indent="-342900">
              <a:lnSpc>
                <a:spcPct val="150000"/>
              </a:lnSpc>
              <a:buFont typeface="Wingdings" pitchFamily="2" charset="2"/>
              <a:buChar char="à"/>
            </a:pPr>
            <a:r>
              <a:rPr lang="en-US" sz="1100" dirty="0">
                <a:latin typeface="+mn-lt"/>
              </a:rPr>
              <a:t>If something is missing, you can be rejected and must re-submit</a:t>
            </a:r>
          </a:p>
          <a:p>
            <a:pPr marL="342900" indent="-342900">
              <a:lnSpc>
                <a:spcPct val="150000"/>
              </a:lnSpc>
              <a:buFont typeface="Wingdings" pitchFamily="2" charset="2"/>
              <a:buChar char="à"/>
            </a:pPr>
            <a:r>
              <a:rPr lang="en-US" sz="1100" dirty="0">
                <a:latin typeface="+mn-lt"/>
              </a:rPr>
              <a:t>Details can be changed later during the supervision. You are only suggesting a concrete idea, not defining exactly what you will write!</a:t>
            </a:r>
          </a:p>
          <a:p>
            <a:pPr>
              <a:lnSpc>
                <a:spcPct val="150000"/>
              </a:lnSpc>
            </a:pPr>
            <a:endParaRPr lang="en-US" sz="1200" dirty="0">
              <a:latin typeface="+mn-lt"/>
            </a:endParaRPr>
          </a:p>
        </p:txBody>
      </p:sp>
      <p:sp>
        <p:nvSpPr>
          <p:cNvPr id="2" name="Date Placeholder 1">
            <a:extLst>
              <a:ext uri="{FF2B5EF4-FFF2-40B4-BE49-F238E27FC236}">
                <a16:creationId xmlns:a16="http://schemas.microsoft.com/office/drawing/2014/main" id="{C64B4500-AFD7-FDEC-40B6-43BE3B0FC299}"/>
              </a:ext>
            </a:extLst>
          </p:cNvPr>
          <p:cNvSpPr>
            <a:spLocks noGrp="1"/>
          </p:cNvSpPr>
          <p:nvPr>
            <p:ph type="dt" sz="half" idx="4294967295"/>
          </p:nvPr>
        </p:nvSpPr>
        <p:spPr>
          <a:xfrm>
            <a:off x="0" y="5184000"/>
            <a:ext cx="0" cy="0"/>
          </a:xfrm>
        </p:spPr>
        <p:txBody>
          <a:bodyPr/>
          <a:lstStyle/>
          <a:p>
            <a:pPr>
              <a:spcAft>
                <a:spcPts val="600"/>
              </a:spcAft>
            </a:pPr>
            <a:fld id="{EE41B98A-C6C2-0243-B9AC-44F826D54FC5}" type="datetime1">
              <a:rPr lang="da-DK" smtClean="0"/>
              <a:pPr>
                <a:spcAft>
                  <a:spcPts val="600"/>
                </a:spcAft>
              </a:pPr>
              <a:t>01.10.2024</a:t>
            </a:fld>
            <a:endParaRPr lang="da-DK"/>
          </a:p>
        </p:txBody>
      </p:sp>
    </p:spTree>
    <p:extLst>
      <p:ext uri="{BB962C8B-B14F-4D97-AF65-F5344CB8AC3E}">
        <p14:creationId xmlns:p14="http://schemas.microsoft.com/office/powerpoint/2010/main" val="117391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312CF8-75BE-9287-5F40-3EA9F66B88F7}"/>
              </a:ext>
            </a:extLst>
          </p:cNvPr>
          <p:cNvSpPr>
            <a:spLocks noGrp="1"/>
          </p:cNvSpPr>
          <p:nvPr>
            <p:ph type="dt" sz="half" idx="2"/>
          </p:nvPr>
        </p:nvSpPr>
        <p:spPr/>
        <p:txBody>
          <a:bodyPr/>
          <a:lstStyle/>
          <a:p>
            <a:fld id="{0ACE58FE-B611-6F43-A0EF-FD5CBDBE133B}" type="datetime1">
              <a:rPr lang="da-DK" smtClean="0"/>
              <a:t>01.10.2024</a:t>
            </a:fld>
            <a:endParaRPr lang="da-DK"/>
          </a:p>
        </p:txBody>
      </p:sp>
      <p:sp>
        <p:nvSpPr>
          <p:cNvPr id="3" name="Text Placeholder 2">
            <a:extLst>
              <a:ext uri="{FF2B5EF4-FFF2-40B4-BE49-F238E27FC236}">
                <a16:creationId xmlns:a16="http://schemas.microsoft.com/office/drawing/2014/main" id="{396D4083-4545-DA5F-67EA-11A52E5C352B}"/>
              </a:ext>
            </a:extLst>
          </p:cNvPr>
          <p:cNvSpPr>
            <a:spLocks noGrp="1"/>
          </p:cNvSpPr>
          <p:nvPr>
            <p:ph type="body" sz="quarter" idx="10"/>
          </p:nvPr>
        </p:nvSpPr>
        <p:spPr/>
        <p:txBody>
          <a:bodyPr/>
          <a:lstStyle/>
          <a:p>
            <a:pPr marL="0" indent="0">
              <a:buNone/>
            </a:pPr>
            <a:r>
              <a:rPr lang="en-DK" sz="2000" b="1" dirty="0">
                <a:latin typeface="+mn-lt"/>
              </a:rPr>
              <a:t>Common mistakes in proposals</a:t>
            </a:r>
          </a:p>
        </p:txBody>
      </p:sp>
      <p:graphicFrame>
        <p:nvGraphicFramePr>
          <p:cNvPr id="4" name="Content Placeholder 2">
            <a:extLst>
              <a:ext uri="{FF2B5EF4-FFF2-40B4-BE49-F238E27FC236}">
                <a16:creationId xmlns:a16="http://schemas.microsoft.com/office/drawing/2014/main" id="{79A115D0-24D3-23FF-5D47-8B91BD850211}"/>
              </a:ext>
            </a:extLst>
          </p:cNvPr>
          <p:cNvGraphicFramePr>
            <a:graphicFrameLocks/>
          </p:cNvGraphicFramePr>
          <p:nvPr>
            <p:extLst>
              <p:ext uri="{D42A27DB-BD31-4B8C-83A1-F6EECF244321}">
                <p14:modId xmlns:p14="http://schemas.microsoft.com/office/powerpoint/2010/main" val="2155699666"/>
              </p:ext>
            </p:extLst>
          </p:nvPr>
        </p:nvGraphicFramePr>
        <p:xfrm>
          <a:off x="307975" y="1280724"/>
          <a:ext cx="8146686" cy="310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36068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NTAINEDIMAGEPATH" val="C:\Users\mlarris\AppData\Local\Temp\1\Templafy\PowerPointVsto\Assets\Virksomhed-møder-studerende.png"/>
</p:tagLst>
</file>

<file path=ppt/tags/tag2.xml><?xml version="1.0" encoding="utf-8"?>
<p:tagLst xmlns:a="http://schemas.openxmlformats.org/drawingml/2006/main" xmlns:r="http://schemas.openxmlformats.org/officeDocument/2006/relationships" xmlns:p="http://schemas.openxmlformats.org/presentationml/2006/main">
  <p:tag name="CONTAINEDIMAGEPATH" val="C:\Users\mlarris\AppData\Local\Temp\1\Templafy\PowerPointVsto\Assets\KOM-by.png"/>
</p:tagLst>
</file>

<file path=ppt/tags/tag3.xml><?xml version="1.0" encoding="utf-8"?>
<p:tagLst xmlns:a="http://schemas.openxmlformats.org/drawingml/2006/main" xmlns:r="http://schemas.openxmlformats.org/officeDocument/2006/relationships" xmlns:p="http://schemas.openxmlformats.org/presentationml/2006/main">
  <p:tag name="CONTAINEDIMAGEPATH" val="C:\Users\lto\AppData\Local\Temp\1\Templafy\PowerPointVsto\Assets\Brugerinddragelse.png"/>
</p:tagLst>
</file>

<file path=ppt/theme/theme1.xml><?xml version="1.0" encoding="utf-8"?>
<a:theme xmlns:a="http://schemas.openxmlformats.org/drawingml/2006/main" name="Blank">
  <a:themeElements>
    <a:clrScheme name="SDU">
      <a:dk1>
        <a:srgbClr val="000000"/>
      </a:dk1>
      <a:lt1>
        <a:srgbClr val="FFFFFF"/>
      </a:lt1>
      <a:dk2>
        <a:srgbClr val="7A6040"/>
      </a:dk2>
      <a:lt2>
        <a:srgbClr val="DDCBA4"/>
      </a:lt2>
      <a:accent1>
        <a:srgbClr val="AEB862"/>
      </a:accent1>
      <a:accent2>
        <a:srgbClr val="789D4A"/>
      </a:accent2>
      <a:accent3>
        <a:srgbClr val="F2C75C"/>
      </a:accent3>
      <a:accent4>
        <a:srgbClr val="E07E3C"/>
      </a:accent4>
      <a:accent5>
        <a:srgbClr val="E1BBB4"/>
      </a:accent5>
      <a:accent6>
        <a:srgbClr val="D05A57"/>
      </a:accent6>
      <a:hlink>
        <a:srgbClr val="0563C1"/>
      </a:hlink>
      <a:folHlink>
        <a:srgbClr val="954F72"/>
      </a:folHlink>
    </a:clrScheme>
    <a:fontScheme name="SD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solidFill>
            <a:schemeClr val="accent1"/>
          </a:solidFill>
        </a:ln>
      </a:spPr>
      <a:bodyPr lIns="72000" tIns="72000" rIns="72000" bIns="72000" rtlCol="0" anchor="ctr"/>
      <a:lstStyle>
        <a:defPPr algn="ctr">
          <a:defRPr sz="160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a:defPPr>
      </a:lstStyle>
    </a:txDef>
  </a:objectDefaults>
  <a:extraClrSchemeLst/>
  <a:custClrLst>
    <a:custClr name="Grøn 1">
      <a:srgbClr val="4E5B31"/>
    </a:custClr>
    <a:custClr name="Grøn 2">
      <a:srgbClr val="789D4A"/>
    </a:custClr>
    <a:custClr name="Grøn 3">
      <a:srgbClr val="AEB862"/>
    </a:custClr>
    <a:custClr name="Grøn 4">
      <a:srgbClr val="EAE7B9"/>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Orange 1">
      <a:srgbClr val="D38235"/>
    </a:custClr>
    <a:custClr name="Orange 2">
      <a:srgbClr val="E0A526"/>
    </a:custClr>
    <a:custClr name="Orange 3">
      <a:srgbClr val="EED484"/>
    </a:custClr>
    <a:custClr name="Orange 4">
      <a:srgbClr val="FCF0C4"/>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Rød 1">
      <a:srgbClr val="862633"/>
    </a:custClr>
    <a:custClr name="Rød 2">
      <a:srgbClr val="D05A57"/>
    </a:custClr>
    <a:custClr name="Rød 3">
      <a:srgbClr val="E1BBB4"/>
    </a:custClr>
    <a:custClr name="Rød 4">
      <a:srgbClr val="F4E2DE"/>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Brun 1">
      <a:srgbClr val="473729"/>
    </a:custClr>
    <a:custClr name="Brun 2">
      <a:srgbClr val="946037"/>
    </a:custClr>
    <a:custClr name="Brun 3">
      <a:srgbClr val="DDCBA4"/>
    </a:custClr>
    <a:custClr name="Brun 4">
      <a:srgbClr val="EFE5D1"/>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Sort">
      <a:srgbClr val="000000"/>
    </a:custClr>
    <a:custClr name="Hvid">
      <a:srgbClr val="FFFFFF"/>
    </a:custClr>
  </a:custClrLst>
  <a:extLst>
    <a:ext uri="{05A4C25C-085E-4340-85A3-A5531E510DB2}">
      <thm15:themeFamily xmlns:thm15="http://schemas.microsoft.com/office/thememl/2012/main" name="SDU widescreen.potx" id="{1C4F8E8D-0334-4267-96F7-9CAC143C1229}" vid="{6887ADA9-E5D5-4F4B-ACE2-43240691910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0F49356-6869-F046-8BFF-9AE3B45A3D75}">
  <we:reference id="010292eb-4f61-4c2f-91e3-eea4cf6d8c32" version="1.0.0.7"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TemplateConfiguration><![CDATA[{"slideVersion":1,"isValidatorEnabled":false,"isLocked":false,"elementsMetadata":[],"slideId":"638221546715570022","enableDocumentContentUpdater":false,"version":"2.0"}]]></TemplafySlideTemplateConfiguration>
</file>

<file path=customXml/item10.xml><?xml version="1.0" encoding="utf-8"?>
<TemplafySlideTemplateConfiguration><![CDATA[{"slideVersion":1,"isValidatorEnabled":false,"isLocked":false,"elementsMetadata":[],"slideId":"638221546715717053","enableDocumentContentUpdater":false,"version":"2.0"}]]></TemplafySlideTemplateConfiguration>
</file>

<file path=customXml/item11.xml><?xml version="1.0" encoding="utf-8"?>
<TemplafySlideTemplateConfiguration><![CDATA[{"slideVersion":1,"isValidatorEnabled":false,"isLocked":false,"elementsMetadata":[],"slideId":"638221546715770403","enableDocumentContentUpdater":false,"version":"2.0"}]]></TemplafySlideTemplateConfiguration>
</file>

<file path=customXml/item12.xml><?xml version="1.0" encoding="utf-8"?>
<TemplafySlideFormConfiguration><![CDATA[{"formFields":[],"formDataEntries":[]}]]></TemplafySlideFormConfiguration>
</file>

<file path=customXml/item13.xml><?xml version="1.0" encoding="utf-8"?>
<TemplafySlideFormConfiguration><![CDATA[{"formFields":[],"formDataEntries":[]}]]></TemplafySlideFormConfiguration>
</file>

<file path=customXml/item14.xml><?xml version="1.0" encoding="utf-8"?>
<TemplafyFormConfiguration><![CDATA[{"formFields":[],"formDataEntries":[]}]]></TemplafyFormConfiguration>
</file>

<file path=customXml/item15.xml><?xml version="1.0" encoding="utf-8"?>
<p:properties xmlns:p="http://schemas.microsoft.com/office/2006/metadata/properties" xmlns:xsi="http://www.w3.org/2001/XMLSchema-instance" xmlns:pc="http://schemas.microsoft.com/office/infopath/2007/PartnerControls">
  <documentManagement>
    <TaxCatchAll xmlns="4ce034c3-338c-4a8f-9cae-7e5cca226d09" xsi:nil="true"/>
    <lcf76f155ced4ddcb4097134ff3c332f xmlns="fecd47c6-f99c-4e67-b20f-8e6bccd3d9cf">
      <Terms xmlns="http://schemas.microsoft.com/office/infopath/2007/PartnerControls"/>
    </lcf76f155ced4ddcb4097134ff3c332f>
  </documentManagement>
</p:properties>
</file>

<file path=customXml/item16.xml><?xml version="1.0" encoding="utf-8"?>
<TemplafySlideTemplateConfiguration><![CDATA[{"slideVersion":1,"isValidatorEnabled":false,"isLocked":false,"elementsMetadata":[],"slideId":"638221546715794003","enableDocumentContentUpdater":false,"version":"2.0"}]]></TemplafySlideTemplateConfiguration>
</file>

<file path=customXml/item17.xml><?xml version="1.0" encoding="utf-8"?>
<TemplafySlideFormConfiguration><![CDATA[{"formFields":[],"formDataEntries":[]}]]></TemplafySlideFormConfiguration>
</file>

<file path=customXml/item18.xml><?xml version="1.0" encoding="utf-8"?>
<?mso-contentType ?>
<FormTemplates xmlns="http://schemas.microsoft.com/sharepoint/v3/contenttype/forms">
  <Display>DocumentLibraryForm</Display>
  <Edit>DocumentLibraryForm</Edit>
  <New>DocumentLibraryForm</New>
</FormTemplates>
</file>

<file path=customXml/item19.xml><?xml version="1.0" encoding="utf-8"?>
<TemplafySlideFormConfiguration><![CDATA[{"formFields":[],"formDataEntries":[]}]]></TemplafySlideFormConfiguration>
</file>

<file path=customXml/item2.xml><?xml version="1.0" encoding="utf-8"?>
<ct:contentTypeSchema xmlns:ct="http://schemas.microsoft.com/office/2006/metadata/contentType" xmlns:ma="http://schemas.microsoft.com/office/2006/metadata/properties/metaAttributes" ct:_="" ma:_="" ma:contentTypeName="Dokument" ma:contentTypeID="0x01010025730D2D79480E44AF4CF1D5DC8426B6" ma:contentTypeVersion="13" ma:contentTypeDescription="Opret et nyt dokument." ma:contentTypeScope="" ma:versionID="1255ab1f9451a7f9a2f4961ee6e81fbb">
  <xsd:schema xmlns:xsd="http://www.w3.org/2001/XMLSchema" xmlns:xs="http://www.w3.org/2001/XMLSchema" xmlns:p="http://schemas.microsoft.com/office/2006/metadata/properties" xmlns:ns2="fecd47c6-f99c-4e67-b20f-8e6bccd3d9cf" xmlns:ns3="4ce034c3-338c-4a8f-9cae-7e5cca226d09" targetNamespace="http://schemas.microsoft.com/office/2006/metadata/properties" ma:root="true" ma:fieldsID="ac7e33fdeea48778c9ffe7fae4549ee8" ns2:_="" ns3:_="">
    <xsd:import namespace="fecd47c6-f99c-4e67-b20f-8e6bccd3d9cf"/>
    <xsd:import namespace="4ce034c3-338c-4a8f-9cae-7e5cca226d0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cd47c6-f99c-4e67-b20f-8e6bccd3d9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descriptio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Billedmærker" ma:readOnly="false" ma:fieldId="{5cf76f15-5ced-4ddc-b409-7134ff3c332f}" ma:taxonomyMulti="true" ma:sspId="f9553f63-5966-4a09-978d-72b299aea11b"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e034c3-338c-4a8f-9cae-7e5cca226d0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fce264f-d98b-42d0-90b4-f5e026732e48}" ma:internalName="TaxCatchAll" ma:showField="CatchAllData" ma:web="4ce034c3-338c-4a8f-9cae-7e5cca226d09">
      <xsd:complexType>
        <xsd:complexContent>
          <xsd:extension base="dms:MultiChoiceLookup">
            <xsd:sequence>
              <xsd:element name="Value" type="dms:Lookup" maxOccurs="unbounded" minOccurs="0" nillable="true"/>
            </xsd:sequence>
          </xsd:extension>
        </xsd:complexContent>
      </xsd:complexType>
    </xsd:element>
    <xsd:element name="SharedWithUsers" ma:index="15"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0.xml><?xml version="1.0" encoding="utf-8"?>
<TemplafySlideFormConfiguration><![CDATA[{"formFields":[],"formDataEntries":[]}]]></TemplafySlideFormConfiguration>
</file>

<file path=customXml/item21.xml><?xml version="1.0" encoding="utf-8"?>
<TemplafySlideTemplateConfiguration><![CDATA[{"slideVersion":1,"isValidatorEnabled":false,"isLocked":false,"elementsMetadata":[],"slideId":"638221546715747597","enableDocumentContentUpdater":false,"version":"2.0"}]]></TemplafySlideTemplateConfiguration>
</file>

<file path=customXml/item22.xml><?xml version="1.0" encoding="utf-8"?>
<TemplafySlideTemplateConfiguration><![CDATA[{"slideVersion":1,"isValidatorEnabled":false,"isLocked":false,"elementsMetadata":[],"slideId":"638221546715607558","enableDocumentContentUpdater":false,"version":"2.0"}]]></TemplafySlideTemplateConfiguration>
</file>

<file path=customXml/item23.xml><?xml version="1.0" encoding="utf-8"?>
<TemplafySlideFormConfiguration><![CDATA[{"formFields":[],"formDataEntries":[]}]]></TemplafySlideFormConfiguration>
</file>

<file path=customXml/item3.xml><?xml version="1.0" encoding="utf-8"?>
<TemplafySlideFormConfiguration><![CDATA[{"formFields":[],"formDataEntries":[]}]]></TemplafySlideFormConfiguration>
</file>

<file path=customXml/item4.xml><?xml version="1.0" encoding="utf-8"?>
<TemplafySlideTemplateConfiguration><![CDATA[{"slideVersion":1,"isValidatorEnabled":false,"isLocked":false,"elementsMetadata":[],"slideId":"638221546715578838","enableDocumentContentUpdater":false,"version":"2.0"}]]></TemplafySlideTemplateConfiguration>
</file>

<file path=customXml/item5.xml><?xml version="1.0" encoding="utf-8"?>
<TemplafySlideFormConfiguration><![CDATA[{"formFields":[],"formDataEntries":[]}]]></TemplafySlideFormConfiguration>
</file>

<file path=customXml/item6.xml><?xml version="1.0" encoding="utf-8"?>
<TemplafyTemplateConfiguration><![CDATA[{"elementsMetadata":[{"type":"shape","id":"100aef03-1b93-4f50-a19f-c3976e7106fe","elementConfiguration":{"binding":"{{UserProfile.Institut.Institute}}","type":"text","disableUpdates":false}},{"type":"shape","id":"fb32778f-7463-4bfd-8cf1-9a72a85acc13","elementConfiguration":{"binding":"{{UserProfile.Institut.Institute}}","type":"text","disableUpdates":false}},{"type":"shape","id":"2d7c8eb5-5bc1-491c-8a16-ee2ff215fb38","elementConfiguration":{"binding":"{{UserProfile.Institut.Institute}}","type":"text","disableUpdates":false}},{"type":"shape","id":"f1294959-33c9-4c15-81c5-2498e83bfe6f","elementConfiguration":{"binding":"{{UserProfile.Institut.Institute}}","type":"text","disableUpdates":false}},{"type":"shape","id":"f0875b7b-4ece-42c2-91f7-f06805ab5289","elementConfiguration":{"binding":"{{UserProfile.Institut.Institute}}","type":"text","disableUpdates":false}}],"transformationConfigurations":[],"templateName":"Business School 2023 16:9 UK","templateDescription":"Slideshow with information about University of Southern Denmark Business School","enableDocumentContentUpdater":false,"version":"2.0"}]]></TemplafyTemplateConfiguration>
</file>

<file path=customXml/item7.xml><?xml version="1.0" encoding="utf-8"?>
<TemplafySlideTemplateConfiguration><![CDATA[{"slideVersion":1,"isValidatorEnabled":false,"isLocked":false,"elementsMetadata":[],"slideId":"638221546715847633","enableDocumentContentUpdater":false,"version":"2.0"}]]></TemplafySlideTemplateConfiguration>
</file>

<file path=customXml/item8.xml><?xml version="1.0" encoding="utf-8"?>
<TemplafySlideTemplateConfiguration><![CDATA[{"slideVersion":1,"isValidatorEnabled":false,"isLocked":false,"elementsMetadata":[],"slideId":"638221546715515299","enableDocumentContentUpdater":false,"version":"2.0"}]]></TemplafySlideTemplateConfiguration>
</file>

<file path=customXml/item9.xml><?xml version="1.0" encoding="utf-8"?>
<TemplafySlideFormConfiguration><![CDATA[{"formFields":[],"formDataEntries":[]}]]></TemplafySlideFormConfiguration>
</file>

<file path=customXml/itemProps1.xml><?xml version="1.0" encoding="utf-8"?>
<ds:datastoreItem xmlns:ds="http://schemas.openxmlformats.org/officeDocument/2006/customXml" ds:itemID="{2133A394-8F78-4C92-9EB1-97C6BC3B472C}">
  <ds:schemaRefs/>
</ds:datastoreItem>
</file>

<file path=customXml/itemProps10.xml><?xml version="1.0" encoding="utf-8"?>
<ds:datastoreItem xmlns:ds="http://schemas.openxmlformats.org/officeDocument/2006/customXml" ds:itemID="{DCC8DCEE-D871-496D-8F2F-D89F0B64AFE0}">
  <ds:schemaRefs/>
</ds:datastoreItem>
</file>

<file path=customXml/itemProps11.xml><?xml version="1.0" encoding="utf-8"?>
<ds:datastoreItem xmlns:ds="http://schemas.openxmlformats.org/officeDocument/2006/customXml" ds:itemID="{BE70BA21-D904-4645-AF38-B0C711701168}">
  <ds:schemaRefs/>
</ds:datastoreItem>
</file>

<file path=customXml/itemProps12.xml><?xml version="1.0" encoding="utf-8"?>
<ds:datastoreItem xmlns:ds="http://schemas.openxmlformats.org/officeDocument/2006/customXml" ds:itemID="{5A129F2D-C5CD-4298-A2D5-D5A271734CA6}">
  <ds:schemaRefs/>
</ds:datastoreItem>
</file>

<file path=customXml/itemProps13.xml><?xml version="1.0" encoding="utf-8"?>
<ds:datastoreItem xmlns:ds="http://schemas.openxmlformats.org/officeDocument/2006/customXml" ds:itemID="{8143EA7C-4BD9-4CEB-9224-3238FCCD9AE5}">
  <ds:schemaRefs/>
</ds:datastoreItem>
</file>

<file path=customXml/itemProps14.xml><?xml version="1.0" encoding="utf-8"?>
<ds:datastoreItem xmlns:ds="http://schemas.openxmlformats.org/officeDocument/2006/customXml" ds:itemID="{D16A3C50-3991-41A6-A8AB-44A468C58D49}">
  <ds:schemaRefs/>
</ds:datastoreItem>
</file>

<file path=customXml/itemProps15.xml><?xml version="1.0" encoding="utf-8"?>
<ds:datastoreItem xmlns:ds="http://schemas.openxmlformats.org/officeDocument/2006/customXml" ds:itemID="{5F0285F3-BB8A-4736-8D6E-F3521CF1E632}">
  <ds:schemaRefs>
    <ds:schemaRef ds:uri="http://schemas.openxmlformats.org/package/2006/metadata/core-properties"/>
    <ds:schemaRef ds:uri="http://schemas.microsoft.com/office/2006/documentManagement/types"/>
    <ds:schemaRef ds:uri="http://schemas.microsoft.com/office/infopath/2007/PartnerControls"/>
    <ds:schemaRef ds:uri="fecd47c6-f99c-4e67-b20f-8e6bccd3d9cf"/>
    <ds:schemaRef ds:uri="http://purl.org/dc/elements/1.1/"/>
    <ds:schemaRef ds:uri="http://schemas.microsoft.com/office/2006/metadata/properties"/>
    <ds:schemaRef ds:uri="http://purl.org/dc/terms/"/>
    <ds:schemaRef ds:uri="4ce034c3-338c-4a8f-9cae-7e5cca226d09"/>
    <ds:schemaRef ds:uri="http://www.w3.org/XML/1998/namespace"/>
    <ds:schemaRef ds:uri="http://purl.org/dc/dcmitype/"/>
  </ds:schemaRefs>
</ds:datastoreItem>
</file>

<file path=customXml/itemProps16.xml><?xml version="1.0" encoding="utf-8"?>
<ds:datastoreItem xmlns:ds="http://schemas.openxmlformats.org/officeDocument/2006/customXml" ds:itemID="{455D238B-E532-4254-99D3-8F387A1E9A30}">
  <ds:schemaRefs/>
</ds:datastoreItem>
</file>

<file path=customXml/itemProps17.xml><?xml version="1.0" encoding="utf-8"?>
<ds:datastoreItem xmlns:ds="http://schemas.openxmlformats.org/officeDocument/2006/customXml" ds:itemID="{A97C77B9-F66C-42E9-B7C0-3B83E37C1C6E}">
  <ds:schemaRefs/>
</ds:datastoreItem>
</file>

<file path=customXml/itemProps18.xml><?xml version="1.0" encoding="utf-8"?>
<ds:datastoreItem xmlns:ds="http://schemas.openxmlformats.org/officeDocument/2006/customXml" ds:itemID="{D4D185B5-B8CF-4D4A-9D9E-BDBD4FAECBB6}">
  <ds:schemaRefs>
    <ds:schemaRef ds:uri="http://schemas.microsoft.com/sharepoint/v3/contenttype/forms"/>
  </ds:schemaRefs>
</ds:datastoreItem>
</file>

<file path=customXml/itemProps19.xml><?xml version="1.0" encoding="utf-8"?>
<ds:datastoreItem xmlns:ds="http://schemas.openxmlformats.org/officeDocument/2006/customXml" ds:itemID="{95047BC3-5492-4FB2-A3E8-4B9FAD6BF695}">
  <ds:schemaRefs/>
</ds:datastoreItem>
</file>

<file path=customXml/itemProps2.xml><?xml version="1.0" encoding="utf-8"?>
<ds:datastoreItem xmlns:ds="http://schemas.openxmlformats.org/officeDocument/2006/customXml" ds:itemID="{E4695B23-205B-484B-8934-93CD53DDCC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cd47c6-f99c-4e67-b20f-8e6bccd3d9cf"/>
    <ds:schemaRef ds:uri="4ce034c3-338c-4a8f-9cae-7e5cca226d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0.xml><?xml version="1.0" encoding="utf-8"?>
<ds:datastoreItem xmlns:ds="http://schemas.openxmlformats.org/officeDocument/2006/customXml" ds:itemID="{9F849EC7-09E1-4D9C-B340-65B29FF7536A}">
  <ds:schemaRefs/>
</ds:datastoreItem>
</file>

<file path=customXml/itemProps21.xml><?xml version="1.0" encoding="utf-8"?>
<ds:datastoreItem xmlns:ds="http://schemas.openxmlformats.org/officeDocument/2006/customXml" ds:itemID="{1DA551E6-6554-493E-8B1B-254460CBBE31}">
  <ds:schemaRefs/>
</ds:datastoreItem>
</file>

<file path=customXml/itemProps22.xml><?xml version="1.0" encoding="utf-8"?>
<ds:datastoreItem xmlns:ds="http://schemas.openxmlformats.org/officeDocument/2006/customXml" ds:itemID="{10A911C8-1C77-4203-A7D6-DD52BD47445B}">
  <ds:schemaRefs/>
</ds:datastoreItem>
</file>

<file path=customXml/itemProps23.xml><?xml version="1.0" encoding="utf-8"?>
<ds:datastoreItem xmlns:ds="http://schemas.openxmlformats.org/officeDocument/2006/customXml" ds:itemID="{7E820894-7EE5-45BB-AA6B-DE834D4132ED}">
  <ds:schemaRefs/>
</ds:datastoreItem>
</file>

<file path=customXml/itemProps3.xml><?xml version="1.0" encoding="utf-8"?>
<ds:datastoreItem xmlns:ds="http://schemas.openxmlformats.org/officeDocument/2006/customXml" ds:itemID="{54B0CC18-7C90-4264-A1B3-CB0111EFBA3C}">
  <ds:schemaRefs/>
</ds:datastoreItem>
</file>

<file path=customXml/itemProps4.xml><?xml version="1.0" encoding="utf-8"?>
<ds:datastoreItem xmlns:ds="http://schemas.openxmlformats.org/officeDocument/2006/customXml" ds:itemID="{20996CE4-FC1B-49D0-A6BD-BF762DA0CCF3}">
  <ds:schemaRefs/>
</ds:datastoreItem>
</file>

<file path=customXml/itemProps5.xml><?xml version="1.0" encoding="utf-8"?>
<ds:datastoreItem xmlns:ds="http://schemas.openxmlformats.org/officeDocument/2006/customXml" ds:itemID="{CEED21F9-7573-453C-BD7C-DAE3F47EEA49}">
  <ds:schemaRefs/>
</ds:datastoreItem>
</file>

<file path=customXml/itemProps6.xml><?xml version="1.0" encoding="utf-8"?>
<ds:datastoreItem xmlns:ds="http://schemas.openxmlformats.org/officeDocument/2006/customXml" ds:itemID="{33210D6D-F2BD-428C-B2EF-38C57E96A50D}">
  <ds:schemaRefs/>
</ds:datastoreItem>
</file>

<file path=customXml/itemProps7.xml><?xml version="1.0" encoding="utf-8"?>
<ds:datastoreItem xmlns:ds="http://schemas.openxmlformats.org/officeDocument/2006/customXml" ds:itemID="{D65278C1-D119-4864-99E7-C5A911041D11}">
  <ds:schemaRefs/>
</ds:datastoreItem>
</file>

<file path=customXml/itemProps8.xml><?xml version="1.0" encoding="utf-8"?>
<ds:datastoreItem xmlns:ds="http://schemas.openxmlformats.org/officeDocument/2006/customXml" ds:itemID="{65473FFD-A1E3-4B92-96AD-7579D7C61A91}">
  <ds:schemaRefs/>
</ds:datastoreItem>
</file>

<file path=customXml/itemProps9.xml><?xml version="1.0" encoding="utf-8"?>
<ds:datastoreItem xmlns:ds="http://schemas.openxmlformats.org/officeDocument/2006/customXml" ds:itemID="{5075F87D-52D0-46CC-B613-35EF03F79086}">
  <ds:schemaRefs/>
</ds:datastoreItem>
</file>

<file path=docProps/app.xml><?xml version="1.0" encoding="utf-8"?>
<Properties xmlns="http://schemas.openxmlformats.org/officeDocument/2006/extended-properties" xmlns:vt="http://schemas.openxmlformats.org/officeDocument/2006/docPropsVTypes">
  <Template/>
  <TotalTime>11803</TotalTime>
  <Words>1362</Words>
  <Application>Microsoft Macintosh PowerPoint</Application>
  <PresentationFormat>On-screen Show (16:9)</PresentationFormat>
  <Paragraphs>132</Paragraphs>
  <Slides>19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Courier New</vt:lpstr>
      <vt:lpstr>Helvetica</vt:lpstr>
      <vt:lpstr>Times New Roman</vt:lpstr>
      <vt:lpstr>Wingdings</vt:lpstr>
      <vt:lpstr>Blank</vt:lpstr>
      <vt:lpstr>Planning and Starting your Master Thesis      Victor Martin-Sanchez, Ph.D. Course responsible Department of Business &amp;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School 2023</dc:title>
  <dc:subject/>
  <dc:creator/>
  <cp:keywords/>
  <dc:description/>
  <cp:lastModifiedBy>Victor Martin-Sanchez</cp:lastModifiedBy>
  <cp:revision>33</cp:revision>
  <dcterms:created xsi:type="dcterms:W3CDTF">2023-08-28T06:51:07Z</dcterms:created>
  <dcterms:modified xsi:type="dcterms:W3CDTF">2024-10-01T09:08:22Z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0x01010025730D2D79480E44AF4CF1D5DC8426B6</vt:lpwstr>
  </property>
  <property fmtid="{D5CDD505-2E9C-101B-9397-08002B2CF9AE}" pid="3" name="MediaServiceImageTags">
    <vt:lpwstr/>
  </property>
  <property fmtid="{D5CDD505-2E9C-101B-9397-08002B2CF9AE}" pid="4" name="TemplafyTimeStamp">
    <vt:lpwstr>2023-06-12T08:17:51</vt:lpwstr>
  </property>
  <property fmtid="{D5CDD505-2E9C-101B-9397-08002B2CF9AE}" pid="5" name="TemplafyTenantId">
    <vt:lpwstr>sdu</vt:lpwstr>
  </property>
  <property fmtid="{D5CDD505-2E9C-101B-9397-08002B2CF9AE}" pid="6" name="TemplafyTemplateId">
    <vt:lpwstr>638193088572471039</vt:lpwstr>
  </property>
  <property fmtid="{D5CDD505-2E9C-101B-9397-08002B2CF9AE}" pid="7" name="TemplafyUserProfileId">
    <vt:lpwstr>637830430729183251</vt:lpwstr>
  </property>
  <property fmtid="{D5CDD505-2E9C-101B-9397-08002B2CF9AE}" pid="8" name="TemplafyLanguageCode">
    <vt:lpwstr>da-DK</vt:lpwstr>
  </property>
  <property fmtid="{D5CDD505-2E9C-101B-9397-08002B2CF9AE}" pid="9" name="TemplafyFromBlank">
    <vt:bool>false</vt:bool>
  </property>
</Properties>
</file>