
<file path=[Content_Types].xml><?xml version="1.0" encoding="utf-8"?>
<Types xmlns="http://schemas.openxmlformats.org/package/2006/content-types">
  <Default Extension="bin" ContentType="image/x-emf"/>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7"/>
  </p:sldMasterIdLst>
  <p:notesMasterIdLst>
    <p:notesMasterId r:id="rId19"/>
  </p:notesMasterIdLst>
  <p:sldIdLst>
    <p:sldId id="257" r:id="rId8"/>
    <p:sldId id="264" r:id="rId9"/>
    <p:sldId id="633" r:id="rId10"/>
    <p:sldId id="613" r:id="rId11"/>
    <p:sldId id="623" r:id="rId12"/>
    <p:sldId id="545" r:id="rId13"/>
    <p:sldId id="634" r:id="rId14"/>
    <p:sldId id="635" r:id="rId15"/>
    <p:sldId id="640" r:id="rId16"/>
    <p:sldId id="638" r:id="rId17"/>
    <p:sldId id="63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7A5559-F497-453D-B9E5-3DC6821C00CE}" v="1" dt="2022-04-26T11:19:55.012"/>
    <p1510:client id="{A8E025F5-8E78-42A4-93A6-2783AFD521AA}" v="210" dt="2022-04-26T07:35:14.235"/>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2" autoAdjust="0"/>
  </p:normalViewPr>
  <p:slideViewPr>
    <p:cSldViewPr snapToGrid="0" showGuides="1">
      <p:cViewPr varScale="1">
        <p:scale>
          <a:sx n="67" d="100"/>
          <a:sy n="67" d="100"/>
        </p:scale>
        <p:origin x="644" y="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50CB20-9295-4428-88E7-1BA10EB66838}"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CE1594C2-7ABE-4614-9EC1-A56B15F7C96A}">
      <dgm:prSet/>
      <dgm:spPr/>
      <dgm:t>
        <a:bodyPr/>
        <a:lstStyle/>
        <a:p>
          <a:r>
            <a:rPr lang="en-US" b="0" i="0" dirty="0"/>
            <a:t>During the project-oriented study, the student must participate in a series of workshops on Career Management Skills. The aim and purpose of the workshops is to initiate a process of career learning and personal development where the students practice connecting theory and subject-related terms to a practical context. </a:t>
          </a:r>
        </a:p>
        <a:p>
          <a:endParaRPr lang="en-US" dirty="0"/>
        </a:p>
      </dgm:t>
    </dgm:pt>
    <dgm:pt modelId="{A788F9C2-6009-434D-A83A-82753FA8300C}" type="parTrans" cxnId="{EBB9A2E4-4817-4EE3-90E6-CD79DFC8F49F}">
      <dgm:prSet/>
      <dgm:spPr/>
      <dgm:t>
        <a:bodyPr/>
        <a:lstStyle/>
        <a:p>
          <a:endParaRPr lang="en-US"/>
        </a:p>
      </dgm:t>
    </dgm:pt>
    <dgm:pt modelId="{2B314BAA-2DE0-4AC6-9E9A-C1E661C77FA2}" type="sibTrans" cxnId="{EBB9A2E4-4817-4EE3-90E6-CD79DFC8F49F}">
      <dgm:prSet/>
      <dgm:spPr/>
      <dgm:t>
        <a:bodyPr/>
        <a:lstStyle/>
        <a:p>
          <a:endParaRPr lang="en-US"/>
        </a:p>
      </dgm:t>
    </dgm:pt>
    <dgm:pt modelId="{45BFBFA1-B58B-48C6-9B1E-C8935C612FA2}">
      <dgm:prSet/>
      <dgm:spPr/>
      <dgm:t>
        <a:bodyPr/>
        <a:lstStyle/>
        <a:p>
          <a:r>
            <a:rPr lang="en-US" dirty="0"/>
            <a:t>Throughout the Career Management Skills modules, the students will bring their competences and resources to action in their project company as well as reflect on their experiences during the semester. The themes of the course include knowledge on competences, awareness of one’s own competences, network and cooperative relations, strategy and planning as well as an understanding of the current and future </a:t>
          </a:r>
          <a:r>
            <a:rPr lang="en-US" dirty="0" err="1"/>
            <a:t>labour</a:t>
          </a:r>
          <a:r>
            <a:rPr lang="en-US" dirty="0"/>
            <a:t> market </a:t>
          </a:r>
        </a:p>
      </dgm:t>
    </dgm:pt>
    <dgm:pt modelId="{88CB36CC-5FC7-40E9-BD15-3661F29BA7A3}" type="parTrans" cxnId="{90C91608-4E62-44F4-90AA-95610BBA98FB}">
      <dgm:prSet/>
      <dgm:spPr/>
      <dgm:t>
        <a:bodyPr/>
        <a:lstStyle/>
        <a:p>
          <a:endParaRPr lang="en-US"/>
        </a:p>
      </dgm:t>
    </dgm:pt>
    <dgm:pt modelId="{228F49FB-5B91-4F1F-B167-789EA0CE9967}" type="sibTrans" cxnId="{90C91608-4E62-44F4-90AA-95610BBA98FB}">
      <dgm:prSet/>
      <dgm:spPr/>
      <dgm:t>
        <a:bodyPr/>
        <a:lstStyle/>
        <a:p>
          <a:endParaRPr lang="en-US"/>
        </a:p>
      </dgm:t>
    </dgm:pt>
    <dgm:pt modelId="{1A6985CC-CBC4-489C-B63F-215E04F7DF41}" type="pres">
      <dgm:prSet presAssocID="{8650CB20-9295-4428-88E7-1BA10EB66838}" presName="vert0" presStyleCnt="0">
        <dgm:presLayoutVars>
          <dgm:dir/>
          <dgm:animOne val="branch"/>
          <dgm:animLvl val="lvl"/>
        </dgm:presLayoutVars>
      </dgm:prSet>
      <dgm:spPr/>
    </dgm:pt>
    <dgm:pt modelId="{6337C15B-03CA-471E-B346-3A0405C214DD}" type="pres">
      <dgm:prSet presAssocID="{CE1594C2-7ABE-4614-9EC1-A56B15F7C96A}" presName="thickLine" presStyleLbl="alignNode1" presStyleIdx="0" presStyleCnt="2"/>
      <dgm:spPr/>
    </dgm:pt>
    <dgm:pt modelId="{70D2789C-5146-45A2-9E10-0A986B6B91BD}" type="pres">
      <dgm:prSet presAssocID="{CE1594C2-7ABE-4614-9EC1-A56B15F7C96A}" presName="horz1" presStyleCnt="0"/>
      <dgm:spPr/>
    </dgm:pt>
    <dgm:pt modelId="{3B5DBF88-0372-473A-B05A-C58DDD9AFC08}" type="pres">
      <dgm:prSet presAssocID="{CE1594C2-7ABE-4614-9EC1-A56B15F7C96A}" presName="tx1" presStyleLbl="revTx" presStyleIdx="0" presStyleCnt="2"/>
      <dgm:spPr/>
    </dgm:pt>
    <dgm:pt modelId="{BBD9ED2E-C9BC-4AFF-BD7E-06EDB9368721}" type="pres">
      <dgm:prSet presAssocID="{CE1594C2-7ABE-4614-9EC1-A56B15F7C96A}" presName="vert1" presStyleCnt="0"/>
      <dgm:spPr/>
    </dgm:pt>
    <dgm:pt modelId="{BD4499C8-277B-47F5-9719-2092BACE4F51}" type="pres">
      <dgm:prSet presAssocID="{45BFBFA1-B58B-48C6-9B1E-C8935C612FA2}" presName="thickLine" presStyleLbl="alignNode1" presStyleIdx="1" presStyleCnt="2"/>
      <dgm:spPr/>
    </dgm:pt>
    <dgm:pt modelId="{1C5D34FB-6C49-42D1-B480-A966E07E36AF}" type="pres">
      <dgm:prSet presAssocID="{45BFBFA1-B58B-48C6-9B1E-C8935C612FA2}" presName="horz1" presStyleCnt="0"/>
      <dgm:spPr/>
    </dgm:pt>
    <dgm:pt modelId="{5BA8EA17-EAFA-4510-8C37-BC7AB9E8C66E}" type="pres">
      <dgm:prSet presAssocID="{45BFBFA1-B58B-48C6-9B1E-C8935C612FA2}" presName="tx1" presStyleLbl="revTx" presStyleIdx="1" presStyleCnt="2"/>
      <dgm:spPr/>
    </dgm:pt>
    <dgm:pt modelId="{7067F3C1-A209-454E-A4CF-444400375CFA}" type="pres">
      <dgm:prSet presAssocID="{45BFBFA1-B58B-48C6-9B1E-C8935C612FA2}" presName="vert1" presStyleCnt="0"/>
      <dgm:spPr/>
    </dgm:pt>
  </dgm:ptLst>
  <dgm:cxnLst>
    <dgm:cxn modelId="{90C91608-4E62-44F4-90AA-95610BBA98FB}" srcId="{8650CB20-9295-4428-88E7-1BA10EB66838}" destId="{45BFBFA1-B58B-48C6-9B1E-C8935C612FA2}" srcOrd="1" destOrd="0" parTransId="{88CB36CC-5FC7-40E9-BD15-3661F29BA7A3}" sibTransId="{228F49FB-5B91-4F1F-B167-789EA0CE9967}"/>
    <dgm:cxn modelId="{0A88985C-A02C-43C6-9838-886ABA0D20EC}" type="presOf" srcId="{8650CB20-9295-4428-88E7-1BA10EB66838}" destId="{1A6985CC-CBC4-489C-B63F-215E04F7DF41}" srcOrd="0" destOrd="0" presId="urn:microsoft.com/office/officeart/2008/layout/LinedList"/>
    <dgm:cxn modelId="{E87D835F-5DC3-4538-B201-B2C55F12CDD8}" type="presOf" srcId="{45BFBFA1-B58B-48C6-9B1E-C8935C612FA2}" destId="{5BA8EA17-EAFA-4510-8C37-BC7AB9E8C66E}" srcOrd="0" destOrd="0" presId="urn:microsoft.com/office/officeart/2008/layout/LinedList"/>
    <dgm:cxn modelId="{7B5CF659-6F27-4608-B3A6-8A00E236180D}" type="presOf" srcId="{CE1594C2-7ABE-4614-9EC1-A56B15F7C96A}" destId="{3B5DBF88-0372-473A-B05A-C58DDD9AFC08}" srcOrd="0" destOrd="0" presId="urn:microsoft.com/office/officeart/2008/layout/LinedList"/>
    <dgm:cxn modelId="{EBB9A2E4-4817-4EE3-90E6-CD79DFC8F49F}" srcId="{8650CB20-9295-4428-88E7-1BA10EB66838}" destId="{CE1594C2-7ABE-4614-9EC1-A56B15F7C96A}" srcOrd="0" destOrd="0" parTransId="{A788F9C2-6009-434D-A83A-82753FA8300C}" sibTransId="{2B314BAA-2DE0-4AC6-9E9A-C1E661C77FA2}"/>
    <dgm:cxn modelId="{4BF65627-483F-4889-89A7-3D8DDADE935A}" type="presParOf" srcId="{1A6985CC-CBC4-489C-B63F-215E04F7DF41}" destId="{6337C15B-03CA-471E-B346-3A0405C214DD}" srcOrd="0" destOrd="0" presId="urn:microsoft.com/office/officeart/2008/layout/LinedList"/>
    <dgm:cxn modelId="{FC710BE7-10B9-48A0-9816-D7C8ED57E9C4}" type="presParOf" srcId="{1A6985CC-CBC4-489C-B63F-215E04F7DF41}" destId="{70D2789C-5146-45A2-9E10-0A986B6B91BD}" srcOrd="1" destOrd="0" presId="urn:microsoft.com/office/officeart/2008/layout/LinedList"/>
    <dgm:cxn modelId="{C89C6A36-8C7F-4C55-88AB-FA1A1112B2DB}" type="presParOf" srcId="{70D2789C-5146-45A2-9E10-0A986B6B91BD}" destId="{3B5DBF88-0372-473A-B05A-C58DDD9AFC08}" srcOrd="0" destOrd="0" presId="urn:microsoft.com/office/officeart/2008/layout/LinedList"/>
    <dgm:cxn modelId="{EE3B1C68-90F6-40E4-B4C3-84D57544181B}" type="presParOf" srcId="{70D2789C-5146-45A2-9E10-0A986B6B91BD}" destId="{BBD9ED2E-C9BC-4AFF-BD7E-06EDB9368721}" srcOrd="1" destOrd="0" presId="urn:microsoft.com/office/officeart/2008/layout/LinedList"/>
    <dgm:cxn modelId="{93F32B6A-07F6-4C86-94D9-6F4A65B7A2D0}" type="presParOf" srcId="{1A6985CC-CBC4-489C-B63F-215E04F7DF41}" destId="{BD4499C8-277B-47F5-9719-2092BACE4F51}" srcOrd="2" destOrd="0" presId="urn:microsoft.com/office/officeart/2008/layout/LinedList"/>
    <dgm:cxn modelId="{778B4858-E4C6-4D36-ACAD-F4A70DFF43CB}" type="presParOf" srcId="{1A6985CC-CBC4-489C-B63F-215E04F7DF41}" destId="{1C5D34FB-6C49-42D1-B480-A966E07E36AF}" srcOrd="3" destOrd="0" presId="urn:microsoft.com/office/officeart/2008/layout/LinedList"/>
    <dgm:cxn modelId="{ADC6A5A9-D580-42B9-8545-43064EDDB914}" type="presParOf" srcId="{1C5D34FB-6C49-42D1-B480-A966E07E36AF}" destId="{5BA8EA17-EAFA-4510-8C37-BC7AB9E8C66E}" srcOrd="0" destOrd="0" presId="urn:microsoft.com/office/officeart/2008/layout/LinedList"/>
    <dgm:cxn modelId="{A00158E9-48C8-4FEB-8A2C-E9DD775A3C93}" type="presParOf" srcId="{1C5D34FB-6C49-42D1-B480-A966E07E36AF}" destId="{7067F3C1-A209-454E-A4CF-444400375CF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7C15B-03CA-471E-B346-3A0405C214DD}">
      <dsp:nvSpPr>
        <dsp:cNvPr id="0" name=""/>
        <dsp:cNvSpPr/>
      </dsp:nvSpPr>
      <dsp:spPr>
        <a:xfrm>
          <a:off x="0" y="0"/>
          <a:ext cx="1096123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B5DBF88-0372-473A-B05A-C58DDD9AFC08}">
      <dsp:nvSpPr>
        <dsp:cNvPr id="0" name=""/>
        <dsp:cNvSpPr/>
      </dsp:nvSpPr>
      <dsp:spPr>
        <a:xfrm>
          <a:off x="0" y="0"/>
          <a:ext cx="10961237" cy="1455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t>During the project-oriented study, the student must participate in a series of workshops on Career Management Skills. The aim and purpose of the workshops is to initiate a process of career learning and personal development where the students practice connecting theory and subject-related terms to a practical context. </a:t>
          </a:r>
        </a:p>
        <a:p>
          <a:pPr marL="0" lvl="0" indent="0" algn="l" defTabSz="800100">
            <a:lnSpc>
              <a:spcPct val="90000"/>
            </a:lnSpc>
            <a:spcBef>
              <a:spcPct val="0"/>
            </a:spcBef>
            <a:spcAft>
              <a:spcPct val="35000"/>
            </a:spcAft>
            <a:buNone/>
          </a:pPr>
          <a:endParaRPr lang="en-US" sz="1800" kern="1200" dirty="0"/>
        </a:p>
      </dsp:txBody>
      <dsp:txXfrm>
        <a:off x="0" y="0"/>
        <a:ext cx="10961237" cy="1455016"/>
      </dsp:txXfrm>
    </dsp:sp>
    <dsp:sp modelId="{BD4499C8-277B-47F5-9719-2092BACE4F51}">
      <dsp:nvSpPr>
        <dsp:cNvPr id="0" name=""/>
        <dsp:cNvSpPr/>
      </dsp:nvSpPr>
      <dsp:spPr>
        <a:xfrm>
          <a:off x="0" y="1455016"/>
          <a:ext cx="1096123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BA8EA17-EAFA-4510-8C37-BC7AB9E8C66E}">
      <dsp:nvSpPr>
        <dsp:cNvPr id="0" name=""/>
        <dsp:cNvSpPr/>
      </dsp:nvSpPr>
      <dsp:spPr>
        <a:xfrm>
          <a:off x="0" y="1455016"/>
          <a:ext cx="10961237" cy="1455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Throughout the Career Management Skills modules, the students will bring their competences and resources to action in their project company as well as reflect on their experiences during the semester. The themes of the course include knowledge on competences, awareness of one’s own competences, network and cooperative relations, strategy and planning as well as an understanding of the current and future </a:t>
          </a:r>
          <a:r>
            <a:rPr lang="en-US" sz="1800" kern="1200" dirty="0" err="1"/>
            <a:t>labour</a:t>
          </a:r>
          <a:r>
            <a:rPr lang="en-US" sz="1800" kern="1200" dirty="0"/>
            <a:t> market </a:t>
          </a:r>
        </a:p>
      </dsp:txBody>
      <dsp:txXfrm>
        <a:off x="0" y="1455016"/>
        <a:ext cx="10961237" cy="145501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CD72A38B-F9FA-4036-A084-652409E98F08}" type="datetimeFigureOut">
              <a:rPr lang="en-GB"/>
              <a:pPr/>
              <a:t>26/04/2022</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49436F85-577F-4A92-A47F-D540A2BCC821}" type="slidenum">
              <a:rPr lang="en-GB"/>
              <a:pPr/>
              <a:t>‹nr.›</a:t>
            </a:fld>
            <a:endParaRPr lang="en-GB"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en-GB" smtClean="0"/>
              <a:pPr/>
              <a:t>4</a:t>
            </a:fld>
            <a:endParaRPr lang="en-GB" dirty="0"/>
          </a:p>
        </p:txBody>
      </p:sp>
    </p:spTree>
    <p:extLst>
      <p:ext uri="{BB962C8B-B14F-4D97-AF65-F5344CB8AC3E}">
        <p14:creationId xmlns:p14="http://schemas.microsoft.com/office/powerpoint/2010/main" val="210451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85750" indent="-285750">
              <a:buFont typeface="Arial" panose="020B0604020202020204" pitchFamily="34" charset="0"/>
              <a:buChar char="•"/>
            </a:pPr>
            <a:r>
              <a:rPr lang="da-DK" sz="1200" dirty="0"/>
              <a:t>LinkedIn: </a:t>
            </a:r>
          </a:p>
          <a:p>
            <a:pPr marL="285750" indent="-285750">
              <a:buFont typeface="Arial" panose="020B0604020202020204" pitchFamily="34" charset="0"/>
              <a:buChar char="•"/>
            </a:pPr>
            <a:r>
              <a:rPr lang="da-DK" sz="1200" dirty="0"/>
              <a:t>Søg på virksomheder eller på HA/</a:t>
            </a:r>
            <a:r>
              <a:rPr lang="da-DK" sz="1200" dirty="0" err="1"/>
              <a:t>Cand.merc</a:t>
            </a:r>
            <a:r>
              <a:rPr lang="da-DK" sz="1200" dirty="0"/>
              <a:t>-dimittender.</a:t>
            </a:r>
          </a:p>
          <a:p>
            <a:r>
              <a:rPr lang="da-DK" dirty="0"/>
              <a:t>Kig geografisk bredt og søg uopfordret</a:t>
            </a:r>
          </a:p>
        </p:txBody>
      </p:sp>
      <p:sp>
        <p:nvSpPr>
          <p:cNvPr id="4" name="Pladsholder til slidenummer 3"/>
          <p:cNvSpPr>
            <a:spLocks noGrp="1"/>
          </p:cNvSpPr>
          <p:nvPr>
            <p:ph type="sldNum" sz="quarter" idx="5"/>
          </p:nvPr>
        </p:nvSpPr>
        <p:spPr/>
        <p:txBody>
          <a:bodyPr/>
          <a:lstStyle/>
          <a:p>
            <a:fld id="{49436F85-577F-4A92-A47F-D540A2BCC821}" type="slidenum">
              <a:rPr lang="en-GB" smtClean="0"/>
              <a:pPr/>
              <a:t>5</a:t>
            </a:fld>
            <a:endParaRPr lang="en-GB" dirty="0"/>
          </a:p>
        </p:txBody>
      </p:sp>
    </p:spTree>
    <p:extLst>
      <p:ext uri="{BB962C8B-B14F-4D97-AF65-F5344CB8AC3E}">
        <p14:creationId xmlns:p14="http://schemas.microsoft.com/office/powerpoint/2010/main" val="1358342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ort forsid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BBCAF46D-9983-4AEE-9B8A-24654CDEDDB0}"/>
              </a:ext>
            </a:extLst>
          </p:cNvPr>
          <p:cNvSpPr/>
          <p:nvPr userDrawn="1"/>
        </p:nvSpPr>
        <p:spPr>
          <a:xfrm>
            <a:off x="0" y="0"/>
            <a:ext cx="1218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bg1"/>
                </a:solidFill>
              </a:defRPr>
            </a:lvl1pPr>
          </a:lstStyle>
          <a:p>
            <a:r>
              <a:rPr lang="da-DK" dirty="0"/>
              <a:t>Klik for at tilføje overskrift</a:t>
            </a:r>
            <a:endParaRPr lang="da-DK"/>
          </a:p>
        </p:txBody>
      </p:sp>
      <p:pic>
        <p:nvPicPr>
          <p:cNvPr id="7" name="Logo black">
            <a:extLst>
              <a:ext uri="{FF2B5EF4-FFF2-40B4-BE49-F238E27FC236}">
                <a16:creationId xmlns:a16="http://schemas.microsoft.com/office/drawing/2014/main" id="{E6E48129-FB3C-4F39-A5A1-63313B41D3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200" y="6296400"/>
            <a:ext cx="786874" cy="212400"/>
          </a:xfrm>
          <a:prstGeom prst="rect">
            <a:avLst/>
          </a:prstGeom>
        </p:spPr>
      </p:pic>
      <p:sp>
        <p:nvSpPr>
          <p:cNvPr id="11" name="Date Placeholder 14">
            <a:extLst>
              <a:ext uri="{FF2B5EF4-FFF2-40B4-BE49-F238E27FC236}">
                <a16:creationId xmlns:a16="http://schemas.microsoft.com/office/drawing/2014/main" id="{D4E1389B-CA3B-4709-956D-F396D960BBC8}"/>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26-04-2022</a:t>
            </a:fld>
            <a:endParaRPr lang="da-DK" dirty="0"/>
          </a:p>
        </p:txBody>
      </p:sp>
      <p:sp>
        <p:nvSpPr>
          <p:cNvPr id="14" name="Date Placeholder 14">
            <a:extLst>
              <a:ext uri="{FF2B5EF4-FFF2-40B4-BE49-F238E27FC236}">
                <a16:creationId xmlns:a16="http://schemas.microsoft.com/office/drawing/2014/main" id="{8A94F1C1-AE36-4BBA-B958-8FC614A9472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26-04-2022</a:t>
            </a:fld>
            <a:endParaRPr lang="da-DK" dirty="0"/>
          </a:p>
        </p:txBody>
      </p:sp>
    </p:spTree>
    <p:extLst>
      <p:ext uri="{BB962C8B-B14F-4D97-AF65-F5344CB8AC3E}">
        <p14:creationId xmlns:p14="http://schemas.microsoft.com/office/powerpoint/2010/main" val="4067525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lede og indhold">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0" y="0"/>
            <a:ext cx="6099300" cy="6858000"/>
          </a:xfrm>
          <a:solidFill>
            <a:schemeClr val="bg1"/>
          </a:solidFill>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8" name="Titel 1"/>
          <p:cNvSpPr>
            <a:spLocks noGrp="1"/>
          </p:cNvSpPr>
          <p:nvPr>
            <p:ph type="title" hasCustomPrompt="1"/>
          </p:nvPr>
        </p:nvSpPr>
        <p:spPr>
          <a:xfrm>
            <a:off x="6692401" y="1076109"/>
            <a:ext cx="4680000" cy="1822734"/>
          </a:xfrm>
        </p:spPr>
        <p:txBody>
          <a:bodyPr/>
          <a:lstStyle>
            <a:lvl1pPr>
              <a:defRPr/>
            </a:lvl1pPr>
          </a:lstStyle>
          <a:p>
            <a:r>
              <a:rPr lang="da-DK" dirty="0"/>
              <a:t>Klik for at tilføje overskrift, maksimalt 3 linjer</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692400"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0" name="Logo black">
            <a:extLst>
              <a:ext uri="{FF2B5EF4-FFF2-40B4-BE49-F238E27FC236}">
                <a16:creationId xmlns:a16="http://schemas.microsoft.com/office/drawing/2014/main" id="{1421C492-A651-4EE4-BB8B-C6886E7B5C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2400" y="6294893"/>
            <a:ext cx="784800" cy="211840"/>
          </a:xfrm>
          <a:prstGeom prst="rect">
            <a:avLst/>
          </a:prstGeom>
        </p:spPr>
      </p:pic>
      <p:sp>
        <p:nvSpPr>
          <p:cNvPr id="30" name="Date Placeholder 14">
            <a:extLst>
              <a:ext uri="{FF2B5EF4-FFF2-40B4-BE49-F238E27FC236}">
                <a16:creationId xmlns:a16="http://schemas.microsoft.com/office/drawing/2014/main" id="{2C4B35A0-F8F7-420F-9E06-CC0AAAA0B84F}"/>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26-04-2022</a:t>
            </a:fld>
            <a:endParaRPr lang="da-DK" dirty="0"/>
          </a:p>
        </p:txBody>
      </p:sp>
      <p:sp>
        <p:nvSpPr>
          <p:cNvPr id="22" name="TextBox 21">
            <a:extLst>
              <a:ext uri="{FF2B5EF4-FFF2-40B4-BE49-F238E27FC236}">
                <a16:creationId xmlns:a16="http://schemas.microsoft.com/office/drawing/2014/main" id="{7C94981C-CC58-4018-9B19-5053EFA6B6A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23072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lede og tekst (CV)">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6710399" y="1700213"/>
            <a:ext cx="4677070" cy="1436392"/>
          </a:xfrm>
        </p:spPr>
        <p:txBody>
          <a:bodyPr/>
          <a:lstStyle>
            <a:lvl1pPr>
              <a:defRPr sz="4800"/>
            </a:lvl1pPr>
          </a:lstStyle>
          <a:p>
            <a:r>
              <a:rPr lang="da-DK" dirty="0"/>
              <a:t>Overskrift i </a:t>
            </a:r>
            <a:r>
              <a:rPr lang="da-DK" dirty="0" err="1"/>
              <a:t>maks</a:t>
            </a:r>
            <a:r>
              <a:rPr lang="da-DK" dirty="0"/>
              <a:t> 2 linjer</a:t>
            </a:r>
            <a:endParaRPr lang="da-DK"/>
          </a:p>
        </p:txBody>
      </p:sp>
      <p:sp>
        <p:nvSpPr>
          <p:cNvPr id="15" name="Text Placeholder 4">
            <a:extLst>
              <a:ext uri="{FF2B5EF4-FFF2-40B4-BE49-F238E27FC236}">
                <a16:creationId xmlns:a16="http://schemas.microsoft.com/office/drawing/2014/main" id="{6FAAEFF0-FCE4-48D6-A0D1-A458F3CD3EB3}"/>
              </a:ext>
            </a:extLst>
          </p:cNvPr>
          <p:cNvSpPr>
            <a:spLocks noGrp="1"/>
          </p:cNvSpPr>
          <p:nvPr>
            <p:ph type="body" sz="quarter" idx="19" hasCustomPrompt="1"/>
          </p:nvPr>
        </p:nvSpPr>
        <p:spPr>
          <a:xfrm>
            <a:off x="6692202"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2F21E6D3-406B-4DA0-9B5A-6A2F208BAF71}"/>
              </a:ext>
            </a:extLst>
          </p:cNvPr>
          <p:cNvSpPr>
            <a:spLocks noGrp="1"/>
          </p:cNvSpPr>
          <p:nvPr>
            <p:ph type="body" sz="quarter" idx="18" hasCustomPrompt="1"/>
          </p:nvPr>
        </p:nvSpPr>
        <p:spPr>
          <a:xfrm>
            <a:off x="6710399" y="452437"/>
            <a:ext cx="4659277" cy="790493"/>
          </a:xfrm>
        </p:spPr>
        <p:txBody>
          <a:bodyPr anchor="b" anchorCtr="0"/>
          <a:lstStyle>
            <a:lvl1pPr marL="0" indent="0">
              <a:buFont typeface="Arial" panose="020B0604020202020204" pitchFamily="34" charset="0"/>
              <a:buNone/>
              <a:defRPr/>
            </a:lvl1pPr>
          </a:lstStyle>
          <a:p>
            <a:pPr lvl="0"/>
            <a:r>
              <a:rPr lang="da-DK" dirty="0"/>
              <a:t>Klik for at indsætte tekst (f.eks. job titel)</a:t>
            </a:r>
            <a:endParaRPr lang="da-DK"/>
          </a:p>
        </p:txBody>
      </p:sp>
      <p:sp>
        <p:nvSpPr>
          <p:cNvPr id="10" name="Pladsholder til billede 3"/>
          <p:cNvSpPr>
            <a:spLocks noGrp="1"/>
          </p:cNvSpPr>
          <p:nvPr>
            <p:ph type="pic" sz="quarter" idx="13" hasCustomPrompt="1"/>
          </p:nvPr>
        </p:nvSpPr>
        <p:spPr>
          <a:xfrm>
            <a:off x="411163" y="1016000"/>
            <a:ext cx="4043879" cy="4804038"/>
          </a:xfrm>
          <a:noFill/>
        </p:spPr>
        <p:txBody>
          <a:bodyPr/>
          <a:lstStyle>
            <a:lvl1pPr marL="0" indent="0" algn="ctr">
              <a:buNone/>
              <a:defRPr sz="1100"/>
            </a:lvl1pPr>
          </a:lstStyle>
          <a:p>
            <a:r>
              <a:rPr lang="da-DK" dirty="0"/>
              <a:t>Vælg pladsholderen og indsæt billede via Templafy/Skyfish eller ikon eller logo via Templafy/Billeder</a:t>
            </a:r>
            <a:endParaRPr lang="da-DK"/>
          </a:p>
        </p:txBody>
      </p:sp>
      <p:sp>
        <p:nvSpPr>
          <p:cNvPr id="18" name="Date Placeholder 14">
            <a:extLst>
              <a:ext uri="{FF2B5EF4-FFF2-40B4-BE49-F238E27FC236}">
                <a16:creationId xmlns:a16="http://schemas.microsoft.com/office/drawing/2014/main" id="{4AC2696B-BD55-4932-A36E-BCC4318F22B0}"/>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26-04-2022</a:t>
            </a:fld>
            <a:endParaRPr lang="da-DK" dirty="0"/>
          </a:p>
        </p:txBody>
      </p:sp>
      <p:sp>
        <p:nvSpPr>
          <p:cNvPr id="4" name="Date Placeholder 3">
            <a:extLst>
              <a:ext uri="{FF2B5EF4-FFF2-40B4-BE49-F238E27FC236}">
                <a16:creationId xmlns:a16="http://schemas.microsoft.com/office/drawing/2014/main" id="{01591D0A-163E-46D9-B4AE-DA2791457328}"/>
              </a:ext>
            </a:extLst>
          </p:cNvPr>
          <p:cNvSpPr>
            <a:spLocks noGrp="1"/>
          </p:cNvSpPr>
          <p:nvPr>
            <p:ph type="dt" sz="half" idx="20"/>
          </p:nvPr>
        </p:nvSpPr>
        <p:spPr/>
        <p:txBody>
          <a:bodyPr/>
          <a:lstStyle/>
          <a:p>
            <a:fld id="{F1A13B18-F5ED-4611-8DBB-F05123AFBA22}" type="datetimeFigureOut">
              <a:rPr lang="da-DK" smtClean="0"/>
              <a:pPr/>
              <a:t>26-04-2022</a:t>
            </a:fld>
            <a:endParaRPr lang="da-DK" dirty="0"/>
          </a:p>
        </p:txBody>
      </p:sp>
      <p:sp>
        <p:nvSpPr>
          <p:cNvPr id="11" name="Slide Number Placeholder 10">
            <a:extLst>
              <a:ext uri="{FF2B5EF4-FFF2-40B4-BE49-F238E27FC236}">
                <a16:creationId xmlns:a16="http://schemas.microsoft.com/office/drawing/2014/main" id="{DA9685AE-678B-466E-B97B-590BC795CFDA}"/>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12" name="TextBox 11">
            <a:extLst>
              <a:ext uri="{FF2B5EF4-FFF2-40B4-BE49-F238E27FC236}">
                <a16:creationId xmlns:a16="http://schemas.microsoft.com/office/drawing/2014/main" id="{4E308762-F27B-4C02-A3F6-05048278412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pic>
        <p:nvPicPr>
          <p:cNvPr id="13" name="Logo black">
            <a:extLst>
              <a:ext uri="{FF2B5EF4-FFF2-40B4-BE49-F238E27FC236}">
                <a16:creationId xmlns:a16="http://schemas.microsoft.com/office/drawing/2014/main" id="{16CDF92D-C78F-4CBE-853B-4E3CD39D2A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Tree>
    <p:extLst>
      <p:ext uri="{BB962C8B-B14F-4D97-AF65-F5344CB8AC3E}">
        <p14:creationId xmlns:p14="http://schemas.microsoft.com/office/powerpoint/2010/main" val="2172234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og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400"/>
            </a:lvl1pPr>
          </a:lstStyle>
          <a:p>
            <a:r>
              <a:rPr lang="da-DK" dirty="0"/>
              <a:t>Vælg pladsholderen og indsæt billede via Templafy/Skyfish eller ikon eller logo via Templafy/Billeder</a:t>
            </a:r>
            <a:endParaRPr lang="da-DK"/>
          </a:p>
        </p:txBody>
      </p:sp>
      <p:sp>
        <p:nvSpPr>
          <p:cNvPr id="17" name="Date Placeholder 14">
            <a:extLst>
              <a:ext uri="{FF2B5EF4-FFF2-40B4-BE49-F238E27FC236}">
                <a16:creationId xmlns:a16="http://schemas.microsoft.com/office/drawing/2014/main" id="{360EC57D-D72D-43A3-90BC-3ACC9F8BC95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26-04-2022</a:t>
            </a:fld>
            <a:endParaRPr lang="da-DK" dirty="0"/>
          </a:p>
        </p:txBody>
      </p:sp>
      <p:sp>
        <p:nvSpPr>
          <p:cNvPr id="18" name="Date Placeholder 14">
            <a:extLst>
              <a:ext uri="{FF2B5EF4-FFF2-40B4-BE49-F238E27FC236}">
                <a16:creationId xmlns:a16="http://schemas.microsoft.com/office/drawing/2014/main" id="{36B2A848-B2AD-472A-AC10-0002D162D52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26-04-2022</a:t>
            </a:fld>
            <a:endParaRPr lang="da-DK" dirty="0"/>
          </a:p>
        </p:txBody>
      </p:sp>
      <p:sp>
        <p:nvSpPr>
          <p:cNvPr id="4" name="Slide Number Placeholder 3">
            <a:extLst>
              <a:ext uri="{FF2B5EF4-FFF2-40B4-BE49-F238E27FC236}">
                <a16:creationId xmlns:a16="http://schemas.microsoft.com/office/drawing/2014/main" id="{417D6F82-73FC-4F13-BFEC-9200E77E1527}"/>
              </a:ext>
            </a:extLst>
          </p:cNvPr>
          <p:cNvSpPr>
            <a:spLocks noGrp="1"/>
          </p:cNvSpPr>
          <p:nvPr>
            <p:ph type="sldNum" sz="quarter" idx="16"/>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918304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ikoner">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A71C01-3350-42F9-9392-0F3379095A93}"/>
              </a:ext>
            </a:extLst>
          </p:cNvPr>
          <p:cNvSpPr>
            <a:spLocks noGrp="1"/>
          </p:cNvSpPr>
          <p:nvPr>
            <p:ph sz="quarter" idx="13" hasCustomPrompt="1"/>
          </p:nvPr>
        </p:nvSpPr>
        <p:spPr>
          <a:xfrm>
            <a:off x="2932902" y="1700213"/>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11" name="Text Placeholder 10">
            <a:extLst>
              <a:ext uri="{FF2B5EF4-FFF2-40B4-BE49-F238E27FC236}">
                <a16:creationId xmlns:a16="http://schemas.microsoft.com/office/drawing/2014/main" id="{C0A09C85-3CCC-44AB-A808-AA96845B1281}"/>
              </a:ext>
            </a:extLst>
          </p:cNvPr>
          <p:cNvSpPr>
            <a:spLocks noGrp="1"/>
          </p:cNvSpPr>
          <p:nvPr>
            <p:ph type="body" sz="quarter" idx="14" hasCustomPrompt="1"/>
          </p:nvPr>
        </p:nvSpPr>
        <p:spPr>
          <a:xfrm>
            <a:off x="2932902" y="2733129"/>
            <a:ext cx="3564000" cy="756000"/>
          </a:xfrm>
        </p:spPr>
        <p:txBody>
          <a:bodyPr/>
          <a:lstStyle>
            <a:lvl1pPr marL="0" indent="0">
              <a:buFont typeface="Arial" panose="020B0604020202020204" pitchFamily="34" charset="0"/>
              <a:buChar char="​"/>
              <a:defRPr sz="2100" b="1"/>
            </a:lvl1pPr>
            <a:lvl2pPr marL="252000">
              <a:defRPr/>
            </a:lvl2pPr>
            <a:lvl3pPr marL="504000">
              <a:defRPr/>
            </a:lvl3pPr>
          </a:lstStyle>
          <a:p>
            <a:pPr lvl="0"/>
            <a:r>
              <a:rPr lang="da-DK"/>
              <a:t>Klik for at tilføje overskrift</a:t>
            </a:r>
          </a:p>
          <a:p>
            <a:pPr lvl="1"/>
            <a:r>
              <a:rPr lang="da-DK"/>
              <a:t>Second level</a:t>
            </a:r>
          </a:p>
          <a:p>
            <a:pPr lvl="2"/>
            <a:endParaRPr lang="da-DK" dirty="0"/>
          </a:p>
        </p:txBody>
      </p:sp>
      <p:sp>
        <p:nvSpPr>
          <p:cNvPr id="13" name="Content Placeholder 12">
            <a:extLst>
              <a:ext uri="{FF2B5EF4-FFF2-40B4-BE49-F238E27FC236}">
                <a16:creationId xmlns:a16="http://schemas.microsoft.com/office/drawing/2014/main" id="{3F35B7FD-E0E2-4581-BAC7-8858E530AFEA}"/>
              </a:ext>
            </a:extLst>
          </p:cNvPr>
          <p:cNvSpPr>
            <a:spLocks noGrp="1"/>
          </p:cNvSpPr>
          <p:nvPr>
            <p:ph sz="quarter" idx="15" hasCustomPrompt="1"/>
          </p:nvPr>
        </p:nvSpPr>
        <p:spPr>
          <a:xfrm>
            <a:off x="2934000" y="4012975"/>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15" name="Text Placeholder 14">
            <a:extLst>
              <a:ext uri="{FF2B5EF4-FFF2-40B4-BE49-F238E27FC236}">
                <a16:creationId xmlns:a16="http://schemas.microsoft.com/office/drawing/2014/main" id="{52C92166-E723-47D5-9A87-3354EB28C43E}"/>
              </a:ext>
            </a:extLst>
          </p:cNvPr>
          <p:cNvSpPr>
            <a:spLocks noGrp="1"/>
          </p:cNvSpPr>
          <p:nvPr>
            <p:ph type="body" sz="quarter" idx="16" hasCustomPrompt="1"/>
          </p:nvPr>
        </p:nvSpPr>
        <p:spPr>
          <a:xfrm>
            <a:off x="2932112" y="5093240"/>
            <a:ext cx="3564000" cy="756000"/>
          </a:xfrm>
        </p:spPr>
        <p:txBody>
          <a:bodyPr/>
          <a:lstStyle>
            <a:lvl1pPr marL="0" indent="0">
              <a:buFont typeface="Arial" panose="020B0604020202020204" pitchFamily="34" charset="0"/>
              <a:buChar char="​"/>
              <a:defRPr sz="2000" b="1"/>
            </a:lvl1pPr>
            <a:lvl2pPr marL="252000">
              <a:defRPr/>
            </a:lvl2pPr>
            <a:lvl3pPr marL="252000" indent="0">
              <a:buNone/>
              <a:defRPr/>
            </a:lvl3pPr>
          </a:lstStyle>
          <a:p>
            <a:pPr lvl="0"/>
            <a:r>
              <a:rPr lang="da-DK" dirty="0"/>
              <a:t>Klik for at </a:t>
            </a:r>
            <a:r>
              <a:rPr lang="da-DK"/>
              <a:t>tilføje overskrift</a:t>
            </a:r>
          </a:p>
          <a:p>
            <a:pPr lvl="1"/>
            <a:r>
              <a:rPr lang="da-DK"/>
              <a:t>Second level</a:t>
            </a:r>
            <a:endParaRPr lang="da-DK" dirty="0"/>
          </a:p>
        </p:txBody>
      </p:sp>
      <p:sp>
        <p:nvSpPr>
          <p:cNvPr id="17" name="Content Placeholder 16">
            <a:extLst>
              <a:ext uri="{FF2B5EF4-FFF2-40B4-BE49-F238E27FC236}">
                <a16:creationId xmlns:a16="http://schemas.microsoft.com/office/drawing/2014/main" id="{AE23DA26-37CC-4CA7-8253-FD9AB459D2EF}"/>
              </a:ext>
            </a:extLst>
          </p:cNvPr>
          <p:cNvSpPr>
            <a:spLocks noGrp="1"/>
          </p:cNvSpPr>
          <p:nvPr>
            <p:ph sz="quarter" idx="17" hasCustomPrompt="1"/>
          </p:nvPr>
        </p:nvSpPr>
        <p:spPr>
          <a:xfrm>
            <a:off x="7474740" y="1700213"/>
            <a:ext cx="936000" cy="936000"/>
          </a:xfrm>
        </p:spPr>
        <p:txBody>
          <a:bodyPr wrap="none"/>
          <a:lstStyle>
            <a:lvl1pPr marL="0" indent="0">
              <a:buNone/>
              <a:defRPr sz="1000"/>
            </a:lvl1pPr>
            <a:lvl2pPr marL="252000" indent="0">
              <a:buNone/>
              <a:defRPr sz="1000"/>
            </a:lvl2pPr>
          </a:lstStyle>
          <a:p>
            <a:pPr lvl="0"/>
            <a:r>
              <a:rPr lang="da-DK" dirty="0"/>
              <a:t>Indsæt logo: Vælg pladsholderen, indsæt logo via Templafy/Billeder</a:t>
            </a:r>
            <a:endParaRPr lang="da-DK"/>
          </a:p>
        </p:txBody>
      </p:sp>
      <p:sp>
        <p:nvSpPr>
          <p:cNvPr id="19" name="Text Placeholder 18">
            <a:extLst>
              <a:ext uri="{FF2B5EF4-FFF2-40B4-BE49-F238E27FC236}">
                <a16:creationId xmlns:a16="http://schemas.microsoft.com/office/drawing/2014/main" id="{62682726-03AB-4490-8664-993881FA0BB1}"/>
              </a:ext>
            </a:extLst>
          </p:cNvPr>
          <p:cNvSpPr>
            <a:spLocks noGrp="1"/>
          </p:cNvSpPr>
          <p:nvPr>
            <p:ph type="body" sz="quarter" idx="18" hasCustomPrompt="1"/>
          </p:nvPr>
        </p:nvSpPr>
        <p:spPr>
          <a:xfrm>
            <a:off x="7459663" y="273240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dirty="0"/>
              <a:t>Klik for at </a:t>
            </a:r>
            <a:r>
              <a:rPr lang="da-DK"/>
              <a:t>tilføje overskrift</a:t>
            </a:r>
          </a:p>
          <a:p>
            <a:pPr lvl="1"/>
            <a:r>
              <a:rPr lang="da-DK"/>
              <a:t>Second level</a:t>
            </a:r>
          </a:p>
          <a:p>
            <a:pPr lvl="2"/>
            <a:endParaRPr lang="da-DK" dirty="0"/>
          </a:p>
        </p:txBody>
      </p:sp>
      <p:sp>
        <p:nvSpPr>
          <p:cNvPr id="21" name="Content Placeholder 20">
            <a:extLst>
              <a:ext uri="{FF2B5EF4-FFF2-40B4-BE49-F238E27FC236}">
                <a16:creationId xmlns:a16="http://schemas.microsoft.com/office/drawing/2014/main" id="{762625AB-198B-4F37-9382-C78FD9118D5A}"/>
              </a:ext>
            </a:extLst>
          </p:cNvPr>
          <p:cNvSpPr>
            <a:spLocks noGrp="1"/>
          </p:cNvSpPr>
          <p:nvPr>
            <p:ph sz="quarter" idx="19" hasCustomPrompt="1"/>
          </p:nvPr>
        </p:nvSpPr>
        <p:spPr>
          <a:xfrm>
            <a:off x="7459663" y="4012975"/>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23" name="Text Placeholder 22">
            <a:extLst>
              <a:ext uri="{FF2B5EF4-FFF2-40B4-BE49-F238E27FC236}">
                <a16:creationId xmlns:a16="http://schemas.microsoft.com/office/drawing/2014/main" id="{D8AE7F93-F2C6-4199-8D16-CFB4D977F63E}"/>
              </a:ext>
            </a:extLst>
          </p:cNvPr>
          <p:cNvSpPr>
            <a:spLocks noGrp="1"/>
          </p:cNvSpPr>
          <p:nvPr>
            <p:ph type="body" sz="quarter" idx="20" hasCustomPrompt="1"/>
          </p:nvPr>
        </p:nvSpPr>
        <p:spPr>
          <a:xfrm>
            <a:off x="7473948" y="509324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dirty="0"/>
              <a:t>Klik for at </a:t>
            </a:r>
            <a:r>
              <a:rPr lang="da-DK"/>
              <a:t>tilføje overskrift</a:t>
            </a:r>
          </a:p>
          <a:p>
            <a:pPr lvl="1"/>
            <a:r>
              <a:rPr lang="da-DK"/>
              <a:t>Second level</a:t>
            </a:r>
            <a:endParaRPr lang="da-DK" dirty="0"/>
          </a:p>
        </p:txBody>
      </p:sp>
      <p:sp>
        <p:nvSpPr>
          <p:cNvPr id="4" name="Date Placeholder 3">
            <a:extLst>
              <a:ext uri="{FF2B5EF4-FFF2-40B4-BE49-F238E27FC236}">
                <a16:creationId xmlns:a16="http://schemas.microsoft.com/office/drawing/2014/main" id="{21133E6A-A4F4-491B-846E-1DACC83D9BB7}"/>
              </a:ext>
            </a:extLst>
          </p:cNvPr>
          <p:cNvSpPr>
            <a:spLocks noGrp="1"/>
          </p:cNvSpPr>
          <p:nvPr>
            <p:ph type="dt" sz="half" idx="11"/>
          </p:nvPr>
        </p:nvSpPr>
        <p:spPr/>
        <p:txBody>
          <a:bodyPr/>
          <a:lstStyle/>
          <a:p>
            <a:fld id="{F1A13B18-F5ED-4611-8DBB-F05123AFBA22}" type="datetimeFigureOut">
              <a:rPr lang="da-DK" smtClean="0"/>
              <a:pPr/>
              <a:t>26-04-2022</a:t>
            </a:fld>
            <a:endParaRPr lang="da-DK" dirty="0"/>
          </a:p>
        </p:txBody>
      </p:sp>
      <p:sp>
        <p:nvSpPr>
          <p:cNvPr id="5" name="Slide Number Placeholder 4">
            <a:extLst>
              <a:ext uri="{FF2B5EF4-FFF2-40B4-BE49-F238E27FC236}">
                <a16:creationId xmlns:a16="http://schemas.microsoft.com/office/drawing/2014/main" id="{6C38E8B2-EC82-4BE1-85C6-8F272596913A}"/>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582921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skrift og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1" name="Date Placeholder 14">
            <a:extLst>
              <a:ext uri="{FF2B5EF4-FFF2-40B4-BE49-F238E27FC236}">
                <a16:creationId xmlns:a16="http://schemas.microsoft.com/office/drawing/2014/main" id="{705F52FC-7E26-46C0-8E8B-4445D500B9C7}"/>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26-04-2022</a:t>
            </a:fld>
            <a:endParaRPr lang="da-DK" dirty="0"/>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a:lstStyle/>
          <a:p>
            <a:fld id="{F1A13B18-F5ED-4611-8DBB-F05123AFBA22}" type="datetimeFigureOut">
              <a:rPr lang="da-DK" smtClean="0"/>
              <a:pPr/>
              <a:t>26-04-2022</a:t>
            </a:fld>
            <a:endParaRPr lang="da-DK" dirty="0"/>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1198522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CB9C25-DA01-4C9A-8BF0-9E08DB8F3B6F}"/>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2D30ECE-D7E8-41A9-B7DB-0FA5F44BC64B}"/>
              </a:ext>
            </a:extLst>
          </p:cNvPr>
          <p:cNvSpPr>
            <a:spLocks noGrp="1"/>
          </p:cNvSpPr>
          <p:nvPr>
            <p:ph type="dt" sz="half" idx="10"/>
          </p:nvPr>
        </p:nvSpPr>
        <p:spPr/>
        <p:txBody>
          <a:bodyPr/>
          <a:lstStyle/>
          <a:p>
            <a:fld id="{0F5E06B9-9107-4A43-A4D4-C0377F66C309}" type="datetimeFigureOut">
              <a:rPr lang="da-DK" smtClean="0"/>
              <a:t>26-04-2022</a:t>
            </a:fld>
            <a:endParaRPr lang="da-DK"/>
          </a:p>
        </p:txBody>
      </p:sp>
      <p:sp>
        <p:nvSpPr>
          <p:cNvPr id="4" name="Pladsholder til sidefod 3">
            <a:extLst>
              <a:ext uri="{FF2B5EF4-FFF2-40B4-BE49-F238E27FC236}">
                <a16:creationId xmlns:a16="http://schemas.microsoft.com/office/drawing/2014/main" id="{618BA738-2A43-41A0-BAE9-DE4571883099}"/>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546B4007-5D50-425C-A3FC-166FB3052D2D}"/>
              </a:ext>
            </a:extLst>
          </p:cNvPr>
          <p:cNvSpPr>
            <a:spLocks noGrp="1"/>
          </p:cNvSpPr>
          <p:nvPr>
            <p:ph type="sldNum" sz="quarter" idx="12"/>
          </p:nvPr>
        </p:nvSpPr>
        <p:spPr/>
        <p:txBody>
          <a:bodyPr/>
          <a:lstStyle/>
          <a:p>
            <a:fld id="{69943193-35B0-4912-A9C7-40072F55FCEA}" type="slidenum">
              <a:rPr lang="da-DK" smtClean="0"/>
              <a:t>‹nr.›</a:t>
            </a:fld>
            <a:endParaRPr lang="da-DK"/>
          </a:p>
        </p:txBody>
      </p:sp>
    </p:spTree>
    <p:extLst>
      <p:ext uri="{BB962C8B-B14F-4D97-AF65-F5344CB8AC3E}">
        <p14:creationId xmlns:p14="http://schemas.microsoft.com/office/powerpoint/2010/main" val="4042244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verskrift og indhold hvid">
    <p:spTree>
      <p:nvGrpSpPr>
        <p:cNvPr id="1" name=""/>
        <p:cNvGrpSpPr/>
        <p:nvPr/>
      </p:nvGrpSpPr>
      <p:grpSpPr>
        <a:xfrm>
          <a:off x="0" y="0"/>
          <a:ext cx="0" cy="0"/>
          <a:chOff x="0" y="0"/>
          <a:chExt cx="0" cy="0"/>
        </a:xfrm>
      </p:grpSpPr>
      <p:sp>
        <p:nvSpPr>
          <p:cNvPr id="7" name="Titel 1"/>
          <p:cNvSpPr>
            <a:spLocks noGrp="1"/>
          </p:cNvSpPr>
          <p:nvPr>
            <p:ph type="title" hasCustomPrompt="1"/>
          </p:nvPr>
        </p:nvSpPr>
        <p:spPr/>
        <p:txBody>
          <a:bodyPr/>
          <a:lstStyle>
            <a:lvl1pPr>
              <a:defRPr/>
            </a:lvl1pPr>
          </a:lstStyle>
          <a:p>
            <a:r>
              <a:rPr lang="da-DK" dirty="0"/>
              <a:t>Klik for at indsætte overskrift i maksimalt 2 linjer</a:t>
            </a:r>
          </a:p>
        </p:txBody>
      </p:sp>
      <p:sp>
        <p:nvSpPr>
          <p:cNvPr id="3" name="Content Placeholder 2"/>
          <p:cNvSpPr>
            <a:spLocks noGrp="1"/>
          </p:cNvSpPr>
          <p:nvPr>
            <p:ph idx="1" hasCustomPrompt="1"/>
          </p:nvPr>
        </p:nvSpPr>
        <p:spPr>
          <a:xfrm>
            <a:off x="406305" y="1990800"/>
            <a:ext cx="11376000" cy="3851200"/>
          </a:xfrm>
        </p:spPr>
        <p:txBody>
          <a:bodyPr/>
          <a:lstStyle>
            <a:lvl1pPr>
              <a:defRPr/>
            </a:lvl1pPr>
          </a:lstStyle>
          <a:p>
            <a:pPr lvl="0"/>
            <a:r>
              <a:rPr lang="da-DK" dirty="0"/>
              <a:t>Klik for at tilføje tekst, brug ENTER og så TAB-tasten for at få punktopstillet tekst eller klik ikon for at tilføje stor graf eller tabel</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Date_DateCustomA" hidden="1"/>
          <p:cNvSpPr>
            <a:spLocks noGrp="1"/>
          </p:cNvSpPr>
          <p:nvPr>
            <p:ph type="dt" sz="half" idx="10"/>
          </p:nvPr>
        </p:nvSpPr>
        <p:spPr>
          <a:xfrm>
            <a:off x="410400" y="6653831"/>
            <a:ext cx="4086495" cy="180085"/>
          </a:xfrm>
          <a:prstGeom prst="rect">
            <a:avLst/>
          </a:prstGeom>
        </p:spPr>
        <p:txBody>
          <a:bodyPr/>
          <a:lstStyle>
            <a:lvl1pPr>
              <a:defRPr sz="100" b="0">
                <a:solidFill>
                  <a:schemeClr val="bg1"/>
                </a:solidFill>
              </a:defRPr>
            </a:lvl1pPr>
          </a:lstStyle>
          <a:p>
            <a:r>
              <a:rPr lang="en-GB" dirty="0"/>
              <a:t>15. februar 2017</a:t>
            </a:r>
          </a:p>
        </p:txBody>
      </p:sp>
    </p:spTree>
    <p:extLst>
      <p:ext uri="{BB962C8B-B14F-4D97-AF65-F5344CB8AC3E}">
        <p14:creationId xmlns:p14="http://schemas.microsoft.com/office/powerpoint/2010/main" val="13200693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dhold og billede hvidt logo">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377748" y="453600"/>
            <a:ext cx="5975757" cy="1248208"/>
          </a:xfrm>
        </p:spPr>
        <p:txBody>
          <a:bodyPr/>
          <a:lstStyle>
            <a:lvl1pPr>
              <a:defRPr/>
            </a:lvl1pPr>
          </a:lstStyle>
          <a:p>
            <a:r>
              <a:rPr lang="da-DK" dirty="0"/>
              <a:t>Overskrift i maksimalt 2 linjer</a:t>
            </a:r>
          </a:p>
        </p:txBody>
      </p:sp>
      <p:sp>
        <p:nvSpPr>
          <p:cNvPr id="3" name="Content Placeholder 2"/>
          <p:cNvSpPr>
            <a:spLocks noGrp="1"/>
          </p:cNvSpPr>
          <p:nvPr>
            <p:ph idx="1" hasCustomPrompt="1"/>
          </p:nvPr>
        </p:nvSpPr>
        <p:spPr>
          <a:xfrm>
            <a:off x="406305" y="1989138"/>
            <a:ext cx="59472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billede 3"/>
          <p:cNvSpPr>
            <a:spLocks noGrp="1"/>
          </p:cNvSpPr>
          <p:nvPr>
            <p:ph type="pic" sz="quarter" idx="13"/>
          </p:nvPr>
        </p:nvSpPr>
        <p:spPr>
          <a:xfrm>
            <a:off x="6710401" y="0"/>
            <a:ext cx="5481600" cy="6845756"/>
          </a:xfrm>
          <a:solidFill>
            <a:schemeClr val="bg1">
              <a:lumMod val="85000"/>
            </a:schemeClr>
          </a:solidFill>
        </p:spPr>
        <p:txBody>
          <a:bodyPr/>
          <a:lstStyle>
            <a:lvl1pPr marL="0" indent="0" algn="ctr">
              <a:buNone/>
              <a:defRPr sz="2000"/>
            </a:lvl1pPr>
          </a:lstStyle>
          <a:p>
            <a:endParaRPr lang="da-DK" dirty="0"/>
          </a:p>
        </p:txBody>
      </p:sp>
      <p:sp>
        <p:nvSpPr>
          <p:cNvPr id="9" name="Pladsholder til logo"/>
          <p:cNvSpPr>
            <a:spLocks noGrp="1"/>
          </p:cNvSpPr>
          <p:nvPr>
            <p:ph type="body" sz="quarter" idx="14" hasCustomPrompt="1"/>
          </p:nvPr>
        </p:nvSpPr>
        <p:spPr>
          <a:xfrm>
            <a:off x="10540800" y="6174000"/>
            <a:ext cx="1249200" cy="338400"/>
          </a:xfrm>
          <a:blipFill>
            <a:blip r:embed="rId2"/>
            <a:stretch>
              <a:fillRect/>
            </a:stretch>
          </a:blipFill>
        </p:spPr>
        <p:txBody>
          <a:bodyPr/>
          <a:lstStyle>
            <a:lvl1pPr marL="0" indent="0">
              <a:buNone/>
              <a:defRPr sz="100"/>
            </a:lvl1pPr>
          </a:lstStyle>
          <a:p>
            <a:pPr lvl="0"/>
            <a:r>
              <a:rPr lang="da-DK" dirty="0"/>
              <a:t>.</a:t>
            </a:r>
          </a:p>
        </p:txBody>
      </p:sp>
      <p:sp>
        <p:nvSpPr>
          <p:cNvPr id="11" name="Date_DateCustomA" hidden="1"/>
          <p:cNvSpPr>
            <a:spLocks noGrp="1"/>
          </p:cNvSpPr>
          <p:nvPr>
            <p:ph type="dt" sz="half" idx="15"/>
          </p:nvPr>
        </p:nvSpPr>
        <p:spPr>
          <a:xfrm>
            <a:off x="410400" y="6610526"/>
            <a:ext cx="4086495" cy="180085"/>
          </a:xfrm>
          <a:prstGeom prst="rect">
            <a:avLst/>
          </a:prstGeom>
        </p:spPr>
        <p:txBody>
          <a:bodyPr/>
          <a:lstStyle>
            <a:lvl1pPr>
              <a:defRPr sz="100" b="0">
                <a:solidFill>
                  <a:schemeClr val="bg1"/>
                </a:solidFill>
              </a:defRPr>
            </a:lvl1pPr>
          </a:lstStyle>
          <a:p>
            <a:r>
              <a:rPr lang="en-GB" dirty="0"/>
              <a:t>15. februar 2017</a:t>
            </a:r>
          </a:p>
        </p:txBody>
      </p:sp>
    </p:spTree>
    <p:extLst>
      <p:ext uri="{BB962C8B-B14F-4D97-AF65-F5344CB8AC3E}">
        <p14:creationId xmlns:p14="http://schemas.microsoft.com/office/powerpoint/2010/main" val="7300800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tx1"/>
                </a:solidFill>
              </a:defRPr>
            </a:lvl1pPr>
          </a:lstStyle>
          <a:p>
            <a:r>
              <a:rPr lang="da-DK" dirty="0"/>
              <a:t>Klik for at tilføje overskrift</a:t>
            </a:r>
            <a:endParaRPr lang="da-DK"/>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26-04-2022</a:t>
            </a:fld>
            <a:endParaRPr lang="da-DK" dirty="0"/>
          </a:p>
        </p:txBody>
      </p:sp>
      <p:sp>
        <p:nvSpPr>
          <p:cNvPr id="14" name="Date Placeholder 14">
            <a:extLst>
              <a:ext uri="{FF2B5EF4-FFF2-40B4-BE49-F238E27FC236}">
                <a16:creationId xmlns:a16="http://schemas.microsoft.com/office/drawing/2014/main" id="{BC3A8B03-9EA5-416E-BD54-B87E6C4A6781}"/>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26-04-2022</a:t>
            </a:fld>
            <a:endParaRPr lang="da-DK" dirty="0"/>
          </a:p>
        </p:txBody>
      </p:sp>
    </p:spTree>
    <p:extLst>
      <p:ext uri="{BB962C8B-B14F-4D97-AF65-F5344CB8AC3E}">
        <p14:creationId xmlns:p14="http://schemas.microsoft.com/office/powerpoint/2010/main" val="319033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bg1"/>
        </a:solidFill>
        <a:effectLst/>
      </p:bgPr>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4400">
                <a:solidFill>
                  <a:schemeClr val="tx1"/>
                </a:solidFill>
              </a:defRPr>
            </a:lvl1pPr>
          </a:lstStyle>
          <a:p>
            <a:r>
              <a:rPr lang="da-DK" dirty="0"/>
              <a:t>Klik for at tilføje overskrift</a:t>
            </a:r>
            <a:endParaRPr lang="da-DK"/>
          </a:p>
        </p:txBody>
      </p:sp>
      <p:pic>
        <p:nvPicPr>
          <p:cNvPr id="13" name="Logo black">
            <a:extLst>
              <a:ext uri="{FF2B5EF4-FFF2-40B4-BE49-F238E27FC236}">
                <a16:creationId xmlns:a16="http://schemas.microsoft.com/office/drawing/2014/main" id="{8790A71A-B09B-4B5F-9D31-846A17201C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7" name="Date Placeholder 14">
            <a:extLst>
              <a:ext uri="{FF2B5EF4-FFF2-40B4-BE49-F238E27FC236}">
                <a16:creationId xmlns:a16="http://schemas.microsoft.com/office/drawing/2014/main" id="{D63CFED0-47FC-4852-81C1-6B705FD6417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26-04-2022</a:t>
            </a:fld>
            <a:endParaRPr lang="da-DK" dirty="0"/>
          </a:p>
        </p:txBody>
      </p:sp>
      <p:sp>
        <p:nvSpPr>
          <p:cNvPr id="3" name="TextBox 2">
            <a:extLst>
              <a:ext uri="{FF2B5EF4-FFF2-40B4-BE49-F238E27FC236}">
                <a16:creationId xmlns:a16="http://schemas.microsoft.com/office/drawing/2014/main" id="{2D2565F4-7FB3-4F2B-AED8-4859D42935AE}"/>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35409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b" anchorCtr="0"/>
          <a:lstStyle>
            <a:lvl1pPr algn="l">
              <a:lnSpc>
                <a:spcPct val="100000"/>
              </a:lnSpc>
              <a:defRPr sz="44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A915360E-F247-49FB-821B-5399F1326472}"/>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7" name="Date Placeholder 14">
            <a:extLst>
              <a:ext uri="{FF2B5EF4-FFF2-40B4-BE49-F238E27FC236}">
                <a16:creationId xmlns:a16="http://schemas.microsoft.com/office/drawing/2014/main" id="{FB068F22-0263-44BB-8333-C5643293F39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26-04-2022</a:t>
            </a:fld>
            <a:endParaRPr lang="da-DK" dirty="0"/>
          </a:p>
        </p:txBody>
      </p:sp>
      <p:sp>
        <p:nvSpPr>
          <p:cNvPr id="8" name="Date Placeholder 14">
            <a:extLst>
              <a:ext uri="{FF2B5EF4-FFF2-40B4-BE49-F238E27FC236}">
                <a16:creationId xmlns:a16="http://schemas.microsoft.com/office/drawing/2014/main" id="{2D08A2CA-4B19-4B39-B540-F97244C446A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26-04-2022</a:t>
            </a:fld>
            <a:endParaRPr lang="da-DK" dirty="0"/>
          </a:p>
        </p:txBody>
      </p:sp>
      <p:sp>
        <p:nvSpPr>
          <p:cNvPr id="10" name="TextBox 9">
            <a:extLst>
              <a:ext uri="{FF2B5EF4-FFF2-40B4-BE49-F238E27FC236}">
                <a16:creationId xmlns:a16="http://schemas.microsoft.com/office/drawing/2014/main" id="{7EB9F81D-3EAD-42E8-88EC-432C25D7A8F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1550034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og indhold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6673356" y="1700212"/>
            <a:ext cx="4693920" cy="4141788"/>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26-04-2022</a:t>
            </a:fld>
            <a:endParaRPr lang="da-DK" dirty="0"/>
          </a:p>
        </p:txBody>
      </p:sp>
      <p:sp>
        <p:nvSpPr>
          <p:cNvPr id="11" name="Date Placeholder 14">
            <a:extLst>
              <a:ext uri="{FF2B5EF4-FFF2-40B4-BE49-F238E27FC236}">
                <a16:creationId xmlns:a16="http://schemas.microsoft.com/office/drawing/2014/main" id="{7ACE2053-07AA-42FA-A789-E1430CAF798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26-04-2022</a:t>
            </a:fld>
            <a:endParaRPr lang="da-DK" dirty="0"/>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2096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5366267" cy="1884283"/>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156000" y="1028246"/>
            <a:ext cx="5216400" cy="4825354"/>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26-04-2022</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20" name="TextBox 19">
            <a:extLst>
              <a:ext uri="{FF2B5EF4-FFF2-40B4-BE49-F238E27FC236}">
                <a16:creationId xmlns:a16="http://schemas.microsoft.com/office/drawing/2014/main" id="{E75150F5-CFA6-40F1-B2B7-79337C2232BB}"/>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161771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26-04-2022</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20" name="TextBox 19">
            <a:extLst>
              <a:ext uri="{FF2B5EF4-FFF2-40B4-BE49-F238E27FC236}">
                <a16:creationId xmlns:a16="http://schemas.microsoft.com/office/drawing/2014/main" id="{E75150F5-CFA6-40F1-B2B7-79337C2232BB}"/>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661292278"/>
      </p:ext>
    </p:extLst>
  </p:cSld>
  <p:clrMapOvr>
    <a:masterClrMapping/>
  </p:clrMapOvr>
  <p:extLst>
    <p:ext uri="{DCECCB84-F9BA-43D5-87BE-67443E8EF086}">
      <p15:sldGuideLst xmlns:p15="http://schemas.microsoft.com/office/powerpoint/2012/main">
        <p15:guide id="1" orient="horz" pos="6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dhold og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92202" y="1006605"/>
            <a:ext cx="4680000" cy="1938338"/>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5" name="Text Placeholder 4">
            <a:extLst>
              <a:ext uri="{FF2B5EF4-FFF2-40B4-BE49-F238E27FC236}">
                <a16:creationId xmlns:a16="http://schemas.microsoft.com/office/drawing/2014/main" id="{BCB99C08-64C3-4ADA-9CD2-FBE2ED8551F6}"/>
              </a:ext>
            </a:extLst>
          </p:cNvPr>
          <p:cNvSpPr>
            <a:spLocks noGrp="1"/>
          </p:cNvSpPr>
          <p:nvPr>
            <p:ph type="body" sz="quarter" idx="13" hasCustomPrompt="1"/>
          </p:nvPr>
        </p:nvSpPr>
        <p:spPr>
          <a:xfrm>
            <a:off x="6692202"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16" name="Logo black">
            <a:extLst>
              <a:ext uri="{FF2B5EF4-FFF2-40B4-BE49-F238E27FC236}">
                <a16:creationId xmlns:a16="http://schemas.microsoft.com/office/drawing/2014/main" id="{B52757AD-346A-4AA0-A5D6-36F8B1FE48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8" name="Date Placeholder 14">
            <a:extLst>
              <a:ext uri="{FF2B5EF4-FFF2-40B4-BE49-F238E27FC236}">
                <a16:creationId xmlns:a16="http://schemas.microsoft.com/office/drawing/2014/main" id="{A09FC7B4-885C-4F9D-BD71-AE2FBDB3869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26-04-2022</a:t>
            </a:fld>
            <a:endParaRPr lang="da-DK" dirty="0"/>
          </a:p>
        </p:txBody>
      </p:sp>
      <p:sp>
        <p:nvSpPr>
          <p:cNvPr id="6" name="Content Placeholder 5">
            <a:extLst>
              <a:ext uri="{FF2B5EF4-FFF2-40B4-BE49-F238E27FC236}">
                <a16:creationId xmlns:a16="http://schemas.microsoft.com/office/drawing/2014/main" id="{2B8FEE58-0FE9-4218-904C-188D46CD214D}"/>
              </a:ext>
            </a:extLst>
          </p:cNvPr>
          <p:cNvSpPr>
            <a:spLocks noGrp="1"/>
          </p:cNvSpPr>
          <p:nvPr>
            <p:ph sz="quarter" idx="15" hasCustomPrompt="1"/>
          </p:nvPr>
        </p:nvSpPr>
        <p:spPr>
          <a:xfrm>
            <a:off x="422432" y="1000443"/>
            <a:ext cx="5077365" cy="4853157"/>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Date Placeholder 12">
            <a:extLst>
              <a:ext uri="{FF2B5EF4-FFF2-40B4-BE49-F238E27FC236}">
                <a16:creationId xmlns:a16="http://schemas.microsoft.com/office/drawing/2014/main" id="{3F302217-B569-449A-8422-B6650C9BB084}"/>
              </a:ext>
            </a:extLst>
          </p:cNvPr>
          <p:cNvSpPr>
            <a:spLocks noGrp="1"/>
          </p:cNvSpPr>
          <p:nvPr>
            <p:ph type="dt" sz="half" idx="16"/>
          </p:nvPr>
        </p:nvSpPr>
        <p:spPr/>
        <p:txBody>
          <a:bodyPr/>
          <a:lstStyle/>
          <a:p>
            <a:fld id="{F1A13B18-F5ED-4611-8DBB-F05123AFBA22}" type="datetimeFigureOut">
              <a:rPr lang="da-DK" smtClean="0"/>
              <a:pPr/>
              <a:t>26-04-2022</a:t>
            </a:fld>
            <a:endParaRPr lang="da-DK" dirty="0"/>
          </a:p>
        </p:txBody>
      </p:sp>
      <p:sp>
        <p:nvSpPr>
          <p:cNvPr id="24" name="Slide Number Placeholder 23">
            <a:extLst>
              <a:ext uri="{FF2B5EF4-FFF2-40B4-BE49-F238E27FC236}">
                <a16:creationId xmlns:a16="http://schemas.microsoft.com/office/drawing/2014/main" id="{58D7263E-B2E5-4CB9-9AAF-C0006E4A0400}"/>
              </a:ext>
            </a:extLst>
          </p:cNvPr>
          <p:cNvSpPr>
            <a:spLocks noGrp="1"/>
          </p:cNvSpPr>
          <p:nvPr>
            <p:ph type="sldNum" sz="quarter" idx="18"/>
          </p:nvPr>
        </p:nvSpPr>
        <p:spPr/>
        <p:txBody>
          <a:bodyPr/>
          <a:lstStyle/>
          <a:p>
            <a:fld id="{45D37B1E-C366-494F-A587-962AD9AABC83}" type="slidenum">
              <a:rPr lang="da-DK" smtClean="0"/>
              <a:pPr/>
              <a:t>‹nr.›</a:t>
            </a:fld>
            <a:endParaRPr lang="da-DK" dirty="0"/>
          </a:p>
        </p:txBody>
      </p:sp>
      <p:sp>
        <p:nvSpPr>
          <p:cNvPr id="17" name="TextBox 16">
            <a:extLst>
              <a:ext uri="{FF2B5EF4-FFF2-40B4-BE49-F238E27FC236}">
                <a16:creationId xmlns:a16="http://schemas.microsoft.com/office/drawing/2014/main" id="{1BBAA208-28D6-470D-B539-73F9AC20E86C}"/>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7654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9A67-E62D-400C-BC42-A3A96AAED25F}"/>
              </a:ext>
            </a:extLst>
          </p:cNvPr>
          <p:cNvSpPr>
            <a:spLocks noGrp="1"/>
          </p:cNvSpPr>
          <p:nvPr>
            <p:ph type="title" hasCustomPrompt="1"/>
          </p:nvPr>
        </p:nvSpPr>
        <p:spPr>
          <a:xfrm>
            <a:off x="410401" y="1028247"/>
            <a:ext cx="2502000" cy="432000"/>
          </a:xfrm>
        </p:spPr>
        <p:txBody>
          <a:bodyPr/>
          <a:lstStyle>
            <a:lvl1pPr>
              <a:lnSpc>
                <a:spcPct val="110000"/>
              </a:lnSpc>
              <a:defRPr sz="1200"/>
            </a:lvl1pPr>
          </a:lstStyle>
          <a:p>
            <a:r>
              <a:rPr lang="da-DK" noProof="0" dirty="0"/>
              <a:t>Klik for at tilføje underoverskrift</a:t>
            </a:r>
            <a:endParaRPr lang="da-DK"/>
          </a:p>
        </p:txBody>
      </p:sp>
      <p:sp>
        <p:nvSpPr>
          <p:cNvPr id="14" name="Content Placeholder 13">
            <a:extLst>
              <a:ext uri="{FF2B5EF4-FFF2-40B4-BE49-F238E27FC236}">
                <a16:creationId xmlns:a16="http://schemas.microsoft.com/office/drawing/2014/main" id="{E60E8CAC-51BD-4862-8B6E-BD3E315677C4}"/>
              </a:ext>
            </a:extLst>
          </p:cNvPr>
          <p:cNvSpPr>
            <a:spLocks noGrp="1"/>
          </p:cNvSpPr>
          <p:nvPr>
            <p:ph sz="quarter" idx="13" hasCustomPrompt="1"/>
          </p:nvPr>
        </p:nvSpPr>
        <p:spPr>
          <a:xfrm>
            <a:off x="411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5" name="Subtitle 2">
            <a:extLst>
              <a:ext uri="{FF2B5EF4-FFF2-40B4-BE49-F238E27FC236}">
                <a16:creationId xmlns:a16="http://schemas.microsoft.com/office/drawing/2014/main" id="{25135A09-8F8A-4D87-8C43-B3A0A80BE2F5}"/>
              </a:ext>
            </a:extLst>
          </p:cNvPr>
          <p:cNvSpPr>
            <a:spLocks noGrp="1"/>
          </p:cNvSpPr>
          <p:nvPr>
            <p:ph type="subTitle" idx="1" hasCustomPrompt="1"/>
          </p:nvPr>
        </p:nvSpPr>
        <p:spPr>
          <a:xfrm>
            <a:off x="3273164" y="1028246"/>
            <a:ext cx="2502000" cy="432000"/>
          </a:xfrm>
        </p:spPr>
        <p:txBody>
          <a:bodyPr/>
          <a:lstStyle>
            <a:lvl1pPr marL="0" indent="0" algn="l">
              <a:buNone/>
              <a:defRPr sz="1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a:t>Klik for at tilføje underoverskrift</a:t>
            </a:r>
            <a:endParaRPr lang="da-DK"/>
          </a:p>
        </p:txBody>
      </p:sp>
      <p:sp>
        <p:nvSpPr>
          <p:cNvPr id="17" name="Content Placeholder 16">
            <a:extLst>
              <a:ext uri="{FF2B5EF4-FFF2-40B4-BE49-F238E27FC236}">
                <a16:creationId xmlns:a16="http://schemas.microsoft.com/office/drawing/2014/main" id="{462D92C6-668E-491E-B394-72897FAB3085}"/>
              </a:ext>
            </a:extLst>
          </p:cNvPr>
          <p:cNvSpPr>
            <a:spLocks noGrp="1"/>
          </p:cNvSpPr>
          <p:nvPr>
            <p:ph sz="quarter" idx="14" hasCustomPrompt="1"/>
          </p:nvPr>
        </p:nvSpPr>
        <p:spPr>
          <a:xfrm>
            <a:off x="3273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9" name="Text Placeholder 18">
            <a:extLst>
              <a:ext uri="{FF2B5EF4-FFF2-40B4-BE49-F238E27FC236}">
                <a16:creationId xmlns:a16="http://schemas.microsoft.com/office/drawing/2014/main" id="{C0F1B1F1-CA40-4EA4-AB68-69DBBD61ED9D}"/>
              </a:ext>
            </a:extLst>
          </p:cNvPr>
          <p:cNvSpPr>
            <a:spLocks noGrp="1"/>
          </p:cNvSpPr>
          <p:nvPr>
            <p:ph type="body" sz="quarter" idx="15" hasCustomPrompt="1"/>
          </p:nvPr>
        </p:nvSpPr>
        <p:spPr>
          <a:xfrm>
            <a:off x="6135163" y="1028246"/>
            <a:ext cx="2502000" cy="432000"/>
          </a:xfrm>
        </p:spPr>
        <p:txBody>
          <a:bodyPr/>
          <a:lstStyle>
            <a:lvl1pPr marL="0" indent="0">
              <a:buNone/>
              <a:defRPr sz="1200" b="1"/>
            </a:lvl1pPr>
            <a:lvl2pPr marL="252000" indent="0">
              <a:buNone/>
              <a:defRPr/>
            </a:lvl2pPr>
          </a:lstStyle>
          <a:p>
            <a:pPr lvl="0"/>
            <a:r>
              <a:rPr lang="da-DK" noProof="0" dirty="0"/>
              <a:t>Klik for at tilføje underoverskrift</a:t>
            </a:r>
            <a:endParaRPr lang="da-DK"/>
          </a:p>
        </p:txBody>
      </p:sp>
      <p:sp>
        <p:nvSpPr>
          <p:cNvPr id="21" name="Content Placeholder 20">
            <a:extLst>
              <a:ext uri="{FF2B5EF4-FFF2-40B4-BE49-F238E27FC236}">
                <a16:creationId xmlns:a16="http://schemas.microsoft.com/office/drawing/2014/main" id="{3DBEE0FF-2C0E-499E-ACAF-B6F421AF13D5}"/>
              </a:ext>
            </a:extLst>
          </p:cNvPr>
          <p:cNvSpPr>
            <a:spLocks noGrp="1"/>
          </p:cNvSpPr>
          <p:nvPr>
            <p:ph sz="quarter" idx="16" hasCustomPrompt="1"/>
          </p:nvPr>
        </p:nvSpPr>
        <p:spPr>
          <a:xfrm>
            <a:off x="6135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Text Placeholder 22">
            <a:extLst>
              <a:ext uri="{FF2B5EF4-FFF2-40B4-BE49-F238E27FC236}">
                <a16:creationId xmlns:a16="http://schemas.microsoft.com/office/drawing/2014/main" id="{F091117C-5AED-4416-88BA-F1C88ACD7A25}"/>
              </a:ext>
            </a:extLst>
          </p:cNvPr>
          <p:cNvSpPr>
            <a:spLocks noGrp="1"/>
          </p:cNvSpPr>
          <p:nvPr>
            <p:ph type="body" sz="quarter" idx="17" hasCustomPrompt="1"/>
          </p:nvPr>
        </p:nvSpPr>
        <p:spPr>
          <a:xfrm>
            <a:off x="8997162" y="1028247"/>
            <a:ext cx="2502000" cy="432000"/>
          </a:xfrm>
        </p:spPr>
        <p:txBody>
          <a:bodyPr/>
          <a:lstStyle>
            <a:lvl1pPr marL="0" indent="0">
              <a:buNone/>
              <a:defRPr sz="1200" b="1"/>
            </a:lvl1pPr>
            <a:lvl2pPr marL="252000" indent="0">
              <a:buNone/>
              <a:defRPr/>
            </a:lvl2pPr>
          </a:lstStyle>
          <a:p>
            <a:pPr lvl="0"/>
            <a:r>
              <a:rPr lang="da-DK" noProof="0" dirty="0"/>
              <a:t>Klik for at tilføje underoverskrift</a:t>
            </a:r>
            <a:endParaRPr lang="da-DK"/>
          </a:p>
        </p:txBody>
      </p:sp>
      <p:sp>
        <p:nvSpPr>
          <p:cNvPr id="25" name="Content Placeholder 24">
            <a:extLst>
              <a:ext uri="{FF2B5EF4-FFF2-40B4-BE49-F238E27FC236}">
                <a16:creationId xmlns:a16="http://schemas.microsoft.com/office/drawing/2014/main" id="{C66F31E1-769E-4E9A-9DCC-2C64321A89C1}"/>
              </a:ext>
            </a:extLst>
          </p:cNvPr>
          <p:cNvSpPr>
            <a:spLocks noGrp="1"/>
          </p:cNvSpPr>
          <p:nvPr>
            <p:ph sz="quarter" idx="18" hasCustomPrompt="1"/>
          </p:nvPr>
        </p:nvSpPr>
        <p:spPr>
          <a:xfrm>
            <a:off x="8997161" y="1475354"/>
            <a:ext cx="2501999"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8" name="Date Placeholder 14">
            <a:extLst>
              <a:ext uri="{FF2B5EF4-FFF2-40B4-BE49-F238E27FC236}">
                <a16:creationId xmlns:a16="http://schemas.microsoft.com/office/drawing/2014/main" id="{1DCD95D8-07B6-42C0-8767-A640B7CA853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26-04-2022</a:t>
            </a:fld>
            <a:endParaRPr lang="da-DK" dirty="0"/>
          </a:p>
        </p:txBody>
      </p:sp>
      <p:sp>
        <p:nvSpPr>
          <p:cNvPr id="5" name="Date Placeholder 4">
            <a:extLst>
              <a:ext uri="{FF2B5EF4-FFF2-40B4-BE49-F238E27FC236}">
                <a16:creationId xmlns:a16="http://schemas.microsoft.com/office/drawing/2014/main" id="{8E588C40-671D-463C-8463-D77B96C28D88}"/>
              </a:ext>
            </a:extLst>
          </p:cNvPr>
          <p:cNvSpPr>
            <a:spLocks noGrp="1"/>
          </p:cNvSpPr>
          <p:nvPr>
            <p:ph type="dt" sz="half" idx="19"/>
          </p:nvPr>
        </p:nvSpPr>
        <p:spPr/>
        <p:txBody>
          <a:bodyPr/>
          <a:lstStyle/>
          <a:p>
            <a:fld id="{F1A13B18-F5ED-4611-8DBB-F05123AFBA22}" type="datetimeFigureOut">
              <a:rPr lang="da-DK" smtClean="0"/>
              <a:pPr/>
              <a:t>26-04-2022</a:t>
            </a:fld>
            <a:endParaRPr lang="da-DK" dirty="0"/>
          </a:p>
        </p:txBody>
      </p:sp>
      <p:sp>
        <p:nvSpPr>
          <p:cNvPr id="7" name="Slide Number Placeholder 6">
            <a:extLst>
              <a:ext uri="{FF2B5EF4-FFF2-40B4-BE49-F238E27FC236}">
                <a16:creationId xmlns:a16="http://schemas.microsoft.com/office/drawing/2014/main" id="{35B93800-6F51-413B-BA21-0A9967FF3386}"/>
              </a:ext>
            </a:extLst>
          </p:cNvPr>
          <p:cNvSpPr>
            <a:spLocks noGrp="1"/>
          </p:cNvSpPr>
          <p:nvPr>
            <p:ph type="sldNum" sz="quarter" idx="21"/>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24195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400" y="1028247"/>
            <a:ext cx="11379347" cy="1602672"/>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410400" y="3369040"/>
            <a:ext cx="11371905" cy="2472960"/>
          </a:xfrm>
          <a:prstGeom prst="rect">
            <a:avLst/>
          </a:prstGeom>
        </p:spPr>
        <p:txBody>
          <a:bodyPr vert="horz" lIns="0" tIns="0" rIns="0" bIns="0" rtlCol="0">
            <a:noAutofit/>
          </a:bodyPr>
          <a:lstStyle/>
          <a:p>
            <a:pPr lvl="0"/>
            <a:r>
              <a:rPr lang="da-DK" dirty="0"/>
              <a:t>Første niveau, bullet 16 </a:t>
            </a:r>
            <a:r>
              <a:rPr lang="da-DK" dirty="0" err="1"/>
              <a:t>pkt</a:t>
            </a:r>
            <a:endParaRPr lang="da-DK" dirty="0"/>
          </a:p>
          <a:p>
            <a:pPr lvl="1"/>
            <a:r>
              <a:rPr lang="da-DK" dirty="0"/>
              <a:t>Andet niveau, bullet 14 </a:t>
            </a:r>
            <a:r>
              <a:rPr lang="da-DK" dirty="0" err="1"/>
              <a:t>pkt</a:t>
            </a:r>
            <a:endParaRPr lang="da-DK" dirty="0"/>
          </a:p>
          <a:p>
            <a:pPr lvl="2"/>
            <a:r>
              <a:rPr lang="da-DK" dirty="0"/>
              <a:t>Tredje niveau, bullet 12 </a:t>
            </a:r>
            <a:r>
              <a:rPr lang="da-DK" dirty="0" err="1"/>
              <a:t>pkt</a:t>
            </a:r>
            <a:endParaRPr lang="da-DK" dirty="0"/>
          </a:p>
          <a:p>
            <a:pPr lvl="3"/>
            <a:r>
              <a:rPr lang="da-DK" dirty="0"/>
              <a:t>Fjerde niveau, Header bold 16 </a:t>
            </a:r>
            <a:r>
              <a:rPr lang="da-DK" dirty="0" err="1"/>
              <a:t>pkt</a:t>
            </a:r>
            <a:endParaRPr lang="da-DK" dirty="0"/>
          </a:p>
          <a:p>
            <a:pPr lvl="4"/>
            <a:r>
              <a:rPr lang="da-DK" dirty="0"/>
              <a:t>Femte niveau, Body </a:t>
            </a:r>
            <a:r>
              <a:rPr lang="da-DK" dirty="0" err="1"/>
              <a:t>regular</a:t>
            </a:r>
            <a:r>
              <a:rPr lang="da-DK" dirty="0"/>
              <a:t> 16 </a:t>
            </a:r>
            <a:r>
              <a:rPr lang="da-DK" dirty="0" err="1"/>
              <a:t>pkt</a:t>
            </a:r>
            <a:endParaRPr lang="da-DK" dirty="0"/>
          </a:p>
          <a:p>
            <a:pPr lvl="5"/>
            <a:r>
              <a:rPr lang="da-DK" dirty="0"/>
              <a:t>Sjette niveau, bullet 12 </a:t>
            </a:r>
            <a:r>
              <a:rPr lang="da-DK" dirty="0" err="1"/>
              <a:t>pkt</a:t>
            </a:r>
            <a:endParaRPr lang="da-DK" dirty="0"/>
          </a:p>
          <a:p>
            <a:pPr lvl="6"/>
            <a:r>
              <a:rPr lang="da-DK" dirty="0"/>
              <a:t>Syvende niveau, bullet 12 </a:t>
            </a:r>
            <a:r>
              <a:rPr lang="da-DK" dirty="0" err="1"/>
              <a:t>pkt</a:t>
            </a:r>
            <a:r>
              <a:rPr lang="da-DK" dirty="0"/>
              <a:t> (indryk 1 gang)</a:t>
            </a:r>
            <a:endParaRPr lang="da-DK"/>
          </a:p>
          <a:p>
            <a:pPr lvl="7"/>
            <a:r>
              <a:rPr lang="da-DK" dirty="0"/>
              <a:t>Ottende niveau, Header bold, 12 </a:t>
            </a:r>
            <a:r>
              <a:rPr lang="da-DK" dirty="0" err="1"/>
              <a:t>pkt</a:t>
            </a:r>
            <a:endParaRPr lang="da-DK" dirty="0"/>
          </a:p>
          <a:p>
            <a:pPr lvl="8"/>
            <a:r>
              <a:rPr lang="da-DK" dirty="0"/>
              <a:t>Niende niveau, Body </a:t>
            </a:r>
            <a:r>
              <a:rPr lang="da-DK" dirty="0" err="1"/>
              <a:t>regular</a:t>
            </a:r>
            <a:r>
              <a:rPr lang="da-DK" dirty="0"/>
              <a:t>, 12 </a:t>
            </a:r>
            <a:r>
              <a:rPr lang="da-DK" dirty="0" err="1"/>
              <a:t>pkt</a:t>
            </a:r>
            <a:endParaRPr lang="da-DK" dirty="0"/>
          </a:p>
        </p:txBody>
      </p:sp>
      <p:sp>
        <p:nvSpPr>
          <p:cNvPr id="15" name="Date Placeholder 14">
            <a:extLst>
              <a:ext uri="{FF2B5EF4-FFF2-40B4-BE49-F238E27FC236}">
                <a16:creationId xmlns:a16="http://schemas.microsoft.com/office/drawing/2014/main" id="{A56ADEC3-98E1-4CEA-9AF5-46F4CDD2FA7D}"/>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26-04-2022</a:t>
            </a:fld>
            <a:endParaRPr lang="da-DK" dirty="0"/>
          </a:p>
        </p:txBody>
      </p:sp>
      <p:pic>
        <p:nvPicPr>
          <p:cNvPr id="25" name="Logo black">
            <a:extLst>
              <a:ext uri="{FF2B5EF4-FFF2-40B4-BE49-F238E27FC236}">
                <a16:creationId xmlns:a16="http://schemas.microsoft.com/office/drawing/2014/main" id="{860AC4C2-E6D6-4DCE-950A-C298C0AE9B87}"/>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6" name="Slide Number Placeholder 5"/>
          <p:cNvSpPr>
            <a:spLocks noGrp="1"/>
          </p:cNvSpPr>
          <p:nvPr>
            <p:ph type="sldNum" sz="quarter" idx="4"/>
          </p:nvPr>
        </p:nvSpPr>
        <p:spPr>
          <a:xfrm>
            <a:off x="0" y="6912000"/>
            <a:ext cx="0" cy="0"/>
          </a:xfrm>
          <a:prstGeom prst="rect">
            <a:avLst/>
          </a:prstGeom>
        </p:spPr>
        <p:txBody>
          <a:bodyPr vert="horz" lIns="0" tIns="0" rIns="0" bIns="0" rtlCol="0" anchor="t" anchorCtr="0">
            <a:noAutofit/>
          </a:bodyPr>
          <a:lstStyle>
            <a:lvl1pPr algn="ctr">
              <a:defRPr sz="100">
                <a:noFill/>
              </a:defRPr>
            </a:lvl1pPr>
          </a:lstStyle>
          <a:p>
            <a:fld id="{45D37B1E-C366-494F-A587-962AD9AABC83}" type="slidenum">
              <a:rPr lang="da-DK" smtClean="0"/>
              <a:pPr/>
              <a:t>‹nr.›</a:t>
            </a:fld>
            <a:endParaRPr lang="da-DK" dirty="0"/>
          </a:p>
        </p:txBody>
      </p:sp>
      <p:sp>
        <p:nvSpPr>
          <p:cNvPr id="18" name="Date Placeholder 14">
            <a:extLst>
              <a:ext uri="{FF2B5EF4-FFF2-40B4-BE49-F238E27FC236}">
                <a16:creationId xmlns:a16="http://schemas.microsoft.com/office/drawing/2014/main" id="{7DF98717-AAEA-4E2B-96B8-AAAFF896C0E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26-04-2022</a:t>
            </a:fld>
            <a:endParaRPr lang="da-DK" dirty="0"/>
          </a:p>
        </p:txBody>
      </p:sp>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0" r:id="rId3"/>
    <p:sldLayoutId id="2147483688" r:id="rId4"/>
    <p:sldLayoutId id="2147483690" r:id="rId5"/>
    <p:sldLayoutId id="2147483686" r:id="rId6"/>
    <p:sldLayoutId id="2147483692" r:id="rId7"/>
    <p:sldLayoutId id="2147483682" r:id="rId8"/>
    <p:sldLayoutId id="2147483689" r:id="rId9"/>
    <p:sldLayoutId id="2147483676" r:id="rId10"/>
    <p:sldLayoutId id="2147483654" r:id="rId11"/>
    <p:sldLayoutId id="2147483685" r:id="rId12"/>
    <p:sldLayoutId id="2147483691" r:id="rId13"/>
    <p:sldLayoutId id="2147483662" r:id="rId14"/>
    <p:sldLayoutId id="2147483693" r:id="rId15"/>
    <p:sldLayoutId id="2147483694" r:id="rId16"/>
    <p:sldLayoutId id="2147483695" r:id="rId17"/>
  </p:sldLayoutIdLst>
  <p:hf hdr="0"/>
  <p:txStyles>
    <p:title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5" userDrawn="1">
          <p15:clr>
            <a:srgbClr val="F26B43"/>
          </p15:clr>
        </p15:guide>
        <p15:guide id="4" orient="horz" pos="1071" userDrawn="1">
          <p15:clr>
            <a:srgbClr val="F26B43"/>
          </p15:clr>
        </p15:guide>
        <p15:guide id="5" pos="259" userDrawn="1">
          <p15:clr>
            <a:srgbClr val="F26B43"/>
          </p15:clr>
        </p15:guide>
        <p15:guide id="6" pos="7421" userDrawn="1">
          <p15:clr>
            <a:srgbClr val="F26B43"/>
          </p15:clr>
        </p15:guide>
        <p15:guide id="7" orient="horz" pos="1253" userDrawn="1">
          <p15:clr>
            <a:srgbClr val="F26B43"/>
          </p15:clr>
        </p15:guide>
        <p15:guide id="8" orient="horz" pos="3680" userDrawn="1">
          <p15:clr>
            <a:srgbClr val="F26B43"/>
          </p15:clr>
        </p15:guide>
        <p15:guide id="9" orient="horz" pos="3916" userDrawn="1">
          <p15:clr>
            <a:srgbClr val="F26B43"/>
          </p15:clr>
        </p15:guide>
        <p15:guide id="10" orient="horz" pos="4094" userDrawn="1">
          <p15:clr>
            <a:srgbClr val="F26B43"/>
          </p15:clr>
        </p15:guide>
        <p15:guide id="11" pos="5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4.xml"/><Relationship Id="rId1" Type="http://schemas.openxmlformats.org/officeDocument/2006/relationships/customXml" Target="../../customXml/item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mailto:karriere@sdu.dk" TargetMode="External"/><Relationship Id="rId2" Type="http://schemas.openxmlformats.org/officeDocument/2006/relationships/hyperlink" Target="mailto:lynfort@sdu.dk" TargetMode="External"/><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hyperlink" Target="https://mitsdu.dk/en/rio"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customXml" Target="../../customXml/item6.xml"/><Relationship Id="rId1" Type="http://schemas.openxmlformats.org/officeDocument/2006/relationships/customXml" Target="../../customXml/item5.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7.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E7FDE18-8BBC-224A-BE54-4B99B2DB8415}"/>
              </a:ext>
            </a:extLst>
          </p:cNvPr>
          <p:cNvSpPr>
            <a:spLocks noGrp="1"/>
          </p:cNvSpPr>
          <p:nvPr>
            <p:ph type="ctrTitle"/>
          </p:nvPr>
        </p:nvSpPr>
        <p:spPr>
          <a:xfrm>
            <a:off x="349384" y="1000125"/>
            <a:ext cx="10069011" cy="4830656"/>
          </a:xfrm>
        </p:spPr>
        <p:txBody>
          <a:bodyPr/>
          <a:lstStyle/>
          <a:p>
            <a:pPr algn="ctr"/>
            <a:r>
              <a:rPr lang="da-DK" sz="5400" dirty="0"/>
              <a:t>Short </a:t>
            </a:r>
            <a:r>
              <a:rPr lang="da-DK" sz="5400" dirty="0" err="1"/>
              <a:t>introduction</a:t>
            </a:r>
            <a:r>
              <a:rPr lang="da-DK" sz="5400" dirty="0"/>
              <a:t> on </a:t>
            </a:r>
            <a:r>
              <a:rPr lang="da-DK" sz="5400" dirty="0" err="1"/>
              <a:t>how</a:t>
            </a:r>
            <a:r>
              <a:rPr lang="da-DK" sz="5400" dirty="0"/>
              <a:t> to find a </a:t>
            </a:r>
            <a:r>
              <a:rPr lang="da-DK" sz="5400" dirty="0" err="1"/>
              <a:t>project</a:t>
            </a:r>
            <a:r>
              <a:rPr lang="da-DK" sz="5400" dirty="0"/>
              <a:t> </a:t>
            </a:r>
            <a:r>
              <a:rPr lang="da-DK" sz="5400" dirty="0" err="1"/>
              <a:t>organization</a:t>
            </a:r>
            <a:br>
              <a:rPr lang="da-DK" sz="5400" dirty="0"/>
            </a:br>
            <a:r>
              <a:rPr lang="da-DK" sz="5400" dirty="0"/>
              <a:t>&amp;</a:t>
            </a:r>
            <a:br>
              <a:rPr lang="da-DK" sz="5400" dirty="0"/>
            </a:br>
            <a:r>
              <a:rPr lang="da-DK" sz="5400" dirty="0" err="1"/>
              <a:t>Career</a:t>
            </a:r>
            <a:r>
              <a:rPr lang="da-DK" sz="5400" dirty="0"/>
              <a:t> Management </a:t>
            </a:r>
            <a:r>
              <a:rPr lang="da-DK" sz="5400" dirty="0" err="1"/>
              <a:t>Skills</a:t>
            </a:r>
            <a:endParaRPr lang="da-DK" sz="5400" dirty="0"/>
          </a:p>
        </p:txBody>
      </p:sp>
      <p:sp>
        <p:nvSpPr>
          <p:cNvPr id="3" name="Date Placeholder 2">
            <a:extLst>
              <a:ext uri="{FF2B5EF4-FFF2-40B4-BE49-F238E27FC236}">
                <a16:creationId xmlns:a16="http://schemas.microsoft.com/office/drawing/2014/main" id="{98CF08C6-7869-42F2-829E-6683126F4D25}"/>
              </a:ext>
            </a:extLst>
          </p:cNvPr>
          <p:cNvSpPr>
            <a:spLocks noGrp="1"/>
          </p:cNvSpPr>
          <p:nvPr>
            <p:ph type="dt" sz="half" idx="2"/>
          </p:nvPr>
        </p:nvSpPr>
        <p:spPr/>
        <p:txBody>
          <a:bodyPr/>
          <a:lstStyle/>
          <a:p>
            <a:fld id="{83C7CD7C-F7E2-4FF3-B441-BD5C13FCA230}" type="datetime1">
              <a:rPr lang="da-DK" smtClean="0"/>
              <a:t>26-04-2022</a:t>
            </a:fld>
            <a:endParaRPr lang="da-DK" dirty="0"/>
          </a:p>
        </p:txBody>
      </p:sp>
      <p:sp>
        <p:nvSpPr>
          <p:cNvPr id="2" name="Tekstfelt 1">
            <a:extLst>
              <a:ext uri="{FF2B5EF4-FFF2-40B4-BE49-F238E27FC236}">
                <a16:creationId xmlns:a16="http://schemas.microsoft.com/office/drawing/2014/main" id="{EC0DAEDF-27C2-42E7-9B59-FB5CE4AF5560}"/>
              </a:ext>
            </a:extLst>
          </p:cNvPr>
          <p:cNvSpPr txBox="1"/>
          <p:nvPr/>
        </p:nvSpPr>
        <p:spPr>
          <a:xfrm>
            <a:off x="4110810" y="4583006"/>
            <a:ext cx="2623365" cy="923330"/>
          </a:xfrm>
          <a:prstGeom prst="rect">
            <a:avLst/>
          </a:prstGeom>
          <a:noFill/>
        </p:spPr>
        <p:txBody>
          <a:bodyPr wrap="square" lIns="0" tIns="0" rIns="0" bIns="0" rtlCol="0">
            <a:spAutoFit/>
          </a:bodyPr>
          <a:lstStyle/>
          <a:p>
            <a:pPr algn="ctr"/>
            <a:r>
              <a:rPr lang="da-DK" sz="2000" dirty="0"/>
              <a:t>Tine Lynfort Jensen</a:t>
            </a:r>
          </a:p>
          <a:p>
            <a:pPr algn="ctr"/>
            <a:r>
              <a:rPr lang="da-DK" sz="2000" dirty="0"/>
              <a:t>Career </a:t>
            </a:r>
            <a:r>
              <a:rPr lang="da-DK" sz="2000" dirty="0" err="1"/>
              <a:t>Counselor</a:t>
            </a:r>
            <a:r>
              <a:rPr lang="da-DK" sz="2000" dirty="0"/>
              <a:t>, SDU RIO</a:t>
            </a:r>
          </a:p>
        </p:txBody>
      </p:sp>
    </p:spTree>
    <p:custDataLst>
      <p:custData r:id="rId1"/>
      <p:custData r:id="rId2"/>
    </p:custDataLst>
    <p:extLst>
      <p:ext uri="{BB962C8B-B14F-4D97-AF65-F5344CB8AC3E}">
        <p14:creationId xmlns:p14="http://schemas.microsoft.com/office/powerpoint/2010/main" val="126127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6FF0CD-A730-4094-B5D0-36E8B4E22A7D}"/>
              </a:ext>
            </a:extLst>
          </p:cNvPr>
          <p:cNvSpPr>
            <a:spLocks noGrp="1"/>
          </p:cNvSpPr>
          <p:nvPr>
            <p:ph type="title"/>
          </p:nvPr>
        </p:nvSpPr>
        <p:spPr>
          <a:xfrm>
            <a:off x="377748" y="391896"/>
            <a:ext cx="5975757" cy="1248208"/>
          </a:xfrm>
        </p:spPr>
        <p:txBody>
          <a:bodyPr anchor="t">
            <a:normAutofit/>
          </a:bodyPr>
          <a:lstStyle/>
          <a:p>
            <a:r>
              <a:rPr lang="da-DK" sz="4000" dirty="0"/>
              <a:t>How is it </a:t>
            </a:r>
            <a:r>
              <a:rPr lang="da-DK" sz="4000" dirty="0" err="1"/>
              <a:t>organized</a:t>
            </a:r>
            <a:r>
              <a:rPr lang="da-DK" sz="4000" dirty="0"/>
              <a:t>?</a:t>
            </a:r>
          </a:p>
        </p:txBody>
      </p:sp>
      <p:sp>
        <p:nvSpPr>
          <p:cNvPr id="3" name="Pladsholder til indhold 2">
            <a:extLst>
              <a:ext uri="{FF2B5EF4-FFF2-40B4-BE49-F238E27FC236}">
                <a16:creationId xmlns:a16="http://schemas.microsoft.com/office/drawing/2014/main" id="{7D22D857-5122-4617-9AC2-E2039D156470}"/>
              </a:ext>
            </a:extLst>
          </p:cNvPr>
          <p:cNvSpPr>
            <a:spLocks noGrp="1"/>
          </p:cNvSpPr>
          <p:nvPr>
            <p:ph idx="1"/>
          </p:nvPr>
        </p:nvSpPr>
        <p:spPr>
          <a:xfrm>
            <a:off x="406305" y="1989138"/>
            <a:ext cx="5947200" cy="3852862"/>
          </a:xfrm>
        </p:spPr>
        <p:txBody>
          <a:bodyPr>
            <a:normAutofit lnSpcReduction="10000"/>
          </a:bodyPr>
          <a:lstStyle/>
          <a:p>
            <a:r>
              <a:rPr lang="da-DK" dirty="0" err="1"/>
              <a:t>Weekly</a:t>
            </a:r>
            <a:r>
              <a:rPr lang="da-DK" dirty="0"/>
              <a:t> tasks – </a:t>
            </a:r>
            <a:r>
              <a:rPr lang="da-DK" dirty="0" err="1"/>
              <a:t>individual</a:t>
            </a:r>
            <a:r>
              <a:rPr lang="da-DK" dirty="0"/>
              <a:t> and </a:t>
            </a:r>
            <a:r>
              <a:rPr lang="da-DK" dirty="0" err="1"/>
              <a:t>collaborative</a:t>
            </a:r>
            <a:endParaRPr lang="da-DK" dirty="0"/>
          </a:p>
          <a:p>
            <a:endParaRPr lang="da-DK" dirty="0"/>
          </a:p>
          <a:p>
            <a:r>
              <a:rPr lang="da-DK" dirty="0" err="1"/>
              <a:t>Reflections</a:t>
            </a:r>
            <a:r>
              <a:rPr lang="da-DK" dirty="0"/>
              <a:t>, </a:t>
            </a:r>
            <a:r>
              <a:rPr lang="da-DK" dirty="0" err="1"/>
              <a:t>discussions</a:t>
            </a:r>
            <a:r>
              <a:rPr lang="da-DK" dirty="0"/>
              <a:t> in </a:t>
            </a:r>
            <a:r>
              <a:rPr lang="da-DK" dirty="0" err="1"/>
              <a:t>Itslearning</a:t>
            </a:r>
            <a:r>
              <a:rPr lang="da-DK" dirty="0"/>
              <a:t> </a:t>
            </a:r>
            <a:r>
              <a:rPr lang="da-DK" dirty="0" err="1"/>
              <a:t>room</a:t>
            </a:r>
            <a:endParaRPr lang="da-DK" dirty="0"/>
          </a:p>
          <a:p>
            <a:endParaRPr lang="da-DK" dirty="0"/>
          </a:p>
          <a:p>
            <a:r>
              <a:rPr lang="da-DK" dirty="0" err="1"/>
              <a:t>Activities</a:t>
            </a:r>
            <a:r>
              <a:rPr lang="da-DK" dirty="0"/>
              <a:t> in </a:t>
            </a:r>
            <a:r>
              <a:rPr lang="da-DK" dirty="0" err="1"/>
              <a:t>your</a:t>
            </a:r>
            <a:r>
              <a:rPr lang="da-DK" dirty="0"/>
              <a:t> </a:t>
            </a:r>
            <a:r>
              <a:rPr lang="da-DK" dirty="0" err="1"/>
              <a:t>project</a:t>
            </a:r>
            <a:r>
              <a:rPr lang="da-DK" dirty="0"/>
              <a:t> </a:t>
            </a:r>
            <a:r>
              <a:rPr lang="da-DK" dirty="0" err="1"/>
              <a:t>organization</a:t>
            </a:r>
            <a:r>
              <a:rPr lang="da-DK" dirty="0"/>
              <a:t> - </a:t>
            </a:r>
            <a:r>
              <a:rPr lang="da-DK" dirty="0" err="1"/>
              <a:t>hands</a:t>
            </a:r>
            <a:r>
              <a:rPr lang="da-DK" dirty="0"/>
              <a:t> on </a:t>
            </a:r>
            <a:r>
              <a:rPr lang="da-DK" dirty="0" err="1"/>
              <a:t>experience</a:t>
            </a:r>
            <a:r>
              <a:rPr lang="da-DK" dirty="0"/>
              <a:t> with the </a:t>
            </a:r>
            <a:r>
              <a:rPr lang="da-DK" dirty="0" err="1"/>
              <a:t>topics</a:t>
            </a:r>
            <a:r>
              <a:rPr lang="da-DK" dirty="0"/>
              <a:t> from the </a:t>
            </a:r>
            <a:r>
              <a:rPr lang="da-DK" dirty="0" err="1"/>
              <a:t>course</a:t>
            </a:r>
            <a:endParaRPr lang="da-DK" dirty="0"/>
          </a:p>
          <a:p>
            <a:endParaRPr lang="da-DK" dirty="0"/>
          </a:p>
          <a:p>
            <a:r>
              <a:rPr lang="da-DK" dirty="0"/>
              <a:t>Feedback and </a:t>
            </a:r>
            <a:r>
              <a:rPr lang="da-DK" dirty="0" err="1"/>
              <a:t>interaction</a:t>
            </a:r>
            <a:r>
              <a:rPr lang="da-DK" dirty="0"/>
              <a:t> with </a:t>
            </a:r>
            <a:r>
              <a:rPr lang="da-DK" dirty="0" err="1"/>
              <a:t>fellow</a:t>
            </a:r>
            <a:r>
              <a:rPr lang="da-DK" dirty="0"/>
              <a:t> students and SDU RIO </a:t>
            </a:r>
            <a:r>
              <a:rPr lang="da-DK" dirty="0" err="1"/>
              <a:t>consultant</a:t>
            </a:r>
            <a:endParaRPr lang="da-DK" dirty="0"/>
          </a:p>
          <a:p>
            <a:endParaRPr lang="da-DK" dirty="0"/>
          </a:p>
          <a:p>
            <a:r>
              <a:rPr lang="da-DK" dirty="0"/>
              <a:t>Active participation – minimum 3 out of 4 </a:t>
            </a:r>
            <a:r>
              <a:rPr lang="da-DK" dirty="0" err="1"/>
              <a:t>modules</a:t>
            </a:r>
            <a:r>
              <a:rPr lang="da-DK" dirty="0"/>
              <a:t> and </a:t>
            </a:r>
            <a:r>
              <a:rPr lang="da-DK" dirty="0" err="1"/>
              <a:t>work</a:t>
            </a:r>
            <a:r>
              <a:rPr lang="da-DK" dirty="0"/>
              <a:t> </a:t>
            </a:r>
            <a:r>
              <a:rPr lang="da-DK" dirty="0" err="1"/>
              <a:t>actively</a:t>
            </a:r>
            <a:r>
              <a:rPr lang="da-DK" dirty="0"/>
              <a:t> with tasks</a:t>
            </a:r>
          </a:p>
          <a:p>
            <a:endParaRPr lang="da-DK" dirty="0"/>
          </a:p>
          <a:p>
            <a:endParaRPr lang="da-DK" dirty="0"/>
          </a:p>
        </p:txBody>
      </p:sp>
      <p:pic>
        <p:nvPicPr>
          <p:cNvPr id="1026" name="Picture 2" descr="Organize your work">
            <a:extLst>
              <a:ext uri="{FF2B5EF4-FFF2-40B4-BE49-F238E27FC236}">
                <a16:creationId xmlns:a16="http://schemas.microsoft.com/office/drawing/2014/main" id="{EB62BD3B-8BAB-43C9-A540-56F837D4DB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0401" y="682078"/>
            <a:ext cx="5481600" cy="5481600"/>
          </a:xfrm>
          <a:prstGeom prst="rect">
            <a:avLst/>
          </a:prstGeom>
          <a:solidFill>
            <a:srgbClr val="FFFFFF"/>
          </a:solidFill>
        </p:spPr>
      </p:pic>
      <p:sp>
        <p:nvSpPr>
          <p:cNvPr id="1028" name="Text Placeholder 4">
            <a:extLst>
              <a:ext uri="{FF2B5EF4-FFF2-40B4-BE49-F238E27FC236}">
                <a16:creationId xmlns:a16="http://schemas.microsoft.com/office/drawing/2014/main" id="{57D61C6C-29AD-32B5-6587-25DBD4217E4B}"/>
              </a:ext>
            </a:extLst>
          </p:cNvPr>
          <p:cNvSpPr>
            <a:spLocks noGrp="1"/>
          </p:cNvSpPr>
          <p:nvPr>
            <p:ph type="body" sz="quarter" idx="14"/>
          </p:nvPr>
        </p:nvSpPr>
        <p:spPr>
          <a:xfrm>
            <a:off x="10540800" y="6174000"/>
            <a:ext cx="1249200" cy="338400"/>
          </a:xfrm>
        </p:spPr>
        <p:txBody>
          <a:bodyPr/>
          <a:lstStyle/>
          <a:p>
            <a:endParaRPr lang="en-US"/>
          </a:p>
        </p:txBody>
      </p:sp>
    </p:spTree>
    <p:extLst>
      <p:ext uri="{BB962C8B-B14F-4D97-AF65-F5344CB8AC3E}">
        <p14:creationId xmlns:p14="http://schemas.microsoft.com/office/powerpoint/2010/main" val="41454879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5CF54F-ADBA-413F-8BB4-3C60B69A3F58}"/>
              </a:ext>
            </a:extLst>
          </p:cNvPr>
          <p:cNvSpPr>
            <a:spLocks noGrp="1"/>
          </p:cNvSpPr>
          <p:nvPr>
            <p:ph type="title"/>
          </p:nvPr>
        </p:nvSpPr>
        <p:spPr/>
        <p:txBody>
          <a:bodyPr/>
          <a:lstStyle/>
          <a:p>
            <a:pPr algn="ctr"/>
            <a:r>
              <a:rPr lang="da-DK" dirty="0" err="1"/>
              <a:t>Thank</a:t>
            </a:r>
            <a:r>
              <a:rPr lang="da-DK" dirty="0"/>
              <a:t> </a:t>
            </a:r>
            <a:r>
              <a:rPr lang="da-DK" dirty="0" err="1"/>
              <a:t>you</a:t>
            </a:r>
            <a:r>
              <a:rPr lang="da-DK" dirty="0"/>
              <a:t> – and </a:t>
            </a:r>
            <a:r>
              <a:rPr lang="da-DK" dirty="0" err="1"/>
              <a:t>hope</a:t>
            </a:r>
            <a:r>
              <a:rPr lang="da-DK" dirty="0"/>
              <a:t> to </a:t>
            </a:r>
            <a:r>
              <a:rPr lang="da-DK" dirty="0" err="1"/>
              <a:t>see</a:t>
            </a:r>
            <a:r>
              <a:rPr lang="da-DK" dirty="0"/>
              <a:t> </a:t>
            </a:r>
            <a:r>
              <a:rPr lang="da-DK" dirty="0" err="1"/>
              <a:t>you</a:t>
            </a:r>
            <a:r>
              <a:rPr lang="da-DK" dirty="0"/>
              <a:t> </a:t>
            </a:r>
            <a:r>
              <a:rPr lang="da-DK" dirty="0" err="1"/>
              <a:t>again</a:t>
            </a:r>
            <a:r>
              <a:rPr lang="da-DK"/>
              <a:t>!</a:t>
            </a:r>
            <a:endParaRPr lang="da-DK" dirty="0"/>
          </a:p>
        </p:txBody>
      </p:sp>
      <p:sp>
        <p:nvSpPr>
          <p:cNvPr id="3" name="Pladsholder til indhold 2">
            <a:extLst>
              <a:ext uri="{FF2B5EF4-FFF2-40B4-BE49-F238E27FC236}">
                <a16:creationId xmlns:a16="http://schemas.microsoft.com/office/drawing/2014/main" id="{BE5625EF-6F53-4390-A898-1A939C3F2CC2}"/>
              </a:ext>
            </a:extLst>
          </p:cNvPr>
          <p:cNvSpPr>
            <a:spLocks noGrp="1"/>
          </p:cNvSpPr>
          <p:nvPr>
            <p:ph idx="1"/>
          </p:nvPr>
        </p:nvSpPr>
        <p:spPr>
          <a:xfrm>
            <a:off x="406305" y="1990800"/>
            <a:ext cx="4813395" cy="3851200"/>
          </a:xfrm>
        </p:spPr>
        <p:txBody>
          <a:bodyPr/>
          <a:lstStyle/>
          <a:p>
            <a:pPr marL="0" indent="0" algn="ctr">
              <a:buNone/>
            </a:pPr>
            <a:endParaRPr lang="da-DK" dirty="0"/>
          </a:p>
          <a:p>
            <a:pPr marL="0" indent="0" algn="ctr">
              <a:buNone/>
            </a:pPr>
            <a:endParaRPr lang="da-DK" dirty="0"/>
          </a:p>
          <a:p>
            <a:pPr marL="0" indent="0" algn="ctr">
              <a:buNone/>
            </a:pPr>
            <a:endParaRPr lang="da-DK" dirty="0"/>
          </a:p>
          <a:p>
            <a:pPr marL="0" indent="0" algn="ctr">
              <a:buNone/>
            </a:pPr>
            <a:r>
              <a:rPr lang="da-DK" dirty="0"/>
              <a:t>Tine Lynfort Jensen</a:t>
            </a:r>
          </a:p>
          <a:p>
            <a:pPr marL="0" indent="0" algn="ctr">
              <a:buNone/>
            </a:pPr>
            <a:r>
              <a:rPr lang="da-DK" dirty="0">
                <a:hlinkClick r:id="rId2"/>
              </a:rPr>
              <a:t>lynfort@sdu.dk</a:t>
            </a:r>
            <a:endParaRPr lang="da-DK" dirty="0"/>
          </a:p>
          <a:p>
            <a:pPr marL="0" indent="0" algn="ctr">
              <a:buNone/>
            </a:pPr>
            <a:endParaRPr lang="da-DK" dirty="0"/>
          </a:p>
          <a:p>
            <a:pPr marL="0" indent="0" algn="ctr">
              <a:buNone/>
            </a:pPr>
            <a:endParaRPr lang="da-DK" dirty="0"/>
          </a:p>
          <a:p>
            <a:pPr marL="0" indent="0" algn="ctr">
              <a:buNone/>
            </a:pPr>
            <a:r>
              <a:rPr lang="da-DK" sz="2000" b="1" dirty="0"/>
              <a:t>The Career </a:t>
            </a:r>
            <a:r>
              <a:rPr lang="da-DK" sz="2000" b="1" dirty="0" err="1"/>
              <a:t>Counseling</a:t>
            </a:r>
            <a:r>
              <a:rPr lang="da-DK" sz="2000" b="1" dirty="0"/>
              <a:t> at SDU</a:t>
            </a:r>
          </a:p>
          <a:p>
            <a:pPr marL="0" indent="0" algn="ctr">
              <a:buNone/>
            </a:pPr>
            <a:r>
              <a:rPr lang="da-DK" dirty="0">
                <a:hlinkClick r:id="rId3"/>
              </a:rPr>
              <a:t>karriere@sdu.dk</a:t>
            </a:r>
            <a:r>
              <a:rPr lang="da-DK" dirty="0"/>
              <a:t> </a:t>
            </a:r>
          </a:p>
          <a:p>
            <a:pPr marL="0" indent="0" algn="ctr">
              <a:buNone/>
            </a:pPr>
            <a:r>
              <a:rPr lang="da-DK" dirty="0">
                <a:hlinkClick r:id="rId4"/>
              </a:rPr>
              <a:t>https://mitsdu.dk/en/rio</a:t>
            </a:r>
            <a:endParaRPr lang="da-DK" dirty="0"/>
          </a:p>
          <a:p>
            <a:pPr marL="0" indent="0" algn="ctr">
              <a:buNone/>
            </a:pPr>
            <a:endParaRPr lang="da-DK" dirty="0"/>
          </a:p>
          <a:p>
            <a:pPr marL="0" indent="0" algn="ctr">
              <a:buNone/>
            </a:pPr>
            <a:r>
              <a:rPr lang="da-DK" dirty="0" err="1"/>
              <a:t>Meet</a:t>
            </a:r>
            <a:r>
              <a:rPr lang="da-DK" dirty="0"/>
              <a:t> </a:t>
            </a:r>
            <a:r>
              <a:rPr lang="da-DK" dirty="0" err="1"/>
              <a:t>us</a:t>
            </a:r>
            <a:r>
              <a:rPr lang="da-DK" dirty="0"/>
              <a:t> in </a:t>
            </a:r>
            <a:r>
              <a:rPr lang="da-DK" b="1" dirty="0"/>
              <a:t>Zone E</a:t>
            </a:r>
            <a:r>
              <a:rPr lang="da-DK" dirty="0"/>
              <a:t> at </a:t>
            </a:r>
            <a:r>
              <a:rPr lang="da-DK" dirty="0" err="1"/>
              <a:t>Gydehutten</a:t>
            </a:r>
            <a:r>
              <a:rPr lang="da-DK" dirty="0"/>
              <a:t> </a:t>
            </a:r>
            <a:r>
              <a:rPr lang="da-DK" dirty="0" err="1"/>
              <a:t>every</a:t>
            </a:r>
            <a:r>
              <a:rPr lang="da-DK" dirty="0"/>
              <a:t> </a:t>
            </a:r>
            <a:r>
              <a:rPr lang="da-DK" dirty="0" err="1"/>
              <a:t>day</a:t>
            </a:r>
            <a:r>
              <a:rPr lang="da-DK" dirty="0"/>
              <a:t> 10-14</a:t>
            </a:r>
          </a:p>
          <a:p>
            <a:pPr marL="0" indent="0" algn="ctr">
              <a:buNone/>
            </a:pPr>
            <a:endParaRPr lang="da-DK" dirty="0"/>
          </a:p>
          <a:p>
            <a:pPr marL="0" indent="0" algn="ctr">
              <a:buNone/>
            </a:pPr>
            <a:endParaRPr lang="da-DK" dirty="0"/>
          </a:p>
          <a:p>
            <a:pPr marL="0" indent="0" algn="ctr">
              <a:buNone/>
            </a:pPr>
            <a:endParaRPr lang="da-DK" dirty="0"/>
          </a:p>
        </p:txBody>
      </p:sp>
      <p:sp>
        <p:nvSpPr>
          <p:cNvPr id="4" name="Pladsholder til dato 3">
            <a:extLst>
              <a:ext uri="{FF2B5EF4-FFF2-40B4-BE49-F238E27FC236}">
                <a16:creationId xmlns:a16="http://schemas.microsoft.com/office/drawing/2014/main" id="{B925F5A7-9DD7-424B-97EA-EE850C066B8C}"/>
              </a:ext>
            </a:extLst>
          </p:cNvPr>
          <p:cNvSpPr>
            <a:spLocks noGrp="1"/>
          </p:cNvSpPr>
          <p:nvPr>
            <p:ph type="dt" sz="half" idx="10"/>
          </p:nvPr>
        </p:nvSpPr>
        <p:spPr/>
        <p:txBody>
          <a:bodyPr/>
          <a:lstStyle/>
          <a:p>
            <a:r>
              <a:rPr lang="en-GB"/>
              <a:t>15. februar 2017</a:t>
            </a:r>
            <a:endParaRPr lang="en-GB" dirty="0"/>
          </a:p>
        </p:txBody>
      </p:sp>
      <p:pic>
        <p:nvPicPr>
          <p:cNvPr id="7" name="Billede 6">
            <a:extLst>
              <a:ext uri="{FF2B5EF4-FFF2-40B4-BE49-F238E27FC236}">
                <a16:creationId xmlns:a16="http://schemas.microsoft.com/office/drawing/2014/main" id="{A40DFEA4-FFF2-488D-BDB8-D2BD406A10CF}"/>
              </a:ext>
            </a:extLst>
          </p:cNvPr>
          <p:cNvPicPr>
            <a:picLocks noChangeAspect="1"/>
          </p:cNvPicPr>
          <p:nvPr/>
        </p:nvPicPr>
        <p:blipFill>
          <a:blip r:embed="rId5"/>
          <a:stretch>
            <a:fillRect/>
          </a:stretch>
        </p:blipFill>
        <p:spPr>
          <a:xfrm>
            <a:off x="6053134" y="2162175"/>
            <a:ext cx="4192904" cy="3924000"/>
          </a:xfrm>
          <a:prstGeom prst="rect">
            <a:avLst/>
          </a:prstGeom>
        </p:spPr>
      </p:pic>
    </p:spTree>
    <p:extLst>
      <p:ext uri="{BB962C8B-B14F-4D97-AF65-F5344CB8AC3E}">
        <p14:creationId xmlns:p14="http://schemas.microsoft.com/office/powerpoint/2010/main" val="39762856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30C273-B194-4F7F-85F8-60EB0D871434}"/>
              </a:ext>
            </a:extLst>
          </p:cNvPr>
          <p:cNvSpPr>
            <a:spLocks noGrp="1"/>
          </p:cNvSpPr>
          <p:nvPr>
            <p:ph type="title"/>
          </p:nvPr>
        </p:nvSpPr>
        <p:spPr>
          <a:xfrm>
            <a:off x="6169891" y="643631"/>
            <a:ext cx="5202509" cy="1238435"/>
          </a:xfrm>
        </p:spPr>
        <p:txBody>
          <a:bodyPr anchor="t">
            <a:normAutofit fontScale="90000"/>
          </a:bodyPr>
          <a:lstStyle/>
          <a:p>
            <a:pPr algn="ctr"/>
            <a:r>
              <a:rPr lang="da-DK" sz="4000" dirty="0" err="1"/>
              <a:t>Why</a:t>
            </a:r>
            <a:r>
              <a:rPr lang="da-DK" sz="4000" dirty="0"/>
              <a:t> </a:t>
            </a:r>
            <a:r>
              <a:rPr lang="da-DK" sz="4000" dirty="0" err="1"/>
              <a:t>choose</a:t>
            </a:r>
            <a:r>
              <a:rPr lang="da-DK" sz="4000" dirty="0"/>
              <a:t> a Project and Trainee </a:t>
            </a:r>
            <a:r>
              <a:rPr lang="da-DK" sz="4000" dirty="0" err="1"/>
              <a:t>Period</a:t>
            </a:r>
            <a:r>
              <a:rPr lang="da-DK" sz="4000" dirty="0"/>
              <a:t>?</a:t>
            </a:r>
          </a:p>
        </p:txBody>
      </p:sp>
      <p:sp>
        <p:nvSpPr>
          <p:cNvPr id="9" name="Content Placeholder 8">
            <a:extLst>
              <a:ext uri="{FF2B5EF4-FFF2-40B4-BE49-F238E27FC236}">
                <a16:creationId xmlns:a16="http://schemas.microsoft.com/office/drawing/2014/main" id="{C590E060-44E1-4C00-97A0-DCC08DBB531C}"/>
              </a:ext>
            </a:extLst>
          </p:cNvPr>
          <p:cNvSpPr>
            <a:spLocks noGrp="1"/>
          </p:cNvSpPr>
          <p:nvPr>
            <p:ph sz="quarter" idx="19"/>
          </p:nvPr>
        </p:nvSpPr>
        <p:spPr>
          <a:xfrm>
            <a:off x="6169891" y="2290439"/>
            <a:ext cx="5202509" cy="3923930"/>
          </a:xfrm>
        </p:spPr>
        <p:txBody>
          <a:bodyPr>
            <a:normAutofit fontScale="77500" lnSpcReduction="20000"/>
          </a:bodyPr>
          <a:lstStyle/>
          <a:p>
            <a:pPr>
              <a:lnSpc>
                <a:spcPct val="100000"/>
              </a:lnSpc>
              <a:spcAft>
                <a:spcPts val="600"/>
              </a:spcAft>
            </a:pPr>
            <a:r>
              <a:rPr lang="da-DK" sz="2100" b="1" dirty="0" err="1"/>
              <a:t>Hands-on</a:t>
            </a:r>
            <a:r>
              <a:rPr lang="da-DK" sz="2100" b="1" dirty="0"/>
              <a:t> </a:t>
            </a:r>
            <a:r>
              <a:rPr lang="da-DK" sz="2100" b="1" dirty="0" err="1"/>
              <a:t>experience</a:t>
            </a:r>
            <a:r>
              <a:rPr lang="da-DK" sz="2100" b="1" dirty="0"/>
              <a:t> </a:t>
            </a:r>
            <a:r>
              <a:rPr lang="da-DK" sz="2100" b="1" dirty="0" err="1"/>
              <a:t>applying</a:t>
            </a:r>
            <a:r>
              <a:rPr lang="da-DK" sz="2100" b="1" dirty="0"/>
              <a:t> </a:t>
            </a:r>
            <a:r>
              <a:rPr lang="da-DK" sz="2100" b="1" dirty="0" err="1"/>
              <a:t>theory</a:t>
            </a:r>
            <a:r>
              <a:rPr lang="da-DK" sz="2100" b="1" dirty="0"/>
              <a:t> to practice</a:t>
            </a:r>
          </a:p>
          <a:p>
            <a:pPr marL="0" indent="0">
              <a:lnSpc>
                <a:spcPct val="100000"/>
              </a:lnSpc>
              <a:spcAft>
                <a:spcPts val="600"/>
              </a:spcAft>
              <a:buNone/>
            </a:pPr>
            <a:r>
              <a:rPr lang="da-DK" sz="2100" dirty="0" err="1"/>
              <a:t>Concrete</a:t>
            </a:r>
            <a:r>
              <a:rPr lang="da-DK" sz="2100" dirty="0"/>
              <a:t> </a:t>
            </a:r>
            <a:r>
              <a:rPr lang="da-DK" sz="2100" dirty="0" err="1"/>
              <a:t>working</a:t>
            </a:r>
            <a:r>
              <a:rPr lang="da-DK" sz="2100" dirty="0"/>
              <a:t> </a:t>
            </a:r>
            <a:r>
              <a:rPr lang="da-DK" sz="2100" dirty="0" err="1"/>
              <a:t>experiences</a:t>
            </a:r>
            <a:r>
              <a:rPr lang="da-DK" sz="2100" dirty="0"/>
              <a:t> and </a:t>
            </a:r>
            <a:r>
              <a:rPr lang="da-DK" sz="2100" dirty="0" err="1"/>
              <a:t>awareness</a:t>
            </a:r>
            <a:r>
              <a:rPr lang="da-DK" sz="2100" dirty="0"/>
              <a:t> of </a:t>
            </a:r>
            <a:r>
              <a:rPr lang="da-DK" sz="2100" dirty="0" err="1"/>
              <a:t>your</a:t>
            </a:r>
            <a:r>
              <a:rPr lang="da-DK" sz="2100" dirty="0"/>
              <a:t> </a:t>
            </a:r>
            <a:r>
              <a:rPr lang="da-DK" sz="2100" dirty="0" err="1"/>
              <a:t>own</a:t>
            </a:r>
            <a:r>
              <a:rPr lang="da-DK" sz="2100" dirty="0"/>
              <a:t> </a:t>
            </a:r>
            <a:r>
              <a:rPr lang="da-DK" sz="2100" dirty="0" err="1"/>
              <a:t>competences</a:t>
            </a:r>
            <a:r>
              <a:rPr lang="da-DK" sz="2100" dirty="0"/>
              <a:t> and </a:t>
            </a:r>
            <a:r>
              <a:rPr lang="da-DK" sz="2100" dirty="0" err="1"/>
              <a:t>how</a:t>
            </a:r>
            <a:r>
              <a:rPr lang="da-DK" sz="2100" dirty="0"/>
              <a:t> </a:t>
            </a:r>
            <a:r>
              <a:rPr lang="da-DK" sz="2100" dirty="0" err="1"/>
              <a:t>you</a:t>
            </a:r>
            <a:r>
              <a:rPr lang="da-DK" sz="2100" dirty="0"/>
              <a:t> </a:t>
            </a:r>
            <a:r>
              <a:rPr lang="da-DK" sz="2100" dirty="0" err="1"/>
              <a:t>can</a:t>
            </a:r>
            <a:r>
              <a:rPr lang="da-DK" sz="2100" dirty="0"/>
              <a:t> </a:t>
            </a:r>
            <a:r>
              <a:rPr lang="da-DK" sz="2100" dirty="0" err="1"/>
              <a:t>contribute</a:t>
            </a:r>
            <a:r>
              <a:rPr lang="da-DK" sz="2100" dirty="0"/>
              <a:t> to an </a:t>
            </a:r>
            <a:r>
              <a:rPr lang="da-DK" sz="2100" dirty="0" err="1"/>
              <a:t>organization</a:t>
            </a:r>
            <a:r>
              <a:rPr lang="da-DK" sz="2100" dirty="0"/>
              <a:t> (private, public, NGO…)</a:t>
            </a:r>
            <a:endParaRPr lang="da-DK" sz="1900" dirty="0"/>
          </a:p>
          <a:p>
            <a:pPr>
              <a:lnSpc>
                <a:spcPct val="100000"/>
              </a:lnSpc>
              <a:spcAft>
                <a:spcPts val="600"/>
              </a:spcAft>
            </a:pPr>
            <a:endParaRPr lang="da-DK" sz="2100" b="1" dirty="0"/>
          </a:p>
          <a:p>
            <a:pPr>
              <a:lnSpc>
                <a:spcPct val="100000"/>
              </a:lnSpc>
              <a:spcAft>
                <a:spcPts val="600"/>
              </a:spcAft>
            </a:pPr>
            <a:r>
              <a:rPr lang="da-DK" sz="2100" b="1" dirty="0" err="1"/>
              <a:t>Insight</a:t>
            </a:r>
            <a:r>
              <a:rPr lang="da-DK" sz="2100" b="1" dirty="0"/>
              <a:t> </a:t>
            </a:r>
            <a:r>
              <a:rPr lang="da-DK" sz="2100" b="1" dirty="0" err="1"/>
              <a:t>into</a:t>
            </a:r>
            <a:r>
              <a:rPr lang="da-DK" sz="2100" b="1" dirty="0"/>
              <a:t> </a:t>
            </a:r>
            <a:r>
              <a:rPr lang="da-DK" sz="2100" b="1" dirty="0" err="1"/>
              <a:t>organizations</a:t>
            </a:r>
            <a:r>
              <a:rPr lang="da-DK" sz="2100" b="1" dirty="0"/>
              <a:t> and job </a:t>
            </a:r>
            <a:r>
              <a:rPr lang="da-DK" sz="2100" b="1" dirty="0" err="1"/>
              <a:t>functions</a:t>
            </a:r>
            <a:endParaRPr lang="da-DK" sz="2100" b="1" dirty="0"/>
          </a:p>
          <a:p>
            <a:pPr marL="0" indent="0">
              <a:lnSpc>
                <a:spcPct val="100000"/>
              </a:lnSpc>
              <a:spcAft>
                <a:spcPts val="600"/>
              </a:spcAft>
              <a:buNone/>
            </a:pPr>
            <a:r>
              <a:rPr lang="da-DK" sz="2100" dirty="0" err="1"/>
              <a:t>Understanding</a:t>
            </a:r>
            <a:r>
              <a:rPr lang="da-DK" sz="2100" dirty="0"/>
              <a:t> business </a:t>
            </a:r>
            <a:r>
              <a:rPr lang="da-DK" sz="2100" dirty="0" err="1"/>
              <a:t>processes</a:t>
            </a:r>
            <a:r>
              <a:rPr lang="da-DK" sz="2100" dirty="0"/>
              <a:t>, </a:t>
            </a:r>
            <a:r>
              <a:rPr lang="da-DK" sz="2100" dirty="0" err="1"/>
              <a:t>what</a:t>
            </a:r>
            <a:r>
              <a:rPr lang="da-DK" sz="2100" dirty="0"/>
              <a:t> kind of taks </a:t>
            </a:r>
            <a:r>
              <a:rPr lang="da-DK" sz="2100" dirty="0" err="1"/>
              <a:t>suits</a:t>
            </a:r>
            <a:r>
              <a:rPr lang="da-DK" sz="2100" dirty="0"/>
              <a:t> </a:t>
            </a:r>
            <a:r>
              <a:rPr lang="da-DK" sz="2100" dirty="0" err="1"/>
              <a:t>you</a:t>
            </a:r>
            <a:r>
              <a:rPr lang="da-DK" sz="2100" dirty="0"/>
              <a:t>, </a:t>
            </a:r>
            <a:r>
              <a:rPr lang="da-DK" sz="2100" dirty="0" err="1"/>
              <a:t>career</a:t>
            </a:r>
            <a:r>
              <a:rPr lang="da-DK" sz="2100" dirty="0"/>
              <a:t> </a:t>
            </a:r>
            <a:r>
              <a:rPr lang="da-DK" sz="2100" dirty="0" err="1"/>
              <a:t>possibilities</a:t>
            </a:r>
            <a:endParaRPr lang="da-DK" sz="2100" dirty="0"/>
          </a:p>
          <a:p>
            <a:pPr marL="0" indent="0">
              <a:lnSpc>
                <a:spcPct val="100000"/>
              </a:lnSpc>
              <a:spcAft>
                <a:spcPts val="600"/>
              </a:spcAft>
              <a:buNone/>
            </a:pPr>
            <a:endParaRPr lang="da-DK" sz="2100" dirty="0"/>
          </a:p>
          <a:p>
            <a:pPr>
              <a:lnSpc>
                <a:spcPct val="100000"/>
              </a:lnSpc>
              <a:spcAft>
                <a:spcPts val="600"/>
              </a:spcAft>
            </a:pPr>
            <a:r>
              <a:rPr lang="da-DK" sz="2100" b="1" dirty="0"/>
              <a:t>Develop and </a:t>
            </a:r>
            <a:r>
              <a:rPr lang="da-DK" sz="2100" b="1" dirty="0" err="1"/>
              <a:t>expand</a:t>
            </a:r>
            <a:r>
              <a:rPr lang="da-DK" sz="2100" b="1" dirty="0"/>
              <a:t> </a:t>
            </a:r>
            <a:r>
              <a:rPr lang="da-DK" sz="2100" b="1" dirty="0" err="1"/>
              <a:t>your</a:t>
            </a:r>
            <a:r>
              <a:rPr lang="da-DK" sz="2100" b="1" dirty="0"/>
              <a:t> professional </a:t>
            </a:r>
            <a:r>
              <a:rPr lang="da-DK" sz="2100" b="1" dirty="0" err="1"/>
              <a:t>network</a:t>
            </a:r>
            <a:endParaRPr lang="da-DK" sz="2100" b="1" dirty="0"/>
          </a:p>
          <a:p>
            <a:pPr marL="0" indent="0">
              <a:lnSpc>
                <a:spcPct val="100000"/>
              </a:lnSpc>
              <a:spcAft>
                <a:spcPts val="600"/>
              </a:spcAft>
              <a:buNone/>
            </a:pPr>
            <a:r>
              <a:rPr lang="da-DK" sz="2100" dirty="0" err="1"/>
              <a:t>Also</a:t>
            </a:r>
            <a:r>
              <a:rPr lang="da-DK" sz="2100" dirty="0"/>
              <a:t> an </a:t>
            </a:r>
            <a:r>
              <a:rPr lang="da-DK" sz="2100" dirty="0" err="1"/>
              <a:t>opportunity</a:t>
            </a:r>
            <a:r>
              <a:rPr lang="da-DK" sz="2100" dirty="0"/>
              <a:t> to </a:t>
            </a:r>
            <a:r>
              <a:rPr lang="da-DK" sz="2100" dirty="0" err="1"/>
              <a:t>collaborate</a:t>
            </a:r>
            <a:r>
              <a:rPr lang="da-DK" sz="2100" dirty="0"/>
              <a:t> </a:t>
            </a:r>
            <a:r>
              <a:rPr lang="da-DK" sz="2100" dirty="0" err="1"/>
              <a:t>beyond</a:t>
            </a:r>
            <a:r>
              <a:rPr lang="da-DK" sz="2100" dirty="0"/>
              <a:t> the </a:t>
            </a:r>
            <a:r>
              <a:rPr lang="da-DK" sz="2100" dirty="0" err="1"/>
              <a:t>period</a:t>
            </a:r>
            <a:endParaRPr lang="da-DK" sz="2100" dirty="0"/>
          </a:p>
          <a:p>
            <a:pPr marL="0" indent="0">
              <a:lnSpc>
                <a:spcPct val="100000"/>
              </a:lnSpc>
              <a:spcAft>
                <a:spcPts val="600"/>
              </a:spcAft>
              <a:buNone/>
            </a:pPr>
            <a:endParaRPr lang="da-DK" sz="2100" dirty="0"/>
          </a:p>
          <a:p>
            <a:pPr>
              <a:lnSpc>
                <a:spcPct val="100000"/>
              </a:lnSpc>
              <a:spcAft>
                <a:spcPts val="600"/>
              </a:spcAft>
            </a:pPr>
            <a:r>
              <a:rPr lang="da-DK" sz="2100" b="1" dirty="0"/>
              <a:t>Develop </a:t>
            </a:r>
            <a:r>
              <a:rPr lang="da-DK" sz="2100" b="1" dirty="0" err="1"/>
              <a:t>your</a:t>
            </a:r>
            <a:r>
              <a:rPr lang="da-DK" sz="2100" b="1" dirty="0"/>
              <a:t> CV</a:t>
            </a:r>
          </a:p>
          <a:p>
            <a:pPr marL="0" indent="0">
              <a:lnSpc>
                <a:spcPct val="100000"/>
              </a:lnSpc>
              <a:spcAft>
                <a:spcPts val="600"/>
              </a:spcAft>
              <a:buNone/>
            </a:pPr>
            <a:r>
              <a:rPr lang="da-DK" sz="2100" dirty="0" err="1"/>
              <a:t>Sharpen</a:t>
            </a:r>
            <a:r>
              <a:rPr lang="da-DK" sz="2100" dirty="0"/>
              <a:t> </a:t>
            </a:r>
            <a:r>
              <a:rPr lang="da-DK" sz="2100" dirty="0" err="1"/>
              <a:t>your</a:t>
            </a:r>
            <a:r>
              <a:rPr lang="da-DK" sz="2100" dirty="0"/>
              <a:t> </a:t>
            </a:r>
            <a:r>
              <a:rPr lang="da-DK" sz="2100" dirty="0" err="1"/>
              <a:t>academic</a:t>
            </a:r>
            <a:r>
              <a:rPr lang="da-DK" sz="2100" dirty="0"/>
              <a:t> and professional </a:t>
            </a:r>
            <a:r>
              <a:rPr lang="da-DK" sz="2100" dirty="0" err="1"/>
              <a:t>profile</a:t>
            </a:r>
            <a:r>
              <a:rPr lang="da-DK" sz="2100" dirty="0"/>
              <a:t> -  </a:t>
            </a:r>
            <a:r>
              <a:rPr lang="da-DK" sz="2100" b="1" i="1" dirty="0" err="1"/>
              <a:t>experience</a:t>
            </a:r>
            <a:r>
              <a:rPr lang="da-DK" sz="2100" b="1" i="1" dirty="0"/>
              <a:t> </a:t>
            </a:r>
            <a:r>
              <a:rPr lang="da-DK" sz="2100" b="1" i="1" dirty="0" err="1"/>
              <a:t>counts</a:t>
            </a:r>
            <a:r>
              <a:rPr lang="da-DK" sz="2100" b="1" i="1" dirty="0"/>
              <a:t> in the </a:t>
            </a:r>
            <a:r>
              <a:rPr lang="da-DK" sz="2100" b="1" i="1" dirty="0" err="1"/>
              <a:t>eyes</a:t>
            </a:r>
            <a:r>
              <a:rPr lang="da-DK" sz="2100" b="1" i="1" dirty="0"/>
              <a:t> of potential </a:t>
            </a:r>
            <a:r>
              <a:rPr lang="da-DK" sz="2100" b="1" i="1" dirty="0" err="1"/>
              <a:t>employers</a:t>
            </a:r>
            <a:endParaRPr lang="da-DK" sz="2100" b="1" i="1" dirty="0"/>
          </a:p>
          <a:p>
            <a:pPr>
              <a:lnSpc>
                <a:spcPct val="100000"/>
              </a:lnSpc>
              <a:spcAft>
                <a:spcPts val="600"/>
              </a:spcAft>
            </a:pPr>
            <a:endParaRPr lang="da-DK" sz="1200" dirty="0"/>
          </a:p>
        </p:txBody>
      </p:sp>
      <p:sp>
        <p:nvSpPr>
          <p:cNvPr id="6" name="Date Placeholder 5">
            <a:extLst>
              <a:ext uri="{FF2B5EF4-FFF2-40B4-BE49-F238E27FC236}">
                <a16:creationId xmlns:a16="http://schemas.microsoft.com/office/drawing/2014/main" id="{B8894CB6-721F-4559-A1D3-11BF4A991363}"/>
              </a:ext>
            </a:extLst>
          </p:cNvPr>
          <p:cNvSpPr>
            <a:spLocks noGrp="1"/>
          </p:cNvSpPr>
          <p:nvPr>
            <p:ph type="dt" sz="half" idx="4294967295"/>
          </p:nvPr>
        </p:nvSpPr>
        <p:spPr>
          <a:xfrm>
            <a:off x="0" y="6912000"/>
            <a:ext cx="0" cy="0"/>
          </a:xfrm>
        </p:spPr>
        <p:txBody>
          <a:bodyPr/>
          <a:lstStyle/>
          <a:p>
            <a:pPr>
              <a:spcAft>
                <a:spcPts val="600"/>
              </a:spcAft>
            </a:pPr>
            <a:fld id="{7610C92B-3E20-43FF-9741-D802DC65CBD0}" type="datetime1">
              <a:rPr lang="da-DK" smtClean="0"/>
              <a:pPr>
                <a:spcAft>
                  <a:spcPts val="600"/>
                </a:spcAft>
              </a:pPr>
              <a:t>26-04-2022</a:t>
            </a:fld>
            <a:endParaRPr lang="da-DK"/>
          </a:p>
        </p:txBody>
      </p:sp>
      <p:pic>
        <p:nvPicPr>
          <p:cNvPr id="8" name="Pladsholder til billede 7" descr="To kollegaer planlægger på en tavle med sticky notes">
            <a:extLst>
              <a:ext uri="{FF2B5EF4-FFF2-40B4-BE49-F238E27FC236}">
                <a16:creationId xmlns:a16="http://schemas.microsoft.com/office/drawing/2014/main" id="{C62C6384-0A74-4ACA-856F-E3FEC6C23A0B}"/>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20340" r="23067"/>
          <a:stretch/>
        </p:blipFill>
        <p:spPr>
          <a:xfrm>
            <a:off x="0" y="0"/>
            <a:ext cx="5818909" cy="6858000"/>
          </a:xfrm>
        </p:spPr>
      </p:pic>
    </p:spTree>
    <p:custDataLst>
      <p:custData r:id="rId1"/>
      <p:custData r:id="rId2"/>
    </p:custDataLst>
    <p:extLst>
      <p:ext uri="{BB962C8B-B14F-4D97-AF65-F5344CB8AC3E}">
        <p14:creationId xmlns:p14="http://schemas.microsoft.com/office/powerpoint/2010/main" val="286274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6FF0CD-A730-4094-B5D0-36E8B4E22A7D}"/>
              </a:ext>
            </a:extLst>
          </p:cNvPr>
          <p:cNvSpPr>
            <a:spLocks noGrp="1"/>
          </p:cNvSpPr>
          <p:nvPr>
            <p:ph type="title"/>
          </p:nvPr>
        </p:nvSpPr>
        <p:spPr>
          <a:xfrm>
            <a:off x="377748" y="453600"/>
            <a:ext cx="11412000" cy="1119561"/>
          </a:xfrm>
        </p:spPr>
        <p:txBody>
          <a:bodyPr anchor="ctr">
            <a:normAutofit/>
          </a:bodyPr>
          <a:lstStyle/>
          <a:p>
            <a:pPr algn="ctr"/>
            <a:r>
              <a:rPr lang="da-DK" dirty="0" err="1"/>
              <a:t>What</a:t>
            </a:r>
            <a:r>
              <a:rPr lang="da-DK" dirty="0"/>
              <a:t> </a:t>
            </a:r>
            <a:r>
              <a:rPr lang="da-DK" dirty="0" err="1"/>
              <a:t>would</a:t>
            </a:r>
            <a:r>
              <a:rPr lang="da-DK" dirty="0"/>
              <a:t> </a:t>
            </a:r>
            <a:r>
              <a:rPr lang="da-DK" dirty="0" err="1"/>
              <a:t>you</a:t>
            </a:r>
            <a:r>
              <a:rPr lang="da-DK" dirty="0"/>
              <a:t> like to </a:t>
            </a:r>
            <a:r>
              <a:rPr lang="da-DK" dirty="0" err="1"/>
              <a:t>gain</a:t>
            </a:r>
            <a:r>
              <a:rPr lang="da-DK" dirty="0"/>
              <a:t> from a </a:t>
            </a:r>
            <a:br>
              <a:rPr lang="da-DK" dirty="0"/>
            </a:br>
            <a:r>
              <a:rPr lang="da-DK" dirty="0"/>
              <a:t>Project &amp; Trainee </a:t>
            </a:r>
            <a:r>
              <a:rPr lang="da-DK" dirty="0" err="1"/>
              <a:t>Period</a:t>
            </a:r>
            <a:r>
              <a:rPr lang="da-DK" dirty="0"/>
              <a:t>?</a:t>
            </a:r>
          </a:p>
        </p:txBody>
      </p:sp>
      <p:sp>
        <p:nvSpPr>
          <p:cNvPr id="3" name="Pladsholder til indhold 2">
            <a:extLst>
              <a:ext uri="{FF2B5EF4-FFF2-40B4-BE49-F238E27FC236}">
                <a16:creationId xmlns:a16="http://schemas.microsoft.com/office/drawing/2014/main" id="{7D22D857-5122-4617-9AC2-E2039D156470}"/>
              </a:ext>
            </a:extLst>
          </p:cNvPr>
          <p:cNvSpPr>
            <a:spLocks noGrp="1"/>
          </p:cNvSpPr>
          <p:nvPr>
            <p:ph idx="1"/>
          </p:nvPr>
        </p:nvSpPr>
        <p:spPr>
          <a:xfrm>
            <a:off x="114301" y="1976285"/>
            <a:ext cx="8763000" cy="3865716"/>
          </a:xfrm>
        </p:spPr>
        <p:txBody>
          <a:bodyPr/>
          <a:lstStyle/>
          <a:p>
            <a:pPr marL="0" indent="0">
              <a:buNone/>
            </a:pPr>
            <a:r>
              <a:rPr lang="da-DK" sz="2000" b="1" dirty="0" err="1"/>
              <a:t>Reflections</a:t>
            </a:r>
            <a:r>
              <a:rPr lang="da-DK" sz="2000" b="1" dirty="0"/>
              <a:t> </a:t>
            </a:r>
            <a:r>
              <a:rPr lang="da-DK" sz="2000" b="1" dirty="0" err="1"/>
              <a:t>about</a:t>
            </a:r>
            <a:r>
              <a:rPr lang="da-DK" sz="2000" b="1" dirty="0"/>
              <a:t> </a:t>
            </a:r>
            <a:r>
              <a:rPr lang="da-DK" sz="2000" b="1" dirty="0" err="1"/>
              <a:t>choosing</a:t>
            </a:r>
            <a:r>
              <a:rPr lang="da-DK" sz="2000" b="1" dirty="0"/>
              <a:t> </a:t>
            </a:r>
            <a:r>
              <a:rPr lang="da-DK" sz="2000" b="1" dirty="0" err="1"/>
              <a:t>your</a:t>
            </a:r>
            <a:r>
              <a:rPr lang="da-DK" sz="2000" b="1" dirty="0"/>
              <a:t> </a:t>
            </a:r>
            <a:r>
              <a:rPr lang="da-DK" sz="2000" b="1" dirty="0" err="1"/>
              <a:t>project</a:t>
            </a:r>
            <a:r>
              <a:rPr lang="da-DK" sz="2000" b="1" dirty="0"/>
              <a:t> </a:t>
            </a:r>
            <a:r>
              <a:rPr lang="da-DK" sz="2000" b="1" dirty="0" err="1"/>
              <a:t>organization</a:t>
            </a:r>
            <a:r>
              <a:rPr lang="da-DK" sz="2000" b="1" dirty="0"/>
              <a:t>:</a:t>
            </a:r>
          </a:p>
          <a:p>
            <a:endParaRPr lang="da-DK" sz="2000" dirty="0"/>
          </a:p>
          <a:p>
            <a:r>
              <a:rPr lang="da-DK" sz="2000" dirty="0" err="1"/>
              <a:t>Need</a:t>
            </a:r>
            <a:r>
              <a:rPr lang="da-DK" sz="2000" dirty="0"/>
              <a:t> to find an </a:t>
            </a:r>
            <a:r>
              <a:rPr lang="da-DK" sz="2000" dirty="0" err="1"/>
              <a:t>organization</a:t>
            </a:r>
            <a:r>
              <a:rPr lang="da-DK" sz="2000" dirty="0"/>
              <a:t> and tasks </a:t>
            </a:r>
            <a:r>
              <a:rPr lang="da-DK" sz="2000" dirty="0" err="1"/>
              <a:t>that</a:t>
            </a:r>
            <a:r>
              <a:rPr lang="da-DK" sz="2000" dirty="0"/>
              <a:t> matches </a:t>
            </a:r>
            <a:r>
              <a:rPr lang="da-DK" sz="2000" dirty="0" err="1"/>
              <a:t>your</a:t>
            </a:r>
            <a:r>
              <a:rPr lang="da-DK" sz="2000" dirty="0"/>
              <a:t> </a:t>
            </a:r>
            <a:r>
              <a:rPr lang="da-DK" sz="2000" dirty="0" err="1"/>
              <a:t>study</a:t>
            </a:r>
            <a:r>
              <a:rPr lang="da-DK" sz="2000" dirty="0"/>
              <a:t> </a:t>
            </a:r>
            <a:r>
              <a:rPr lang="da-DK" sz="2000" dirty="0" err="1"/>
              <a:t>profile</a:t>
            </a:r>
            <a:endParaRPr lang="da-DK" sz="2000" dirty="0"/>
          </a:p>
          <a:p>
            <a:pPr marL="0" indent="0">
              <a:buNone/>
            </a:pPr>
            <a:endParaRPr lang="da-DK" sz="2000" dirty="0"/>
          </a:p>
          <a:p>
            <a:r>
              <a:rPr lang="da-DK" sz="2000" dirty="0"/>
              <a:t>Is </a:t>
            </a:r>
            <a:r>
              <a:rPr lang="da-DK" sz="2000" dirty="0" err="1"/>
              <a:t>there</a:t>
            </a:r>
            <a:r>
              <a:rPr lang="da-DK" sz="2000" dirty="0"/>
              <a:t> a </a:t>
            </a:r>
            <a:r>
              <a:rPr lang="da-DK" sz="2000" dirty="0" err="1"/>
              <a:t>specific</a:t>
            </a:r>
            <a:r>
              <a:rPr lang="da-DK" sz="2000" dirty="0"/>
              <a:t> </a:t>
            </a:r>
            <a:r>
              <a:rPr lang="da-DK" sz="2000" dirty="0" err="1"/>
              <a:t>subject-related</a:t>
            </a:r>
            <a:r>
              <a:rPr lang="da-DK" sz="2000" dirty="0"/>
              <a:t> </a:t>
            </a:r>
            <a:r>
              <a:rPr lang="da-DK" sz="2000" dirty="0" err="1"/>
              <a:t>area</a:t>
            </a:r>
            <a:r>
              <a:rPr lang="da-DK" sz="2000" dirty="0"/>
              <a:t> </a:t>
            </a:r>
            <a:r>
              <a:rPr lang="da-DK" sz="2000" dirty="0" err="1"/>
              <a:t>you</a:t>
            </a:r>
            <a:r>
              <a:rPr lang="da-DK" sz="2000" dirty="0"/>
              <a:t> </a:t>
            </a:r>
            <a:r>
              <a:rPr lang="da-DK" sz="2000" dirty="0" err="1"/>
              <a:t>would</a:t>
            </a:r>
            <a:r>
              <a:rPr lang="da-DK" sz="2000" dirty="0"/>
              <a:t> like to </a:t>
            </a:r>
            <a:r>
              <a:rPr lang="da-DK" sz="2000" dirty="0" err="1"/>
              <a:t>work</a:t>
            </a:r>
            <a:r>
              <a:rPr lang="da-DK" sz="2000" dirty="0"/>
              <a:t> with in a practical </a:t>
            </a:r>
            <a:r>
              <a:rPr lang="da-DK" sz="2000" dirty="0" err="1"/>
              <a:t>setting</a:t>
            </a:r>
            <a:r>
              <a:rPr lang="da-DK" sz="2000" dirty="0"/>
              <a:t>? (</a:t>
            </a:r>
            <a:r>
              <a:rPr lang="da-DK" sz="2000" dirty="0" err="1"/>
              <a:t>e.g</a:t>
            </a:r>
            <a:r>
              <a:rPr lang="da-DK" sz="2000" dirty="0"/>
              <a:t>. marketing, Human Resources, </a:t>
            </a:r>
            <a:r>
              <a:rPr lang="da-DK" sz="2000" dirty="0" err="1"/>
              <a:t>strategy</a:t>
            </a:r>
            <a:r>
              <a:rPr lang="da-DK" sz="2000" dirty="0"/>
              <a:t>, </a:t>
            </a:r>
            <a:r>
              <a:rPr lang="da-DK" sz="2000" dirty="0" err="1"/>
              <a:t>etc</a:t>
            </a:r>
            <a:r>
              <a:rPr lang="da-DK" sz="2000" dirty="0"/>
              <a:t>)</a:t>
            </a:r>
          </a:p>
          <a:p>
            <a:r>
              <a:rPr lang="da-DK" sz="2000" dirty="0"/>
              <a:t>Is </a:t>
            </a:r>
            <a:r>
              <a:rPr lang="da-DK" sz="2000" dirty="0" err="1"/>
              <a:t>there</a:t>
            </a:r>
            <a:r>
              <a:rPr lang="da-DK" sz="2000" dirty="0"/>
              <a:t> a </a:t>
            </a:r>
            <a:r>
              <a:rPr lang="da-DK" sz="2000" dirty="0" err="1"/>
              <a:t>specific</a:t>
            </a:r>
            <a:r>
              <a:rPr lang="da-DK" sz="2000" dirty="0"/>
              <a:t> business </a:t>
            </a:r>
            <a:r>
              <a:rPr lang="da-DK" sz="2000" dirty="0" err="1"/>
              <a:t>area</a:t>
            </a:r>
            <a:r>
              <a:rPr lang="da-DK" sz="2000" dirty="0"/>
              <a:t> or </a:t>
            </a:r>
            <a:r>
              <a:rPr lang="da-DK" sz="2000" dirty="0" err="1"/>
              <a:t>sector</a:t>
            </a:r>
            <a:r>
              <a:rPr lang="da-DK" sz="2000" dirty="0"/>
              <a:t> </a:t>
            </a:r>
            <a:r>
              <a:rPr lang="da-DK" sz="2000" dirty="0" err="1"/>
              <a:t>you</a:t>
            </a:r>
            <a:r>
              <a:rPr lang="da-DK" sz="2000" dirty="0"/>
              <a:t> </a:t>
            </a:r>
            <a:r>
              <a:rPr lang="da-DK" sz="2000" dirty="0" err="1"/>
              <a:t>would</a:t>
            </a:r>
            <a:r>
              <a:rPr lang="da-DK" sz="2000" dirty="0"/>
              <a:t> like to </a:t>
            </a:r>
            <a:r>
              <a:rPr lang="da-DK" sz="2000" dirty="0" err="1"/>
              <a:t>learn</a:t>
            </a:r>
            <a:r>
              <a:rPr lang="da-DK" sz="2000" dirty="0"/>
              <a:t> more </a:t>
            </a:r>
            <a:r>
              <a:rPr lang="da-DK" sz="2000" dirty="0" err="1"/>
              <a:t>about</a:t>
            </a:r>
            <a:r>
              <a:rPr lang="da-DK" sz="2000" dirty="0"/>
              <a:t>? (</a:t>
            </a:r>
            <a:r>
              <a:rPr lang="da-DK" sz="2000" dirty="0" err="1"/>
              <a:t>e.g</a:t>
            </a:r>
            <a:r>
              <a:rPr lang="da-DK" sz="2000" dirty="0"/>
              <a:t>. robot, </a:t>
            </a:r>
            <a:r>
              <a:rPr lang="da-DK" sz="2000" dirty="0" err="1"/>
              <a:t>gaming</a:t>
            </a:r>
            <a:r>
              <a:rPr lang="da-DK" sz="2000" dirty="0"/>
              <a:t>, </a:t>
            </a:r>
            <a:r>
              <a:rPr lang="da-DK" sz="2000" dirty="0" err="1"/>
              <a:t>financial</a:t>
            </a:r>
            <a:r>
              <a:rPr lang="da-DK" sz="2000" dirty="0"/>
              <a:t> </a:t>
            </a:r>
            <a:r>
              <a:rPr lang="da-DK" sz="2000" dirty="0" err="1"/>
              <a:t>industry</a:t>
            </a:r>
            <a:r>
              <a:rPr lang="da-DK" sz="2000" dirty="0"/>
              <a:t>, </a:t>
            </a:r>
            <a:r>
              <a:rPr lang="da-DK" sz="2000" dirty="0" err="1"/>
              <a:t>etc</a:t>
            </a:r>
            <a:r>
              <a:rPr lang="da-DK" sz="2000" dirty="0"/>
              <a:t>)</a:t>
            </a:r>
          </a:p>
          <a:p>
            <a:r>
              <a:rPr lang="da-DK" sz="2000" dirty="0" err="1"/>
              <a:t>Size</a:t>
            </a:r>
            <a:r>
              <a:rPr lang="da-DK" sz="2000" dirty="0"/>
              <a:t> of </a:t>
            </a:r>
            <a:r>
              <a:rPr lang="da-DK" sz="2000" dirty="0" err="1"/>
              <a:t>organization</a:t>
            </a:r>
            <a:r>
              <a:rPr lang="da-DK" sz="2000" dirty="0"/>
              <a:t> – small, medium, big, global?</a:t>
            </a:r>
          </a:p>
          <a:p>
            <a:r>
              <a:rPr lang="da-DK" sz="2000" dirty="0"/>
              <a:t>Type of </a:t>
            </a:r>
            <a:r>
              <a:rPr lang="da-DK" sz="2000" dirty="0" err="1"/>
              <a:t>organization</a:t>
            </a:r>
            <a:r>
              <a:rPr lang="da-DK" sz="2000" dirty="0"/>
              <a:t> – private, public, NGO or…?</a:t>
            </a:r>
          </a:p>
          <a:p>
            <a:r>
              <a:rPr lang="da-DK" sz="2000" dirty="0" err="1"/>
              <a:t>Where</a:t>
            </a:r>
            <a:r>
              <a:rPr lang="da-DK" sz="2000" dirty="0"/>
              <a:t> – </a:t>
            </a:r>
            <a:r>
              <a:rPr lang="da-DK" sz="2000" dirty="0" err="1"/>
              <a:t>close</a:t>
            </a:r>
            <a:r>
              <a:rPr lang="da-DK" sz="2000" dirty="0"/>
              <a:t> to home or…?</a:t>
            </a:r>
          </a:p>
          <a:p>
            <a:r>
              <a:rPr lang="da-DK" sz="2000" dirty="0"/>
              <a:t>Are </a:t>
            </a:r>
            <a:r>
              <a:rPr lang="da-DK" sz="2000" dirty="0" err="1"/>
              <a:t>you</a:t>
            </a:r>
            <a:r>
              <a:rPr lang="da-DK" sz="2000" dirty="0"/>
              <a:t> </a:t>
            </a:r>
            <a:r>
              <a:rPr lang="da-DK" sz="2000" dirty="0" err="1"/>
              <a:t>already</a:t>
            </a:r>
            <a:r>
              <a:rPr lang="da-DK" sz="2000" dirty="0"/>
              <a:t> part of an </a:t>
            </a:r>
            <a:r>
              <a:rPr lang="da-DK" sz="2000" dirty="0" err="1"/>
              <a:t>organization</a:t>
            </a:r>
            <a:r>
              <a:rPr lang="da-DK" sz="2000" dirty="0"/>
              <a:t> </a:t>
            </a:r>
            <a:r>
              <a:rPr lang="da-DK" sz="2000" dirty="0" err="1"/>
              <a:t>that</a:t>
            </a:r>
            <a:r>
              <a:rPr lang="da-DK" sz="2000" dirty="0"/>
              <a:t> </a:t>
            </a:r>
            <a:r>
              <a:rPr lang="da-DK" sz="2000" dirty="0" err="1"/>
              <a:t>might</a:t>
            </a:r>
            <a:r>
              <a:rPr lang="da-DK" sz="2000" dirty="0"/>
              <a:t> </a:t>
            </a:r>
            <a:r>
              <a:rPr lang="da-DK" sz="2000" dirty="0" err="1"/>
              <a:t>be</a:t>
            </a:r>
            <a:r>
              <a:rPr lang="da-DK" sz="2000" dirty="0"/>
              <a:t> relevant?</a:t>
            </a:r>
            <a:endParaRPr lang="da-DK" dirty="0"/>
          </a:p>
          <a:p>
            <a:endParaRPr lang="da-DK" dirty="0"/>
          </a:p>
          <a:p>
            <a:endParaRPr lang="da-DK" dirty="0"/>
          </a:p>
        </p:txBody>
      </p:sp>
      <p:pic>
        <p:nvPicPr>
          <p:cNvPr id="4" name="Picture 2" descr="C:\Users\micp\Desktop\Michelle\Campus Slagelse\Præsentation for IVK-studerende om opsøgende virksomhedskontakt sept. 2015\considerations2.jpg">
            <a:extLst>
              <a:ext uri="{FF2B5EF4-FFF2-40B4-BE49-F238E27FC236}">
                <a16:creationId xmlns:a16="http://schemas.microsoft.com/office/drawing/2014/main" id="{D64A5810-C6A9-4540-9534-AB08B12142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30" r="50792"/>
          <a:stretch/>
        </p:blipFill>
        <p:spPr bwMode="auto">
          <a:xfrm>
            <a:off x="8957187" y="1340916"/>
            <a:ext cx="3234813" cy="5517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7886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4620" y="453600"/>
            <a:ext cx="11093816" cy="820032"/>
          </a:xfrm>
        </p:spPr>
        <p:txBody>
          <a:bodyPr/>
          <a:lstStyle/>
          <a:p>
            <a:pPr algn="ctr"/>
            <a:r>
              <a:rPr lang="da-DK" dirty="0">
                <a:latin typeface="Gill Sans MT" panose="020B0502020104020203" pitchFamily="34" charset="0"/>
              </a:rPr>
              <a:t>SDU Jobbank: jobbank.sdu.dk  </a:t>
            </a:r>
            <a:endParaRPr lang="da-DK" dirty="0"/>
          </a:p>
        </p:txBody>
      </p:sp>
      <p:pic>
        <p:nvPicPr>
          <p:cNvPr id="10" name="Billede 9">
            <a:extLst>
              <a:ext uri="{FF2B5EF4-FFF2-40B4-BE49-F238E27FC236}">
                <a16:creationId xmlns:a16="http://schemas.microsoft.com/office/drawing/2014/main" id="{5866DDD7-479C-4CC2-A68A-9E4F02F2DA2E}"/>
              </a:ext>
            </a:extLst>
          </p:cNvPr>
          <p:cNvPicPr>
            <a:picLocks noChangeAspect="1"/>
          </p:cNvPicPr>
          <p:nvPr/>
        </p:nvPicPr>
        <p:blipFill rotWithShape="1">
          <a:blip r:embed="rId3"/>
          <a:srcRect l="896" t="7107" r="1441"/>
          <a:stretch/>
        </p:blipFill>
        <p:spPr>
          <a:xfrm>
            <a:off x="203201" y="1348510"/>
            <a:ext cx="5472000" cy="2819221"/>
          </a:xfrm>
          <a:prstGeom prst="rect">
            <a:avLst/>
          </a:prstGeom>
        </p:spPr>
      </p:pic>
      <p:sp>
        <p:nvSpPr>
          <p:cNvPr id="11" name="Afrundet rektangel 4">
            <a:extLst>
              <a:ext uri="{FF2B5EF4-FFF2-40B4-BE49-F238E27FC236}">
                <a16:creationId xmlns:a16="http://schemas.microsoft.com/office/drawing/2014/main" id="{E0EA3D87-4A8D-422D-B30A-63C254E26AEC}"/>
              </a:ext>
            </a:extLst>
          </p:cNvPr>
          <p:cNvSpPr/>
          <p:nvPr/>
        </p:nvSpPr>
        <p:spPr>
          <a:xfrm>
            <a:off x="365126" y="4184248"/>
            <a:ext cx="5180816" cy="58777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2000" dirty="0"/>
              <a:t>New student jobs, </a:t>
            </a:r>
            <a:r>
              <a:rPr lang="da-DK" sz="2000" dirty="0" err="1"/>
              <a:t>internships</a:t>
            </a:r>
            <a:r>
              <a:rPr lang="da-DK" sz="2000" dirty="0"/>
              <a:t> and </a:t>
            </a:r>
            <a:r>
              <a:rPr lang="da-DK" sz="2000" dirty="0" err="1"/>
              <a:t>projects</a:t>
            </a:r>
            <a:r>
              <a:rPr lang="da-DK" sz="2000" dirty="0"/>
              <a:t> </a:t>
            </a:r>
            <a:r>
              <a:rPr lang="da-DK" sz="2000" dirty="0" err="1"/>
              <a:t>every</a:t>
            </a:r>
            <a:r>
              <a:rPr lang="da-DK" sz="2000" dirty="0"/>
              <a:t> </a:t>
            </a:r>
            <a:r>
              <a:rPr lang="da-DK" sz="2000" dirty="0" err="1"/>
              <a:t>week</a:t>
            </a:r>
            <a:r>
              <a:rPr lang="da-DK" sz="2000" dirty="0"/>
              <a:t>. </a:t>
            </a:r>
          </a:p>
        </p:txBody>
      </p:sp>
      <p:sp>
        <p:nvSpPr>
          <p:cNvPr id="9" name="Pladsholder til indhold 2">
            <a:extLst>
              <a:ext uri="{FF2B5EF4-FFF2-40B4-BE49-F238E27FC236}">
                <a16:creationId xmlns:a16="http://schemas.microsoft.com/office/drawing/2014/main" id="{1986D01E-2CA7-406A-96BC-13FA97636B48}"/>
              </a:ext>
            </a:extLst>
          </p:cNvPr>
          <p:cNvSpPr txBox="1">
            <a:spLocks/>
          </p:cNvSpPr>
          <p:nvPr/>
        </p:nvSpPr>
        <p:spPr>
          <a:xfrm>
            <a:off x="6807984" y="1348509"/>
            <a:ext cx="4746708" cy="4640789"/>
          </a:xfrm>
          <a:prstGeom prst="rect">
            <a:avLst/>
          </a:prstGeom>
        </p:spPr>
        <p:txBody>
          <a:bodyPr/>
          <a:lstStyle>
            <a:lvl1pPr marL="0" indent="0" algn="l" defTabSz="914400" rtl="0" eaLnBrk="1" latinLnBrk="0" hangingPunct="1">
              <a:lnSpc>
                <a:spcPct val="90000"/>
              </a:lnSpc>
              <a:spcBef>
                <a:spcPts val="600"/>
              </a:spcBef>
              <a:buFont typeface="Arial" panose="020B0604020202020204" pitchFamily="34" charset="0"/>
              <a:buChar char="​"/>
              <a:defRPr sz="2300" kern="1200">
                <a:solidFill>
                  <a:schemeClr val="tx1"/>
                </a:solidFill>
                <a:latin typeface="+mn-lt"/>
                <a:ea typeface="+mn-ea"/>
                <a:cs typeface="+mn-cs"/>
              </a:defRPr>
            </a:lvl1pPr>
            <a:lvl2pPr marL="360000" indent="-360000" algn="l" defTabSz="914400" rtl="0" eaLnBrk="1" latinLnBrk="0" hangingPunct="1">
              <a:lnSpc>
                <a:spcPct val="90000"/>
              </a:lnSpc>
              <a:spcBef>
                <a:spcPts val="600"/>
              </a:spcBef>
              <a:buFont typeface="Arial" panose="020B0604020202020204" pitchFamily="34" charset="0"/>
              <a:buChar char="•"/>
              <a:defRPr sz="2300" kern="1200">
                <a:solidFill>
                  <a:schemeClr val="tx1"/>
                </a:solidFill>
                <a:latin typeface="+mn-lt"/>
                <a:ea typeface="+mn-ea"/>
                <a:cs typeface="+mn-cs"/>
              </a:defRPr>
            </a:lvl2pPr>
            <a:lvl3pPr marL="684000" indent="-324000" algn="l" defTabSz="914400" rtl="0" eaLnBrk="1" latinLnBrk="0" hangingPunct="1">
              <a:lnSpc>
                <a:spcPct val="90000"/>
              </a:lnSpc>
              <a:spcBef>
                <a:spcPts val="600"/>
              </a:spcBef>
              <a:buFont typeface="Arial" panose="020B0604020202020204" pitchFamily="34" charset="0"/>
              <a:buChar char="•"/>
              <a:defRPr sz="2100" kern="1200">
                <a:solidFill>
                  <a:schemeClr val="tx1"/>
                </a:solidFill>
                <a:latin typeface="+mn-lt"/>
                <a:ea typeface="+mn-ea"/>
                <a:cs typeface="+mn-cs"/>
              </a:defRPr>
            </a:lvl3pPr>
            <a:lvl4pPr marL="972000" indent="-288000" algn="l" defTabSz="914400" rtl="0" eaLnBrk="1" latinLnBrk="0" hangingPunct="1">
              <a:lnSpc>
                <a:spcPct val="90000"/>
              </a:lnSpc>
              <a:spcBef>
                <a:spcPts val="600"/>
              </a:spcBef>
              <a:buFont typeface="Arial" panose="020B0604020202020204" pitchFamily="34" charset="0"/>
              <a:buChar char="•"/>
              <a:defRPr sz="1900" kern="1200">
                <a:solidFill>
                  <a:schemeClr val="tx1"/>
                </a:solidFill>
                <a:latin typeface="+mn-lt"/>
                <a:ea typeface="+mn-ea"/>
                <a:cs typeface="+mn-cs"/>
              </a:defRPr>
            </a:lvl4pPr>
            <a:lvl5pPr marL="1224000" indent="-252000" algn="l" defTabSz="914400" rtl="0" eaLnBrk="1" latinLnBrk="0" hangingPunct="1">
              <a:lnSpc>
                <a:spcPct val="90000"/>
              </a:lnSpc>
              <a:spcBef>
                <a:spcPts val="600"/>
              </a:spcBef>
              <a:buFont typeface="Arial" panose="020B0604020202020204" pitchFamily="34" charset="0"/>
              <a:buChar char="•"/>
              <a:defRPr sz="1700" kern="1200" baseline="0">
                <a:solidFill>
                  <a:schemeClr val="tx1"/>
                </a:solidFill>
                <a:latin typeface="+mn-lt"/>
                <a:ea typeface="+mn-ea"/>
                <a:cs typeface="+mn-cs"/>
              </a:defRPr>
            </a:lvl5pPr>
            <a:lvl6pPr marL="1224000" indent="0" algn="l" defTabSz="914400" rtl="0" eaLnBrk="1" latinLnBrk="0" hangingPunct="1">
              <a:lnSpc>
                <a:spcPct val="90000"/>
              </a:lnSpc>
              <a:spcBef>
                <a:spcPts val="600"/>
              </a:spcBef>
              <a:buFont typeface="Arial" panose="020B0604020202020204" pitchFamily="34" charset="0"/>
              <a:buNone/>
              <a:defRPr sz="1500" kern="1200" baseline="0">
                <a:solidFill>
                  <a:schemeClr val="tx1"/>
                </a:solidFill>
                <a:latin typeface="+mn-lt"/>
                <a:ea typeface="+mn-ea"/>
                <a:cs typeface="+mn-cs"/>
              </a:defRPr>
            </a:lvl6pPr>
            <a:lvl7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7pPr>
            <a:lvl8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8pPr>
            <a:lvl9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9pPr>
          </a:lstStyle>
          <a:p>
            <a:pPr marL="285750" indent="-285750">
              <a:buFont typeface="Arial" panose="020B0604020202020204" pitchFamily="34" charset="0"/>
              <a:buChar char="•"/>
            </a:pPr>
            <a:endParaRPr lang="da-DK" sz="1400" dirty="0"/>
          </a:p>
          <a:p>
            <a:pPr marL="285750" indent="-285750">
              <a:buFont typeface="Arial" panose="020B0604020202020204" pitchFamily="34" charset="0"/>
              <a:buChar char="•"/>
            </a:pPr>
            <a:endParaRPr lang="da-DK" sz="1400" dirty="0"/>
          </a:p>
          <a:p>
            <a:endParaRPr lang="da-DK" dirty="0"/>
          </a:p>
          <a:p>
            <a:pPr>
              <a:buFont typeface="Arial" panose="020B0604020202020204" pitchFamily="34" charset="0"/>
              <a:buNone/>
            </a:pPr>
            <a:endParaRPr lang="da-DK" dirty="0"/>
          </a:p>
          <a:p>
            <a:pPr marL="0" lvl="1" indent="0">
              <a:buFont typeface="Arial" panose="020B0604020202020204" pitchFamily="34" charset="0"/>
              <a:buNone/>
            </a:pPr>
            <a:endParaRPr lang="da-DK" dirty="0"/>
          </a:p>
          <a:p>
            <a:endParaRPr lang="da-DK" dirty="0"/>
          </a:p>
          <a:p>
            <a:endParaRPr lang="da-DK" dirty="0"/>
          </a:p>
        </p:txBody>
      </p:sp>
      <p:pic>
        <p:nvPicPr>
          <p:cNvPr id="7" name="Billede 6">
            <a:extLst>
              <a:ext uri="{FF2B5EF4-FFF2-40B4-BE49-F238E27FC236}">
                <a16:creationId xmlns:a16="http://schemas.microsoft.com/office/drawing/2014/main" id="{0F8B98D2-185F-413F-8056-024DC6D8DEDD}"/>
              </a:ext>
            </a:extLst>
          </p:cNvPr>
          <p:cNvPicPr>
            <a:picLocks noChangeAspect="1"/>
          </p:cNvPicPr>
          <p:nvPr/>
        </p:nvPicPr>
        <p:blipFill>
          <a:blip r:embed="rId4"/>
          <a:stretch>
            <a:fillRect/>
          </a:stretch>
        </p:blipFill>
        <p:spPr>
          <a:xfrm>
            <a:off x="5771315" y="1071393"/>
            <a:ext cx="6264000" cy="1860262"/>
          </a:xfrm>
          <a:prstGeom prst="rect">
            <a:avLst/>
          </a:prstGeom>
        </p:spPr>
      </p:pic>
      <p:pic>
        <p:nvPicPr>
          <p:cNvPr id="12" name="Billede 11">
            <a:extLst>
              <a:ext uri="{FF2B5EF4-FFF2-40B4-BE49-F238E27FC236}">
                <a16:creationId xmlns:a16="http://schemas.microsoft.com/office/drawing/2014/main" id="{C736FCD1-5211-4117-991C-E362CB6D00A3}"/>
              </a:ext>
            </a:extLst>
          </p:cNvPr>
          <p:cNvPicPr>
            <a:picLocks noChangeAspect="1"/>
          </p:cNvPicPr>
          <p:nvPr/>
        </p:nvPicPr>
        <p:blipFill>
          <a:blip r:embed="rId5"/>
          <a:stretch>
            <a:fillRect/>
          </a:stretch>
        </p:blipFill>
        <p:spPr>
          <a:xfrm>
            <a:off x="6096000" y="2924243"/>
            <a:ext cx="5868000" cy="1890393"/>
          </a:xfrm>
          <a:prstGeom prst="rect">
            <a:avLst/>
          </a:prstGeom>
        </p:spPr>
      </p:pic>
      <p:pic>
        <p:nvPicPr>
          <p:cNvPr id="14" name="Billede 13">
            <a:extLst>
              <a:ext uri="{FF2B5EF4-FFF2-40B4-BE49-F238E27FC236}">
                <a16:creationId xmlns:a16="http://schemas.microsoft.com/office/drawing/2014/main" id="{8CDF2BE5-68B4-47CA-837F-81B2FBD9332C}"/>
              </a:ext>
            </a:extLst>
          </p:cNvPr>
          <p:cNvPicPr>
            <a:picLocks noChangeAspect="1"/>
          </p:cNvPicPr>
          <p:nvPr/>
        </p:nvPicPr>
        <p:blipFill>
          <a:blip r:embed="rId6"/>
          <a:stretch>
            <a:fillRect/>
          </a:stretch>
        </p:blipFill>
        <p:spPr>
          <a:xfrm>
            <a:off x="6005512" y="4981657"/>
            <a:ext cx="5940000" cy="1560369"/>
          </a:xfrm>
          <a:prstGeom prst="rect">
            <a:avLst/>
          </a:prstGeom>
        </p:spPr>
      </p:pic>
    </p:spTree>
    <p:extLst>
      <p:ext uri="{BB962C8B-B14F-4D97-AF65-F5344CB8AC3E}">
        <p14:creationId xmlns:p14="http://schemas.microsoft.com/office/powerpoint/2010/main" val="4782159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E322D-1B82-4CDB-8E98-EEEBE8C877E8}"/>
              </a:ext>
            </a:extLst>
          </p:cNvPr>
          <p:cNvSpPr>
            <a:spLocks noGrp="1"/>
          </p:cNvSpPr>
          <p:nvPr>
            <p:ph type="title"/>
          </p:nvPr>
        </p:nvSpPr>
        <p:spPr>
          <a:xfrm>
            <a:off x="406326" y="408573"/>
            <a:ext cx="11379347" cy="746400"/>
          </a:xfrm>
        </p:spPr>
        <p:txBody>
          <a:bodyPr/>
          <a:lstStyle/>
          <a:p>
            <a:pPr algn="ctr"/>
            <a:r>
              <a:rPr lang="da-DK" sz="3600" dirty="0" err="1"/>
              <a:t>Apply</a:t>
            </a:r>
            <a:r>
              <a:rPr lang="da-DK" sz="3600" dirty="0"/>
              <a:t> </a:t>
            </a:r>
            <a:r>
              <a:rPr lang="da-DK" sz="3600" dirty="0" err="1"/>
              <a:t>unsolicited</a:t>
            </a:r>
            <a:r>
              <a:rPr lang="da-DK" sz="3600" dirty="0"/>
              <a:t> – do </a:t>
            </a:r>
            <a:r>
              <a:rPr lang="da-DK" sz="3600" dirty="0" err="1"/>
              <a:t>your</a:t>
            </a:r>
            <a:r>
              <a:rPr lang="da-DK" sz="3600" dirty="0"/>
              <a:t> </a:t>
            </a:r>
            <a:r>
              <a:rPr lang="da-DK" sz="3600" dirty="0" err="1"/>
              <a:t>own</a:t>
            </a:r>
            <a:r>
              <a:rPr lang="da-DK" sz="3600" dirty="0"/>
              <a:t> </a:t>
            </a:r>
            <a:r>
              <a:rPr lang="da-DK" sz="3600" dirty="0" err="1"/>
              <a:t>reseach</a:t>
            </a:r>
            <a:endParaRPr lang="da-DK" sz="3600" dirty="0"/>
          </a:p>
        </p:txBody>
      </p:sp>
      <p:pic>
        <p:nvPicPr>
          <p:cNvPr id="9" name="Billede 8">
            <a:extLst>
              <a:ext uri="{FF2B5EF4-FFF2-40B4-BE49-F238E27FC236}">
                <a16:creationId xmlns:a16="http://schemas.microsoft.com/office/drawing/2014/main" id="{062B1A4A-2793-4F83-9C37-3FF0A3FC8D17}"/>
              </a:ext>
            </a:extLst>
          </p:cNvPr>
          <p:cNvPicPr>
            <a:picLocks noChangeAspect="1"/>
          </p:cNvPicPr>
          <p:nvPr/>
        </p:nvPicPr>
        <p:blipFill rotWithShape="1">
          <a:blip r:embed="rId3"/>
          <a:srcRect l="15938" t="14680" r="42884" b="14679"/>
          <a:stretch/>
        </p:blipFill>
        <p:spPr>
          <a:xfrm>
            <a:off x="9349782" y="1437403"/>
            <a:ext cx="2277831" cy="2198048"/>
          </a:xfrm>
          <a:prstGeom prst="rect">
            <a:avLst/>
          </a:prstGeom>
        </p:spPr>
      </p:pic>
      <p:sp>
        <p:nvSpPr>
          <p:cNvPr id="12" name="Rektangel: afrundede hjørner 11">
            <a:extLst>
              <a:ext uri="{FF2B5EF4-FFF2-40B4-BE49-F238E27FC236}">
                <a16:creationId xmlns:a16="http://schemas.microsoft.com/office/drawing/2014/main" id="{56F67FCA-7D10-4B71-BC09-3FBA6063241E}"/>
              </a:ext>
            </a:extLst>
          </p:cNvPr>
          <p:cNvSpPr/>
          <p:nvPr/>
        </p:nvSpPr>
        <p:spPr>
          <a:xfrm>
            <a:off x="230584" y="2840854"/>
            <a:ext cx="5381236" cy="3328959"/>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numCol="1" rtlCol="0" anchor="ctr"/>
          <a:lstStyle/>
          <a:p>
            <a:pPr marL="171450" indent="-171450">
              <a:buFont typeface="Arial" panose="020B0604020202020204" pitchFamily="34" charset="0"/>
              <a:buChar char="•"/>
            </a:pPr>
            <a:r>
              <a:rPr lang="da-DK" sz="1600" dirty="0"/>
              <a:t>SDU Jobbank</a:t>
            </a:r>
          </a:p>
          <a:p>
            <a:pPr marL="628650" lvl="1" indent="-171450">
              <a:buFont typeface="Arial" panose="020B0604020202020204" pitchFamily="34" charset="0"/>
              <a:buChar char="•"/>
            </a:pPr>
            <a:r>
              <a:rPr lang="da-DK" sz="1600" dirty="0" err="1"/>
              <a:t>Also</a:t>
            </a:r>
            <a:r>
              <a:rPr lang="da-DK" sz="1600" dirty="0"/>
              <a:t> look at student jobs, </a:t>
            </a:r>
            <a:r>
              <a:rPr lang="da-DK" sz="1600" dirty="0" err="1"/>
              <a:t>projects</a:t>
            </a:r>
            <a:r>
              <a:rPr lang="da-DK" sz="1600" dirty="0"/>
              <a:t> and </a:t>
            </a:r>
            <a:r>
              <a:rPr lang="da-DK" sz="1600" dirty="0" err="1"/>
              <a:t>full</a:t>
            </a:r>
            <a:r>
              <a:rPr lang="da-DK" sz="1600" dirty="0"/>
              <a:t> time positions – </a:t>
            </a:r>
            <a:r>
              <a:rPr lang="da-DK" sz="1600" dirty="0" err="1"/>
              <a:t>possible</a:t>
            </a:r>
            <a:r>
              <a:rPr lang="da-DK" sz="1600" dirty="0"/>
              <a:t> </a:t>
            </a:r>
            <a:r>
              <a:rPr lang="da-DK" sz="1600" dirty="0" err="1"/>
              <a:t>openings</a:t>
            </a:r>
            <a:endParaRPr lang="da-DK" sz="1600" dirty="0"/>
          </a:p>
          <a:p>
            <a:pPr marL="171450" indent="-171450">
              <a:buFont typeface="Arial" panose="020B0604020202020204" pitchFamily="34" charset="0"/>
              <a:buChar char="•"/>
            </a:pPr>
            <a:r>
              <a:rPr lang="da-DK" sz="1600" dirty="0" err="1"/>
              <a:t>Other</a:t>
            </a:r>
            <a:r>
              <a:rPr lang="da-DK" sz="1600" dirty="0"/>
              <a:t> job portals, eg. Jobindex</a:t>
            </a:r>
          </a:p>
          <a:p>
            <a:pPr marL="171450" indent="-171450">
              <a:buFont typeface="Arial" panose="020B0604020202020204" pitchFamily="34" charset="0"/>
              <a:buChar char="•"/>
            </a:pPr>
            <a:r>
              <a:rPr lang="da-DK" sz="1600" dirty="0"/>
              <a:t>LinkedIn: </a:t>
            </a:r>
            <a:r>
              <a:rPr lang="da-DK" sz="1600" dirty="0" err="1"/>
              <a:t>companies</a:t>
            </a:r>
            <a:r>
              <a:rPr lang="da-DK" sz="1600" dirty="0"/>
              <a:t> and </a:t>
            </a:r>
            <a:r>
              <a:rPr lang="da-DK" sz="1600" dirty="0" err="1"/>
              <a:t>other</a:t>
            </a:r>
            <a:r>
              <a:rPr lang="da-DK" sz="1600" dirty="0"/>
              <a:t> cand.merc.-</a:t>
            </a:r>
            <a:r>
              <a:rPr lang="da-DK" sz="1600" dirty="0" err="1"/>
              <a:t>candidates</a:t>
            </a:r>
            <a:endParaRPr lang="da-DK" sz="1600" dirty="0"/>
          </a:p>
          <a:p>
            <a:pPr marL="171450" indent="-171450">
              <a:buFont typeface="Arial" panose="020B0604020202020204" pitchFamily="34" charset="0"/>
              <a:buChar char="•"/>
            </a:pPr>
            <a:r>
              <a:rPr lang="da-DK" sz="1600" dirty="0" err="1"/>
              <a:t>Alumnet</a:t>
            </a:r>
            <a:r>
              <a:rPr lang="da-DK" sz="1600" dirty="0"/>
              <a:t>, SDU: find </a:t>
            </a:r>
            <a:r>
              <a:rPr lang="da-DK" sz="1600" dirty="0" err="1"/>
              <a:t>alumni</a:t>
            </a:r>
            <a:r>
              <a:rPr lang="da-DK" sz="1600" dirty="0"/>
              <a:t> </a:t>
            </a:r>
            <a:r>
              <a:rPr lang="da-DK" sz="1600" dirty="0" err="1"/>
              <a:t>that</a:t>
            </a:r>
            <a:r>
              <a:rPr lang="da-DK" sz="1600" dirty="0"/>
              <a:t> </a:t>
            </a:r>
            <a:r>
              <a:rPr lang="da-DK" sz="1600" dirty="0" err="1"/>
              <a:t>could</a:t>
            </a:r>
            <a:r>
              <a:rPr lang="da-DK" sz="1600" dirty="0"/>
              <a:t> </a:t>
            </a:r>
            <a:r>
              <a:rPr lang="da-DK" sz="1600" dirty="0" err="1"/>
              <a:t>help</a:t>
            </a:r>
            <a:r>
              <a:rPr lang="da-DK" sz="1600" dirty="0"/>
              <a:t> </a:t>
            </a:r>
            <a:r>
              <a:rPr lang="da-DK" sz="1600" dirty="0" err="1"/>
              <a:t>you</a:t>
            </a:r>
            <a:r>
              <a:rPr lang="da-DK" sz="1600" dirty="0"/>
              <a:t> </a:t>
            </a:r>
          </a:p>
          <a:p>
            <a:pPr marL="171450" indent="-171450">
              <a:buFont typeface="Arial" panose="020B0604020202020204" pitchFamily="34" charset="0"/>
              <a:buChar char="•"/>
            </a:pPr>
            <a:r>
              <a:rPr lang="da-DK" sz="1600" dirty="0"/>
              <a:t>National and </a:t>
            </a:r>
            <a:r>
              <a:rPr lang="da-DK" sz="1600" dirty="0" err="1"/>
              <a:t>local</a:t>
            </a:r>
            <a:r>
              <a:rPr lang="da-DK" sz="1600" dirty="0"/>
              <a:t> media</a:t>
            </a:r>
          </a:p>
          <a:p>
            <a:pPr marL="171450" indent="-171450">
              <a:buFont typeface="Arial" panose="020B0604020202020204" pitchFamily="34" charset="0"/>
              <a:buChar char="•"/>
            </a:pPr>
            <a:r>
              <a:rPr lang="da-DK" sz="1600" dirty="0"/>
              <a:t>Databases – the </a:t>
            </a:r>
            <a:r>
              <a:rPr lang="da-DK" sz="1600" dirty="0" err="1"/>
              <a:t>library</a:t>
            </a:r>
            <a:r>
              <a:rPr lang="da-DK" sz="1600" dirty="0"/>
              <a:t> </a:t>
            </a:r>
            <a:r>
              <a:rPr lang="da-DK" sz="1600" dirty="0" err="1"/>
              <a:t>can</a:t>
            </a:r>
            <a:r>
              <a:rPr lang="da-DK" sz="1600" dirty="0"/>
              <a:t> </a:t>
            </a:r>
            <a:r>
              <a:rPr lang="da-DK" sz="1600" dirty="0" err="1"/>
              <a:t>help</a:t>
            </a:r>
            <a:endParaRPr lang="da-DK" sz="1600" dirty="0"/>
          </a:p>
          <a:p>
            <a:pPr marL="171450" indent="-171450">
              <a:buFont typeface="Arial" panose="020B0604020202020204" pitchFamily="34" charset="0"/>
              <a:buChar char="•"/>
            </a:pPr>
            <a:r>
              <a:rPr lang="da-DK" sz="1600" dirty="0" err="1"/>
              <a:t>Use</a:t>
            </a:r>
            <a:r>
              <a:rPr lang="da-DK" sz="1600" dirty="0"/>
              <a:t> </a:t>
            </a:r>
            <a:r>
              <a:rPr lang="da-DK" sz="1600" dirty="0" err="1"/>
              <a:t>your</a:t>
            </a:r>
            <a:r>
              <a:rPr lang="da-DK" sz="1600" dirty="0"/>
              <a:t> </a:t>
            </a:r>
            <a:r>
              <a:rPr lang="da-DK" sz="1600" dirty="0" err="1"/>
              <a:t>existing</a:t>
            </a:r>
            <a:r>
              <a:rPr lang="da-DK" sz="1600" dirty="0"/>
              <a:t> private and professional </a:t>
            </a:r>
            <a:r>
              <a:rPr lang="da-DK" sz="1600" dirty="0" err="1"/>
              <a:t>network</a:t>
            </a:r>
            <a:endParaRPr lang="da-DK" sz="1600" dirty="0"/>
          </a:p>
        </p:txBody>
      </p:sp>
      <p:pic>
        <p:nvPicPr>
          <p:cNvPr id="15" name="Billede 14">
            <a:extLst>
              <a:ext uri="{FF2B5EF4-FFF2-40B4-BE49-F238E27FC236}">
                <a16:creationId xmlns:a16="http://schemas.microsoft.com/office/drawing/2014/main" id="{995B7C49-45B7-40F4-8EE8-73EA0D428ED5}"/>
              </a:ext>
            </a:extLst>
          </p:cNvPr>
          <p:cNvPicPr>
            <a:picLocks noChangeAspect="1"/>
          </p:cNvPicPr>
          <p:nvPr/>
        </p:nvPicPr>
        <p:blipFill rotWithShape="1">
          <a:blip r:embed="rId4"/>
          <a:srcRect l="15758" t="25770" r="53863" b="59265"/>
          <a:stretch/>
        </p:blipFill>
        <p:spPr>
          <a:xfrm>
            <a:off x="8655703" y="4502789"/>
            <a:ext cx="2909453" cy="776338"/>
          </a:xfrm>
          <a:prstGeom prst="rect">
            <a:avLst/>
          </a:prstGeom>
        </p:spPr>
      </p:pic>
      <p:pic>
        <p:nvPicPr>
          <p:cNvPr id="3" name="Billede 2">
            <a:extLst>
              <a:ext uri="{FF2B5EF4-FFF2-40B4-BE49-F238E27FC236}">
                <a16:creationId xmlns:a16="http://schemas.microsoft.com/office/drawing/2014/main" id="{32E25384-E3E3-4E57-AA8F-04B35D6B5E2A}"/>
              </a:ext>
            </a:extLst>
          </p:cNvPr>
          <p:cNvPicPr>
            <a:picLocks noChangeAspect="1"/>
          </p:cNvPicPr>
          <p:nvPr/>
        </p:nvPicPr>
        <p:blipFill>
          <a:blip r:embed="rId5"/>
          <a:stretch>
            <a:fillRect/>
          </a:stretch>
        </p:blipFill>
        <p:spPr>
          <a:xfrm>
            <a:off x="7892452" y="5620087"/>
            <a:ext cx="2343477" cy="924054"/>
          </a:xfrm>
          <a:prstGeom prst="rect">
            <a:avLst/>
          </a:prstGeom>
        </p:spPr>
      </p:pic>
      <p:pic>
        <p:nvPicPr>
          <p:cNvPr id="4" name="Billede 3">
            <a:extLst>
              <a:ext uri="{FF2B5EF4-FFF2-40B4-BE49-F238E27FC236}">
                <a16:creationId xmlns:a16="http://schemas.microsoft.com/office/drawing/2014/main" id="{2A4DECBF-EAF3-4D9E-B49D-CEE23F9FF9B5}"/>
              </a:ext>
            </a:extLst>
          </p:cNvPr>
          <p:cNvPicPr>
            <a:picLocks noChangeAspect="1"/>
          </p:cNvPicPr>
          <p:nvPr/>
        </p:nvPicPr>
        <p:blipFill>
          <a:blip r:embed="rId6"/>
          <a:stretch>
            <a:fillRect/>
          </a:stretch>
        </p:blipFill>
        <p:spPr>
          <a:xfrm>
            <a:off x="6314715" y="2536427"/>
            <a:ext cx="2749475" cy="2064350"/>
          </a:xfrm>
          <a:prstGeom prst="rect">
            <a:avLst/>
          </a:prstGeom>
        </p:spPr>
      </p:pic>
      <p:pic>
        <p:nvPicPr>
          <p:cNvPr id="1026" name="Picture 2" descr="Syddansk Universitets netværk for alumner - Home | Facebook">
            <a:extLst>
              <a:ext uri="{FF2B5EF4-FFF2-40B4-BE49-F238E27FC236}">
                <a16:creationId xmlns:a16="http://schemas.microsoft.com/office/drawing/2014/main" id="{0D42832A-08B2-4B69-A868-52B100795E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9525" y="1437403"/>
            <a:ext cx="2133600" cy="1924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1980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A828E2-BEDC-49C5-8E13-B997287E1B2A}"/>
              </a:ext>
            </a:extLst>
          </p:cNvPr>
          <p:cNvSpPr>
            <a:spLocks noGrp="1"/>
          </p:cNvSpPr>
          <p:nvPr>
            <p:ph type="title"/>
          </p:nvPr>
        </p:nvSpPr>
        <p:spPr>
          <a:xfrm>
            <a:off x="377748" y="453600"/>
            <a:ext cx="5975757" cy="1248208"/>
          </a:xfrm>
        </p:spPr>
        <p:txBody>
          <a:bodyPr anchor="t">
            <a:normAutofit/>
          </a:bodyPr>
          <a:lstStyle/>
          <a:p>
            <a:pPr algn="ctr"/>
            <a:r>
              <a:rPr lang="da-DK" dirty="0"/>
              <a:t>How </a:t>
            </a:r>
            <a:r>
              <a:rPr lang="da-DK" dirty="0" err="1"/>
              <a:t>can</a:t>
            </a:r>
            <a:r>
              <a:rPr lang="da-DK" dirty="0"/>
              <a:t> the </a:t>
            </a:r>
            <a:r>
              <a:rPr lang="da-DK" dirty="0" err="1"/>
              <a:t>Career</a:t>
            </a:r>
            <a:r>
              <a:rPr lang="da-DK" dirty="0"/>
              <a:t> </a:t>
            </a:r>
            <a:r>
              <a:rPr lang="da-DK" dirty="0" err="1"/>
              <a:t>Counselors</a:t>
            </a:r>
            <a:r>
              <a:rPr lang="da-DK" dirty="0"/>
              <a:t> </a:t>
            </a:r>
            <a:r>
              <a:rPr lang="da-DK" dirty="0" err="1"/>
              <a:t>help</a:t>
            </a:r>
            <a:r>
              <a:rPr lang="da-DK" dirty="0"/>
              <a:t> </a:t>
            </a:r>
            <a:r>
              <a:rPr lang="da-DK" dirty="0" err="1"/>
              <a:t>you</a:t>
            </a:r>
            <a:r>
              <a:rPr lang="da-DK" dirty="0"/>
              <a:t>?</a:t>
            </a:r>
          </a:p>
        </p:txBody>
      </p:sp>
      <p:sp>
        <p:nvSpPr>
          <p:cNvPr id="3" name="Pladsholder til indhold 2">
            <a:extLst>
              <a:ext uri="{FF2B5EF4-FFF2-40B4-BE49-F238E27FC236}">
                <a16:creationId xmlns:a16="http://schemas.microsoft.com/office/drawing/2014/main" id="{2061BC6E-3A1F-46B1-93D4-1D0B911F2A2B}"/>
              </a:ext>
            </a:extLst>
          </p:cNvPr>
          <p:cNvSpPr>
            <a:spLocks noGrp="1"/>
          </p:cNvSpPr>
          <p:nvPr>
            <p:ph idx="1"/>
          </p:nvPr>
        </p:nvSpPr>
        <p:spPr>
          <a:xfrm>
            <a:off x="406305" y="1989138"/>
            <a:ext cx="5947200" cy="3852862"/>
          </a:xfrm>
        </p:spPr>
        <p:txBody>
          <a:bodyPr>
            <a:normAutofit/>
          </a:bodyPr>
          <a:lstStyle/>
          <a:p>
            <a:pPr>
              <a:buNone/>
            </a:pPr>
            <a:r>
              <a:rPr lang="en-US" sz="1700" dirty="0"/>
              <a:t>Get feedback and inputs on your thoughts:</a:t>
            </a:r>
          </a:p>
          <a:p>
            <a:pPr marL="645750" lvl="1" indent="-285750"/>
            <a:r>
              <a:rPr lang="en-US" dirty="0"/>
              <a:t>Where and how do I find relevant postings and organizations?</a:t>
            </a:r>
          </a:p>
          <a:p>
            <a:pPr marL="645750" lvl="1" indent="-285750"/>
            <a:r>
              <a:rPr lang="en-US" dirty="0"/>
              <a:t>How do I contact an organization?</a:t>
            </a:r>
          </a:p>
          <a:p>
            <a:pPr marL="645750" lvl="1" indent="-285750"/>
            <a:r>
              <a:rPr lang="en-US" dirty="0"/>
              <a:t>How do I communicate my competences?</a:t>
            </a:r>
          </a:p>
          <a:p>
            <a:pPr marL="645750" lvl="1" indent="-285750"/>
            <a:r>
              <a:rPr lang="en-US" dirty="0"/>
              <a:t>How do I write a targeted application and CV?</a:t>
            </a:r>
          </a:p>
          <a:p>
            <a:pPr marL="645750" lvl="1" indent="-285750"/>
            <a:r>
              <a:rPr lang="en-US" dirty="0"/>
              <a:t>How do I prepare for a dialogue with the organization?</a:t>
            </a:r>
          </a:p>
          <a:p>
            <a:pPr marL="645750" lvl="1" indent="-285750"/>
            <a:r>
              <a:rPr lang="en-US" dirty="0"/>
              <a:t>How do I find out what’s right for me?</a:t>
            </a:r>
          </a:p>
          <a:p>
            <a:pPr marL="645750" lvl="1" indent="-285750"/>
            <a:endParaRPr lang="en-US" sz="1700" dirty="0"/>
          </a:p>
          <a:p>
            <a:endParaRPr lang="da-DK" sz="1700" dirty="0"/>
          </a:p>
          <a:p>
            <a:r>
              <a:rPr lang="da-DK" sz="1700" dirty="0"/>
              <a:t>Book a talk with </a:t>
            </a:r>
            <a:r>
              <a:rPr lang="da-DK" sz="1700" dirty="0" err="1"/>
              <a:t>us</a:t>
            </a:r>
            <a:r>
              <a:rPr lang="da-DK" sz="1700" dirty="0"/>
              <a:t> </a:t>
            </a:r>
            <a:r>
              <a:rPr lang="da-DK" sz="1700"/>
              <a:t>at mitsdu</a:t>
            </a:r>
            <a:r>
              <a:rPr lang="da-DK" sz="1700" dirty="0"/>
              <a:t>.dk/</a:t>
            </a:r>
            <a:r>
              <a:rPr lang="da-DK" sz="1700" dirty="0" err="1"/>
              <a:t>job&amp;career</a:t>
            </a:r>
            <a:endParaRPr lang="da-DK" sz="1700" b="1" dirty="0"/>
          </a:p>
        </p:txBody>
      </p:sp>
      <p:pic>
        <p:nvPicPr>
          <p:cNvPr id="9" name="Billede 8">
            <a:extLst>
              <a:ext uri="{FF2B5EF4-FFF2-40B4-BE49-F238E27FC236}">
                <a16:creationId xmlns:a16="http://schemas.microsoft.com/office/drawing/2014/main" id="{233C0926-09C1-40EC-967E-96D91AC543BC}"/>
              </a:ext>
            </a:extLst>
          </p:cNvPr>
          <p:cNvPicPr>
            <a:picLocks noChangeAspect="1"/>
          </p:cNvPicPr>
          <p:nvPr>
            <p:custDataLst>
              <p:tags r:id="rId1"/>
            </p:custDataLst>
          </p:nvPr>
        </p:nvPicPr>
        <p:blipFill rotWithShape="1">
          <a:blip r:embed="rId3" cstate="print">
            <a:extLst>
              <a:ext uri="{28A0092B-C50C-407E-A947-70E740481C1C}">
                <a14:useLocalDpi xmlns:a14="http://schemas.microsoft.com/office/drawing/2010/main" val="0"/>
              </a:ext>
            </a:extLst>
          </a:blip>
          <a:srcRect t="13798" r="-2" b="2839"/>
          <a:stretch/>
        </p:blipFill>
        <p:spPr>
          <a:xfrm>
            <a:off x="6710401" y="10"/>
            <a:ext cx="5481600" cy="6845746"/>
          </a:xfrm>
          <a:prstGeom prst="rect">
            <a:avLst/>
          </a:prstGeom>
          <a:noFill/>
        </p:spPr>
      </p:pic>
      <p:sp>
        <p:nvSpPr>
          <p:cNvPr id="14" name="Text Placeholder 4">
            <a:extLst>
              <a:ext uri="{FF2B5EF4-FFF2-40B4-BE49-F238E27FC236}">
                <a16:creationId xmlns:a16="http://schemas.microsoft.com/office/drawing/2014/main" id="{BFBC5502-80F8-4CE3-957C-C91566C95237}"/>
              </a:ext>
            </a:extLst>
          </p:cNvPr>
          <p:cNvSpPr>
            <a:spLocks noGrp="1"/>
          </p:cNvSpPr>
          <p:nvPr>
            <p:ph type="body" sz="quarter" idx="14"/>
          </p:nvPr>
        </p:nvSpPr>
        <p:spPr>
          <a:xfrm>
            <a:off x="10540800" y="6174000"/>
            <a:ext cx="1249200" cy="338400"/>
          </a:xfrm>
        </p:spPr>
        <p:txBody>
          <a:bodyPr/>
          <a:lstStyle/>
          <a:p>
            <a:endParaRPr lang="en-US"/>
          </a:p>
        </p:txBody>
      </p:sp>
    </p:spTree>
    <p:extLst>
      <p:ext uri="{BB962C8B-B14F-4D97-AF65-F5344CB8AC3E}">
        <p14:creationId xmlns:p14="http://schemas.microsoft.com/office/powerpoint/2010/main" val="2915184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88C77-B7C4-47D8-96E7-18584B034A32}"/>
              </a:ext>
            </a:extLst>
          </p:cNvPr>
          <p:cNvSpPr>
            <a:spLocks noGrp="1"/>
          </p:cNvSpPr>
          <p:nvPr>
            <p:ph type="ctrTitle"/>
          </p:nvPr>
        </p:nvSpPr>
        <p:spPr/>
        <p:txBody>
          <a:bodyPr/>
          <a:lstStyle/>
          <a:p>
            <a:pPr algn="ctr"/>
            <a:r>
              <a:rPr lang="da-DK" dirty="0"/>
              <a:t>Career Management </a:t>
            </a:r>
            <a:r>
              <a:rPr lang="da-DK" dirty="0" err="1"/>
              <a:t>Skills</a:t>
            </a:r>
            <a:endParaRPr lang="da-DK" dirty="0"/>
          </a:p>
        </p:txBody>
      </p:sp>
      <p:sp>
        <p:nvSpPr>
          <p:cNvPr id="3" name="Pladsholder til dato 2">
            <a:extLst>
              <a:ext uri="{FF2B5EF4-FFF2-40B4-BE49-F238E27FC236}">
                <a16:creationId xmlns:a16="http://schemas.microsoft.com/office/drawing/2014/main" id="{E5FD71CA-9D71-4A37-A34E-787BAC0E9732}"/>
              </a:ext>
            </a:extLst>
          </p:cNvPr>
          <p:cNvSpPr>
            <a:spLocks noGrp="1"/>
          </p:cNvSpPr>
          <p:nvPr>
            <p:ph type="dt" sz="half" idx="2"/>
          </p:nvPr>
        </p:nvSpPr>
        <p:spPr/>
        <p:txBody>
          <a:bodyPr/>
          <a:lstStyle/>
          <a:p>
            <a:fld id="{80B0AA5A-8A0C-45FA-BA86-83DD2F49116A}" type="datetime1">
              <a:rPr lang="da-DK" smtClean="0"/>
              <a:t>26-04-2022</a:t>
            </a:fld>
            <a:endParaRPr lang="da-DK" dirty="0"/>
          </a:p>
        </p:txBody>
      </p:sp>
    </p:spTree>
    <p:extLst>
      <p:ext uri="{BB962C8B-B14F-4D97-AF65-F5344CB8AC3E}">
        <p14:creationId xmlns:p14="http://schemas.microsoft.com/office/powerpoint/2010/main" val="2298767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6FF0CD-A730-4094-B5D0-36E8B4E22A7D}"/>
              </a:ext>
            </a:extLst>
          </p:cNvPr>
          <p:cNvSpPr>
            <a:spLocks noGrp="1"/>
          </p:cNvSpPr>
          <p:nvPr>
            <p:ph type="title"/>
          </p:nvPr>
        </p:nvSpPr>
        <p:spPr>
          <a:xfrm>
            <a:off x="377748" y="453600"/>
            <a:ext cx="11412000" cy="1119561"/>
          </a:xfrm>
        </p:spPr>
        <p:txBody>
          <a:bodyPr anchor="ctr">
            <a:normAutofit/>
          </a:bodyPr>
          <a:lstStyle/>
          <a:p>
            <a:r>
              <a:rPr lang="da-DK" dirty="0" err="1"/>
              <a:t>What</a:t>
            </a:r>
            <a:r>
              <a:rPr lang="da-DK" dirty="0"/>
              <a:t> is Career Management </a:t>
            </a:r>
            <a:r>
              <a:rPr lang="da-DK" dirty="0" err="1"/>
              <a:t>Skills</a:t>
            </a:r>
            <a:r>
              <a:rPr lang="da-DK" dirty="0"/>
              <a:t>?</a:t>
            </a:r>
          </a:p>
        </p:txBody>
      </p:sp>
      <p:sp>
        <p:nvSpPr>
          <p:cNvPr id="3" name="Pladsholder til indhold 2">
            <a:extLst>
              <a:ext uri="{FF2B5EF4-FFF2-40B4-BE49-F238E27FC236}">
                <a16:creationId xmlns:a16="http://schemas.microsoft.com/office/drawing/2014/main" id="{7D22D857-5122-4617-9AC2-E2039D156470}"/>
              </a:ext>
            </a:extLst>
          </p:cNvPr>
          <p:cNvSpPr>
            <a:spLocks noGrp="1"/>
          </p:cNvSpPr>
          <p:nvPr>
            <p:ph idx="1"/>
          </p:nvPr>
        </p:nvSpPr>
        <p:spPr>
          <a:xfrm>
            <a:off x="406306" y="1976285"/>
            <a:ext cx="7645742" cy="3865716"/>
          </a:xfrm>
        </p:spPr>
        <p:txBody>
          <a:bodyPr/>
          <a:lstStyle/>
          <a:p>
            <a:r>
              <a:rPr lang="da-DK" dirty="0"/>
              <a:t>An online 4 </a:t>
            </a:r>
            <a:r>
              <a:rPr lang="da-DK" dirty="0" err="1"/>
              <a:t>module</a:t>
            </a:r>
            <a:r>
              <a:rPr lang="da-DK" dirty="0"/>
              <a:t> </a:t>
            </a:r>
            <a:r>
              <a:rPr lang="da-DK" dirty="0" err="1"/>
              <a:t>course</a:t>
            </a:r>
            <a:r>
              <a:rPr lang="da-DK" dirty="0"/>
              <a:t> in </a:t>
            </a:r>
            <a:r>
              <a:rPr lang="da-DK" dirty="0" err="1"/>
              <a:t>connection</a:t>
            </a:r>
            <a:r>
              <a:rPr lang="da-DK" dirty="0"/>
              <a:t> to </a:t>
            </a:r>
            <a:r>
              <a:rPr lang="da-DK" dirty="0" err="1"/>
              <a:t>your</a:t>
            </a:r>
            <a:r>
              <a:rPr lang="da-DK" dirty="0"/>
              <a:t> Project and Trainee </a:t>
            </a:r>
            <a:r>
              <a:rPr lang="da-DK" dirty="0" err="1"/>
              <a:t>Period</a:t>
            </a:r>
            <a:endParaRPr lang="da-DK" dirty="0"/>
          </a:p>
          <a:p>
            <a:r>
              <a:rPr lang="da-DK" dirty="0" err="1"/>
              <a:t>Facilitated</a:t>
            </a:r>
            <a:r>
              <a:rPr lang="da-DK" dirty="0"/>
              <a:t> by a </a:t>
            </a:r>
            <a:r>
              <a:rPr lang="da-DK" dirty="0" err="1"/>
              <a:t>Career</a:t>
            </a:r>
            <a:r>
              <a:rPr lang="da-DK" dirty="0"/>
              <a:t> </a:t>
            </a:r>
            <a:r>
              <a:rPr lang="da-DK" dirty="0" err="1"/>
              <a:t>Counselor</a:t>
            </a:r>
            <a:r>
              <a:rPr lang="da-DK" dirty="0"/>
              <a:t> from SDU RIO</a:t>
            </a:r>
          </a:p>
          <a:p>
            <a:endParaRPr lang="da-DK" dirty="0"/>
          </a:p>
          <a:p>
            <a:r>
              <a:rPr lang="da-DK" dirty="0"/>
              <a:t>The purpose of the </a:t>
            </a:r>
            <a:r>
              <a:rPr lang="da-DK" dirty="0" err="1"/>
              <a:t>course</a:t>
            </a:r>
            <a:r>
              <a:rPr lang="da-DK" dirty="0"/>
              <a:t> is:</a:t>
            </a:r>
          </a:p>
          <a:p>
            <a:pPr lvl="1"/>
            <a:r>
              <a:rPr lang="da-DK" sz="1600" dirty="0" err="1"/>
              <a:t>Inspire</a:t>
            </a:r>
            <a:r>
              <a:rPr lang="da-DK" sz="1600" dirty="0"/>
              <a:t> </a:t>
            </a:r>
            <a:r>
              <a:rPr lang="da-DK" sz="1600" dirty="0" err="1"/>
              <a:t>you</a:t>
            </a:r>
            <a:r>
              <a:rPr lang="da-DK" sz="1600" dirty="0"/>
              <a:t> to </a:t>
            </a:r>
            <a:r>
              <a:rPr lang="da-DK" sz="1600" dirty="0" err="1"/>
              <a:t>get</a:t>
            </a:r>
            <a:r>
              <a:rPr lang="da-DK" sz="1600" dirty="0"/>
              <a:t> the most out of </a:t>
            </a:r>
            <a:r>
              <a:rPr lang="da-DK" sz="1600" dirty="0" err="1"/>
              <a:t>your</a:t>
            </a:r>
            <a:r>
              <a:rPr lang="da-DK" sz="1600" dirty="0"/>
              <a:t> </a:t>
            </a:r>
            <a:r>
              <a:rPr lang="da-DK" sz="1600" dirty="0" err="1"/>
              <a:t>project</a:t>
            </a:r>
            <a:r>
              <a:rPr lang="da-DK" sz="1600" dirty="0"/>
              <a:t> </a:t>
            </a:r>
            <a:r>
              <a:rPr lang="da-DK" sz="1600" dirty="0" err="1"/>
              <a:t>period</a:t>
            </a:r>
            <a:endParaRPr lang="da-DK" sz="1600" dirty="0"/>
          </a:p>
          <a:p>
            <a:pPr lvl="1"/>
            <a:r>
              <a:rPr lang="da-DK" sz="1600" dirty="0" err="1"/>
              <a:t>Increase</a:t>
            </a:r>
            <a:r>
              <a:rPr lang="da-DK" sz="1600" dirty="0"/>
              <a:t> </a:t>
            </a:r>
            <a:r>
              <a:rPr lang="da-DK" sz="1600" dirty="0" err="1"/>
              <a:t>your</a:t>
            </a:r>
            <a:r>
              <a:rPr lang="da-DK" sz="1600" dirty="0"/>
              <a:t> chances of </a:t>
            </a:r>
            <a:r>
              <a:rPr lang="da-DK" sz="1600" dirty="0" err="1"/>
              <a:t>getting</a:t>
            </a:r>
            <a:r>
              <a:rPr lang="da-DK" sz="1600" dirty="0"/>
              <a:t> a job </a:t>
            </a:r>
            <a:r>
              <a:rPr lang="da-DK" sz="1600" dirty="0" err="1"/>
              <a:t>after</a:t>
            </a:r>
            <a:r>
              <a:rPr lang="da-DK" sz="1600" dirty="0"/>
              <a:t> graduation</a:t>
            </a:r>
          </a:p>
          <a:p>
            <a:pPr lvl="1"/>
            <a:r>
              <a:rPr lang="da-DK" sz="1600" dirty="0" err="1"/>
              <a:t>Prepare</a:t>
            </a:r>
            <a:r>
              <a:rPr lang="da-DK" sz="1600" dirty="0"/>
              <a:t> </a:t>
            </a:r>
            <a:r>
              <a:rPr lang="da-DK" sz="1600" dirty="0" err="1"/>
              <a:t>you</a:t>
            </a:r>
            <a:r>
              <a:rPr lang="da-DK" sz="1600" dirty="0"/>
              <a:t> to </a:t>
            </a:r>
            <a:r>
              <a:rPr lang="da-DK" sz="1600" dirty="0" err="1"/>
              <a:t>make</a:t>
            </a:r>
            <a:r>
              <a:rPr lang="da-DK" sz="1600" dirty="0"/>
              <a:t> decisions </a:t>
            </a:r>
            <a:r>
              <a:rPr lang="da-DK" sz="1600" dirty="0" err="1"/>
              <a:t>about</a:t>
            </a:r>
            <a:r>
              <a:rPr lang="da-DK" sz="1600" dirty="0"/>
              <a:t> </a:t>
            </a:r>
            <a:r>
              <a:rPr lang="da-DK" sz="1600" dirty="0" err="1"/>
              <a:t>your</a:t>
            </a:r>
            <a:r>
              <a:rPr lang="da-DK" sz="1600" dirty="0"/>
              <a:t> </a:t>
            </a:r>
            <a:r>
              <a:rPr lang="da-DK" sz="1600" dirty="0" err="1"/>
              <a:t>career</a:t>
            </a:r>
            <a:endParaRPr lang="da-DK" sz="1600" dirty="0"/>
          </a:p>
          <a:p>
            <a:endParaRPr lang="da-DK" dirty="0"/>
          </a:p>
          <a:p>
            <a:r>
              <a:rPr lang="da-DK" dirty="0" err="1"/>
              <a:t>Topics</a:t>
            </a:r>
            <a:r>
              <a:rPr lang="da-DK" dirty="0"/>
              <a:t> </a:t>
            </a:r>
            <a:r>
              <a:rPr lang="da-DK" dirty="0" err="1"/>
              <a:t>centered</a:t>
            </a:r>
            <a:r>
              <a:rPr lang="da-DK" dirty="0"/>
              <a:t> </a:t>
            </a:r>
            <a:r>
              <a:rPr lang="da-DK" dirty="0" err="1"/>
              <a:t>around</a:t>
            </a:r>
            <a:r>
              <a:rPr lang="da-DK" dirty="0"/>
              <a:t> </a:t>
            </a:r>
            <a:r>
              <a:rPr lang="da-DK" dirty="0" err="1"/>
              <a:t>your</a:t>
            </a:r>
            <a:r>
              <a:rPr lang="da-DK" dirty="0"/>
              <a:t> </a:t>
            </a:r>
            <a:r>
              <a:rPr lang="da-DK" dirty="0" err="1"/>
              <a:t>experiences</a:t>
            </a:r>
            <a:r>
              <a:rPr lang="da-DK" dirty="0"/>
              <a:t> in </a:t>
            </a:r>
            <a:r>
              <a:rPr lang="da-DK" dirty="0" err="1"/>
              <a:t>your</a:t>
            </a:r>
            <a:r>
              <a:rPr lang="da-DK" dirty="0"/>
              <a:t> </a:t>
            </a:r>
            <a:r>
              <a:rPr lang="da-DK" dirty="0" err="1"/>
              <a:t>project</a:t>
            </a:r>
            <a:r>
              <a:rPr lang="da-DK" dirty="0"/>
              <a:t> </a:t>
            </a:r>
            <a:r>
              <a:rPr lang="da-DK" dirty="0" err="1"/>
              <a:t>organization</a:t>
            </a:r>
            <a:endParaRPr lang="da-DK" dirty="0"/>
          </a:p>
          <a:p>
            <a:pPr lvl="1"/>
            <a:r>
              <a:rPr lang="da-DK" sz="1600" dirty="0" err="1"/>
              <a:t>Competences</a:t>
            </a:r>
            <a:endParaRPr lang="da-DK" sz="1600" dirty="0"/>
          </a:p>
          <a:p>
            <a:pPr lvl="1"/>
            <a:r>
              <a:rPr lang="da-DK" sz="1600" dirty="0"/>
              <a:t>Networking</a:t>
            </a:r>
          </a:p>
          <a:p>
            <a:pPr lvl="1"/>
            <a:r>
              <a:rPr lang="da-DK" sz="1600" dirty="0"/>
              <a:t>Career </a:t>
            </a:r>
            <a:r>
              <a:rPr lang="da-DK" sz="1600" dirty="0" err="1"/>
              <a:t>strategies</a:t>
            </a:r>
            <a:r>
              <a:rPr lang="da-DK" sz="1600" dirty="0"/>
              <a:t> and </a:t>
            </a:r>
            <a:r>
              <a:rPr lang="da-DK" sz="1600" dirty="0" err="1"/>
              <a:t>tools</a:t>
            </a:r>
            <a:r>
              <a:rPr lang="da-DK" sz="1600" dirty="0"/>
              <a:t> to </a:t>
            </a:r>
            <a:r>
              <a:rPr lang="da-DK" sz="1600" dirty="0" err="1"/>
              <a:t>apply</a:t>
            </a:r>
            <a:r>
              <a:rPr lang="da-DK" sz="1600" dirty="0"/>
              <a:t> for jobs</a:t>
            </a:r>
            <a:endParaRPr lang="da-DK" dirty="0"/>
          </a:p>
          <a:p>
            <a:endParaRPr lang="da-DK" dirty="0"/>
          </a:p>
        </p:txBody>
      </p:sp>
      <p:pic>
        <p:nvPicPr>
          <p:cNvPr id="6" name="Billede 5" descr="Person, der er i bygning">
            <a:extLst>
              <a:ext uri="{FF2B5EF4-FFF2-40B4-BE49-F238E27FC236}">
                <a16:creationId xmlns:a16="http://schemas.microsoft.com/office/drawing/2014/main" id="{498B6A88-5B0C-4D5C-8C83-F92BE2E182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511" r="7192"/>
          <a:stretch/>
        </p:blipFill>
        <p:spPr>
          <a:xfrm>
            <a:off x="8561033" y="0"/>
            <a:ext cx="3630967" cy="6858000"/>
          </a:xfrm>
          <a:prstGeom prst="rect">
            <a:avLst/>
          </a:prstGeom>
        </p:spPr>
      </p:pic>
    </p:spTree>
    <p:extLst>
      <p:ext uri="{BB962C8B-B14F-4D97-AF65-F5344CB8AC3E}">
        <p14:creationId xmlns:p14="http://schemas.microsoft.com/office/powerpoint/2010/main" val="1840572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BD8C1-5AD0-4DF6-A55C-47B4F8B2B7F5}"/>
              </a:ext>
            </a:extLst>
          </p:cNvPr>
          <p:cNvSpPr>
            <a:spLocks noGrp="1"/>
          </p:cNvSpPr>
          <p:nvPr>
            <p:ph type="title"/>
          </p:nvPr>
        </p:nvSpPr>
        <p:spPr>
          <a:xfrm>
            <a:off x="410400" y="1004400"/>
            <a:ext cx="10962000" cy="671967"/>
          </a:xfrm>
        </p:spPr>
        <p:txBody>
          <a:bodyPr anchor="t">
            <a:normAutofit/>
          </a:bodyPr>
          <a:lstStyle/>
          <a:p>
            <a:pPr algn="ctr"/>
            <a:r>
              <a:rPr lang="da-DK" dirty="0"/>
              <a:t>From the Course </a:t>
            </a:r>
            <a:r>
              <a:rPr lang="da-DK" dirty="0" err="1"/>
              <a:t>Description</a:t>
            </a:r>
            <a:r>
              <a:rPr lang="da-DK" dirty="0"/>
              <a:t> (10, 20 ECTS)</a:t>
            </a:r>
          </a:p>
        </p:txBody>
      </p:sp>
      <p:sp>
        <p:nvSpPr>
          <p:cNvPr id="4" name="Pladsholder til dato 3">
            <a:extLst>
              <a:ext uri="{FF2B5EF4-FFF2-40B4-BE49-F238E27FC236}">
                <a16:creationId xmlns:a16="http://schemas.microsoft.com/office/drawing/2014/main" id="{88494EA0-4BD1-4085-9D70-D27637ECB970}"/>
              </a:ext>
            </a:extLst>
          </p:cNvPr>
          <p:cNvSpPr>
            <a:spLocks noGrp="1"/>
          </p:cNvSpPr>
          <p:nvPr>
            <p:ph type="dt" sz="half" idx="4294967295"/>
          </p:nvPr>
        </p:nvSpPr>
        <p:spPr>
          <a:xfrm>
            <a:off x="0" y="6912000"/>
            <a:ext cx="0" cy="0"/>
          </a:xfrm>
        </p:spPr>
        <p:txBody>
          <a:bodyPr/>
          <a:lstStyle/>
          <a:p>
            <a:pPr>
              <a:spcAft>
                <a:spcPts val="600"/>
              </a:spcAft>
            </a:pPr>
            <a:fld id="{9344A4D4-3AA3-45D4-BCAC-83911E967BB9}" type="datetime1">
              <a:rPr lang="da-DK" smtClean="0"/>
              <a:pPr>
                <a:spcAft>
                  <a:spcPts val="600"/>
                </a:spcAft>
              </a:pPr>
              <a:t>26-04-2022</a:t>
            </a:fld>
            <a:endParaRPr lang="da-DK"/>
          </a:p>
        </p:txBody>
      </p:sp>
      <p:sp>
        <p:nvSpPr>
          <p:cNvPr id="5" name="Pladsholder til slidenummer 4">
            <a:extLst>
              <a:ext uri="{FF2B5EF4-FFF2-40B4-BE49-F238E27FC236}">
                <a16:creationId xmlns:a16="http://schemas.microsoft.com/office/drawing/2014/main" id="{DFBB96A9-994A-4619-BE8B-07196834933D}"/>
              </a:ext>
            </a:extLst>
          </p:cNvPr>
          <p:cNvSpPr>
            <a:spLocks noGrp="1"/>
          </p:cNvSpPr>
          <p:nvPr>
            <p:ph type="sldNum" sz="quarter" idx="4294967295"/>
          </p:nvPr>
        </p:nvSpPr>
        <p:spPr>
          <a:xfrm>
            <a:off x="0" y="6912000"/>
            <a:ext cx="0" cy="0"/>
          </a:xfrm>
        </p:spPr>
        <p:txBody>
          <a:bodyPr/>
          <a:lstStyle/>
          <a:p>
            <a:pPr>
              <a:spcAft>
                <a:spcPts val="600"/>
              </a:spcAft>
            </a:pPr>
            <a:fld id="{45D37B1E-C366-494F-A587-962AD9AABC83}" type="slidenum">
              <a:rPr lang="da-DK" smtClean="0"/>
              <a:pPr>
                <a:spcAft>
                  <a:spcPts val="600"/>
                </a:spcAft>
              </a:pPr>
              <a:t>9</a:t>
            </a:fld>
            <a:endParaRPr lang="da-DK"/>
          </a:p>
        </p:txBody>
      </p:sp>
      <p:graphicFrame>
        <p:nvGraphicFramePr>
          <p:cNvPr id="13" name="Pladsholder til indhold 2">
            <a:extLst>
              <a:ext uri="{FF2B5EF4-FFF2-40B4-BE49-F238E27FC236}">
                <a16:creationId xmlns:a16="http://schemas.microsoft.com/office/drawing/2014/main" id="{5FE28FAE-0E91-CDEB-AFD7-3EA70C5AA7D0}"/>
              </a:ext>
            </a:extLst>
          </p:cNvPr>
          <p:cNvGraphicFramePr>
            <a:graphicFrameLocks noGrp="1"/>
          </p:cNvGraphicFramePr>
          <p:nvPr>
            <p:ph sz="quarter" idx="19"/>
            <p:extLst>
              <p:ext uri="{D42A27DB-BD31-4B8C-83A1-F6EECF244321}">
                <p14:modId xmlns:p14="http://schemas.microsoft.com/office/powerpoint/2010/main" val="2576267465"/>
              </p:ext>
            </p:extLst>
          </p:nvPr>
        </p:nvGraphicFramePr>
        <p:xfrm>
          <a:off x="411163" y="1989138"/>
          <a:ext cx="10961237" cy="2910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08809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msj\AppData\Local\Temp\1\Templafy\PowerPointVsto\Assets\42c8995a-6438-4e83-8baf-4545a40326a2.jpeg"/>
</p:tagLst>
</file>

<file path=ppt/theme/theme1.xml><?xml version="1.0" encoding="utf-8"?>
<a:theme xmlns:a="http://schemas.openxmlformats.org/drawingml/2006/main" name="Blank">
  <a:themeElements>
    <a:clrScheme name="SDU">
      <a:dk1>
        <a:srgbClr val="000000"/>
      </a:dk1>
      <a:lt1>
        <a:srgbClr val="FFFFFF"/>
      </a:lt1>
      <a:dk2>
        <a:srgbClr val="7A6040"/>
      </a:dk2>
      <a:lt2>
        <a:srgbClr val="DDCBA4"/>
      </a:lt2>
      <a:accent1>
        <a:srgbClr val="AEB862"/>
      </a:accent1>
      <a:accent2>
        <a:srgbClr val="789D4A"/>
      </a:accent2>
      <a:accent3>
        <a:srgbClr val="F2C75C"/>
      </a:accent3>
      <a:accent4>
        <a:srgbClr val="E07E3C"/>
      </a:accent4>
      <a:accent5>
        <a:srgbClr val="E1BBB4"/>
      </a:accent5>
      <a:accent6>
        <a:srgbClr val="D05A57"/>
      </a:accent6>
      <a:hlink>
        <a:srgbClr val="0563C1"/>
      </a:hlink>
      <a:folHlink>
        <a:srgbClr val="954F72"/>
      </a:folHlink>
    </a:clrScheme>
    <a:fontScheme name="S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extLst>
    <a:ext uri="{05A4C25C-085E-4340-85A3-A5531E510DB2}">
      <thm15:themeFamily xmlns:thm15="http://schemas.microsoft.com/office/thememl/2012/main" name="SDU widescreen.potx" id="{1C4F8E8D-0334-4267-96F7-9CAC143C1229}" vid="{6887ADA9-E5D5-4F4B-ACE2-43240691910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emplafyTemplateConfiguration><![CDATA[{"elementsMetadata":[],"transformationConfigurations":[{"language":"{{DocumentLanguage}}","disableUpdates":false,"type":"proofingLanguage"}],"templateName":"","templateDescription":"","enableDocumentContentUpdater":true,"version":"1.3"}]]></TemplafyTemplateConfiguration>
</file>

<file path=customXml/item2.xml><?xml version="1.0" encoding="utf-8"?>
<TemplafyFormConfiguration><![CDATA[{"formFields":[],"formDataEntries":[]}]]></TemplafyFormConfiguration>
</file>

<file path=customXml/item3.xml><?xml version="1.0" encoding="utf-8"?>
<TemplafySlideFormConfiguration><![CDATA[{"formFields":[],"formDataEntries":[]}]]></TemplafySlideFormConfiguration>
</file>

<file path=customXml/item4.xml><?xml version="1.0" encoding="utf-8"?>
<TemplafySlideTemplateConfiguration><![CDATA[{"documentContentValidatorConfiguration":{"enableDocumentContentValidator":false,"documentContentValidatorVersion":0},"elementsMetadata":[],"slideId":"636921329540560416","enableDocumentContentUpdater":true,"version":"1.3"}]]></TemplafySlideTemplateConfiguration>
</file>

<file path=customXml/item5.xml><?xml version="1.0" encoding="utf-8"?>
<TemplafySlideFormConfiguration><![CDATA[{"formFields":[],"formDataEntries":[]}]]></TemplafySlideFormConfiguration>
</file>

<file path=customXml/item6.xml><?xml version="1.0" encoding="utf-8"?>
<TemplafySlideTemplateConfiguration><![CDATA[{"documentContentValidatorConfiguration":{"enableDocumentContentValidator":false,"documentContentValidatorVersion":0},"elementsMetadata":[],"slideId":"636921329541496790","enableDocumentContentUpdater":true,"version":"1.3"}]]></TemplafySlideTemplateConfiguration>
</file>

<file path=customXml/itemProps1.xml><?xml version="1.0" encoding="utf-8"?>
<ds:datastoreItem xmlns:ds="http://schemas.openxmlformats.org/officeDocument/2006/customXml" ds:itemID="{C484C70F-0F64-4774-853F-19FDF7E1F81D}">
  <ds:schemaRefs/>
</ds:datastoreItem>
</file>

<file path=customXml/itemProps2.xml><?xml version="1.0" encoding="utf-8"?>
<ds:datastoreItem xmlns:ds="http://schemas.openxmlformats.org/officeDocument/2006/customXml" ds:itemID="{C5CD5A01-6378-494D-B71B-D23DEC9A120C}">
  <ds:schemaRefs/>
</ds:datastoreItem>
</file>

<file path=customXml/itemProps3.xml><?xml version="1.0" encoding="utf-8"?>
<ds:datastoreItem xmlns:ds="http://schemas.openxmlformats.org/officeDocument/2006/customXml" ds:itemID="{43723FED-A2E0-415E-8B28-139637BC092B}">
  <ds:schemaRefs/>
</ds:datastoreItem>
</file>

<file path=customXml/itemProps4.xml><?xml version="1.0" encoding="utf-8"?>
<ds:datastoreItem xmlns:ds="http://schemas.openxmlformats.org/officeDocument/2006/customXml" ds:itemID="{80A386E5-FB57-411F-ACEC-E4C4608EF981}">
  <ds:schemaRefs/>
</ds:datastoreItem>
</file>

<file path=customXml/itemProps5.xml><?xml version="1.0" encoding="utf-8"?>
<ds:datastoreItem xmlns:ds="http://schemas.openxmlformats.org/officeDocument/2006/customXml" ds:itemID="{AB6030D5-BCDD-426E-8913-152EAE6D3877}">
  <ds:schemaRefs/>
</ds:datastoreItem>
</file>

<file path=customXml/itemProps6.xml><?xml version="1.0" encoding="utf-8"?>
<ds:datastoreItem xmlns:ds="http://schemas.openxmlformats.org/officeDocument/2006/customXml" ds:itemID="{3C302438-84D4-4410-883F-41F2AB7D30E2}">
  <ds:schemaRefs/>
</ds:datastoreItem>
</file>

<file path=docProps/app.xml><?xml version="1.0" encoding="utf-8"?>
<Properties xmlns="http://schemas.openxmlformats.org/officeDocument/2006/extended-properties" xmlns:vt="http://schemas.openxmlformats.org/officeDocument/2006/docPropsVTypes">
  <Template>SDU widescreen dateA</Template>
  <TotalTime>0</TotalTime>
  <Words>764</Words>
  <Application>Microsoft Office PowerPoint</Application>
  <PresentationFormat>Widescreen</PresentationFormat>
  <Paragraphs>105</Paragraphs>
  <Slides>11</Slides>
  <Notes>2</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11</vt:i4>
      </vt:variant>
    </vt:vector>
  </HeadingPairs>
  <TitlesOfParts>
    <vt:vector size="15" baseType="lpstr">
      <vt:lpstr>Arial</vt:lpstr>
      <vt:lpstr>Gill Sans MT</vt:lpstr>
      <vt:lpstr>Wingdings</vt:lpstr>
      <vt:lpstr>Blank</vt:lpstr>
      <vt:lpstr>Short introduction on how to find a project organization &amp; Career Management Skills</vt:lpstr>
      <vt:lpstr>Why choose a Project and Trainee Period?</vt:lpstr>
      <vt:lpstr>What would you like to gain from a  Project &amp; Trainee Period?</vt:lpstr>
      <vt:lpstr>SDU Jobbank: jobbank.sdu.dk  </vt:lpstr>
      <vt:lpstr>Apply unsolicited – do your own reseach</vt:lpstr>
      <vt:lpstr>How can the Career Counselors help you?</vt:lpstr>
      <vt:lpstr>Career Management Skills</vt:lpstr>
      <vt:lpstr>What is Career Management Skills?</vt:lpstr>
      <vt:lpstr>From the Course Description (10, 20 ECTS)</vt:lpstr>
      <vt:lpstr>How is it organized?</vt:lpstr>
      <vt:lpstr>Thank you – and hope to see you again!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2019-01-15T10:32:39Z</dcterms:created>
  <dcterms:modified xsi:type="dcterms:W3CDTF">2022-04-26T11:20:04Z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2019-04-29T11:09:13.8320115Z</vt:lpwstr>
  </property>
  <property fmtid="{D5CDD505-2E9C-101B-9397-08002B2CF9AE}" pid="3" name="TemplafyTenantId">
    <vt:lpwstr>sdu</vt:lpwstr>
  </property>
  <property fmtid="{D5CDD505-2E9C-101B-9397-08002B2CF9AE}" pid="4" name="TemplafyTemplateId">
    <vt:lpwstr>636921197437006162</vt:lpwstr>
  </property>
  <property fmtid="{D5CDD505-2E9C-101B-9397-08002B2CF9AE}" pid="5" name="TemplafyUserProfileId">
    <vt:lpwstr>636602608448130187</vt:lpwstr>
  </property>
  <property fmtid="{D5CDD505-2E9C-101B-9397-08002B2CF9AE}" pid="6" name="TemplafyLanguageCode">
    <vt:lpwstr>da-DK</vt:lpwstr>
  </property>
</Properties>
</file>