
<file path=[Content_Types].xml><?xml version="1.0" encoding="utf-8"?>
<Types xmlns="http://schemas.openxmlformats.org/package/2006/content-types">
  <Default Extension="bin"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Lst>
  <p:notesMasterIdLst>
    <p:notesMasterId r:id="rId38"/>
  </p:notesMasterIdLst>
  <p:sldIdLst>
    <p:sldId id="256" r:id="rId3"/>
    <p:sldId id="257" r:id="rId4"/>
    <p:sldId id="258" r:id="rId5"/>
    <p:sldId id="261" r:id="rId6"/>
    <p:sldId id="259" r:id="rId7"/>
    <p:sldId id="260" r:id="rId8"/>
    <p:sldId id="262" r:id="rId9"/>
    <p:sldId id="263" r:id="rId10"/>
    <p:sldId id="264" r:id="rId11"/>
    <p:sldId id="265" r:id="rId12"/>
    <p:sldId id="266" r:id="rId13"/>
    <p:sldId id="268" r:id="rId14"/>
    <p:sldId id="269" r:id="rId15"/>
    <p:sldId id="270" r:id="rId16"/>
    <p:sldId id="271" r:id="rId17"/>
    <p:sldId id="272" r:id="rId18"/>
    <p:sldId id="273" r:id="rId19"/>
    <p:sldId id="274" r:id="rId20"/>
    <p:sldId id="275" r:id="rId21"/>
    <p:sldId id="277" r:id="rId22"/>
    <p:sldId id="276" r:id="rId23"/>
    <p:sldId id="278" r:id="rId24"/>
    <p:sldId id="279" r:id="rId25"/>
    <p:sldId id="280" r:id="rId26"/>
    <p:sldId id="284" r:id="rId27"/>
    <p:sldId id="281" r:id="rId28"/>
    <p:sldId id="282" r:id="rId29"/>
    <p:sldId id="291" r:id="rId30"/>
    <p:sldId id="285" r:id="rId31"/>
    <p:sldId id="286" r:id="rId32"/>
    <p:sldId id="287" r:id="rId33"/>
    <p:sldId id="288" r:id="rId34"/>
    <p:sldId id="289" r:id="rId35"/>
    <p:sldId id="290" r:id="rId36"/>
    <p:sldId id="283" r:id="rId37"/>
  </p:sldIdLst>
  <p:sldSz cx="12192000" cy="6858000"/>
  <p:notesSz cx="6797675" cy="992663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555E8D-1468-4D35-8DDA-0E85F12C11C0}" v="72" dt="2023-11-07T14:15:14.539"/>
    <p1510:client id="{66C1A18F-0D49-4CBB-A1B2-48D6413DB47F}" v="27" dt="2023-11-07T14:32:23.410"/>
    <p1510:client id="{B54807C0-E3CE-48E7-9AA1-A9F68579C25D}" v="17" dt="2023-11-07T13:53:08.8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D38D452-2091-4A68-8A94-9C6E6EC6C0DA}" type="datetimeFigureOut">
              <a:rPr lang="da-DK" smtClean="0"/>
              <a:t>09-11-2023</a:t>
            </a:fld>
            <a:endParaRPr lang="da-DK"/>
          </a:p>
        </p:txBody>
      </p:sp>
      <p:sp>
        <p:nvSpPr>
          <p:cNvPr id="4" name="Pladsholder til slidebillede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5246E05-7DC4-4A48-8404-E4444FCF8DBE}" type="slidenum">
              <a:rPr lang="da-DK" smtClean="0"/>
              <a:t>‹nr.›</a:t>
            </a:fld>
            <a:endParaRPr lang="da-DK"/>
          </a:p>
        </p:txBody>
      </p:sp>
    </p:spTree>
    <p:extLst>
      <p:ext uri="{BB962C8B-B14F-4D97-AF65-F5344CB8AC3E}">
        <p14:creationId xmlns:p14="http://schemas.microsoft.com/office/powerpoint/2010/main" val="1749730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95246E05-7DC4-4A48-8404-E4444FCF8DBE}" type="slidenum">
              <a:rPr lang="da-DK" smtClean="0"/>
              <a:t>1</a:t>
            </a:fld>
            <a:endParaRPr lang="da-DK"/>
          </a:p>
        </p:txBody>
      </p:sp>
    </p:spTree>
    <p:extLst>
      <p:ext uri="{BB962C8B-B14F-4D97-AF65-F5344CB8AC3E}">
        <p14:creationId xmlns:p14="http://schemas.microsoft.com/office/powerpoint/2010/main" val="2850103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97FBD5-95D8-40E1-B4DA-039D5C211EC3}"/>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5D191DE0-269D-4DEE-AF6B-5F87B72D5E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48731CA4-F2D8-47A9-AA9B-8172FFE9A3BE}"/>
              </a:ext>
            </a:extLst>
          </p:cNvPr>
          <p:cNvSpPr>
            <a:spLocks noGrp="1"/>
          </p:cNvSpPr>
          <p:nvPr>
            <p:ph type="dt" sz="half" idx="10"/>
          </p:nvPr>
        </p:nvSpPr>
        <p:spPr/>
        <p:txBody>
          <a:bodyPr/>
          <a:lstStyle/>
          <a:p>
            <a:fld id="{302CEF3E-FF25-4FFD-A777-816F1A5B332D}" type="datetime1">
              <a:rPr lang="da-DK" smtClean="0"/>
              <a:t>09-11-2023</a:t>
            </a:fld>
            <a:endParaRPr lang="da-DK"/>
          </a:p>
        </p:txBody>
      </p:sp>
      <p:sp>
        <p:nvSpPr>
          <p:cNvPr id="5" name="Pladsholder til sidefod 4">
            <a:extLst>
              <a:ext uri="{FF2B5EF4-FFF2-40B4-BE49-F238E27FC236}">
                <a16:creationId xmlns:a16="http://schemas.microsoft.com/office/drawing/2014/main" id="{0DA29121-25E0-44DA-B192-A981149EEC15}"/>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0545CBC1-C264-47B7-A102-D2F05A018F76}"/>
              </a:ext>
            </a:extLst>
          </p:cNvPr>
          <p:cNvSpPr>
            <a:spLocks noGrp="1"/>
          </p:cNvSpPr>
          <p:nvPr>
            <p:ph type="sldNum" sz="quarter" idx="12"/>
          </p:nvPr>
        </p:nvSpPr>
        <p:spPr/>
        <p:txBody>
          <a:bodyPr/>
          <a:lstStyle/>
          <a:p>
            <a:fld id="{47ACE8BD-FCC4-4BD9-8FD4-0E0A8FD79FDD}" type="slidenum">
              <a:rPr lang="da-DK" smtClean="0"/>
              <a:t>‹nr.›</a:t>
            </a:fld>
            <a:endParaRPr lang="da-DK"/>
          </a:p>
        </p:txBody>
      </p:sp>
    </p:spTree>
    <p:extLst>
      <p:ext uri="{BB962C8B-B14F-4D97-AF65-F5344CB8AC3E}">
        <p14:creationId xmlns:p14="http://schemas.microsoft.com/office/powerpoint/2010/main" val="190605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9F400D-B48F-478E-851D-5815196A67D4}"/>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71E6B972-FEE3-4699-A443-D6C32D654CC4}"/>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3244B01D-A414-4ADE-899B-C494601C4D09}"/>
              </a:ext>
            </a:extLst>
          </p:cNvPr>
          <p:cNvSpPr>
            <a:spLocks noGrp="1"/>
          </p:cNvSpPr>
          <p:nvPr>
            <p:ph type="dt" sz="half" idx="10"/>
          </p:nvPr>
        </p:nvSpPr>
        <p:spPr/>
        <p:txBody>
          <a:bodyPr/>
          <a:lstStyle/>
          <a:p>
            <a:fld id="{40596152-0136-4BF5-BF60-95DBED9ABC7D}" type="datetime1">
              <a:rPr lang="da-DK" smtClean="0"/>
              <a:t>09-11-2023</a:t>
            </a:fld>
            <a:endParaRPr lang="da-DK"/>
          </a:p>
        </p:txBody>
      </p:sp>
      <p:sp>
        <p:nvSpPr>
          <p:cNvPr id="5" name="Pladsholder til sidefod 4">
            <a:extLst>
              <a:ext uri="{FF2B5EF4-FFF2-40B4-BE49-F238E27FC236}">
                <a16:creationId xmlns:a16="http://schemas.microsoft.com/office/drawing/2014/main" id="{E67456D6-DC0D-4CF0-BD85-40B540AB25D6}"/>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DC28567B-0B28-4335-9394-4D569586FDEE}"/>
              </a:ext>
            </a:extLst>
          </p:cNvPr>
          <p:cNvSpPr>
            <a:spLocks noGrp="1"/>
          </p:cNvSpPr>
          <p:nvPr>
            <p:ph type="sldNum" sz="quarter" idx="12"/>
          </p:nvPr>
        </p:nvSpPr>
        <p:spPr/>
        <p:txBody>
          <a:bodyPr/>
          <a:lstStyle/>
          <a:p>
            <a:fld id="{47ACE8BD-FCC4-4BD9-8FD4-0E0A8FD79FDD}" type="slidenum">
              <a:rPr lang="da-DK" smtClean="0"/>
              <a:t>‹nr.›</a:t>
            </a:fld>
            <a:endParaRPr lang="da-DK"/>
          </a:p>
        </p:txBody>
      </p:sp>
    </p:spTree>
    <p:extLst>
      <p:ext uri="{BB962C8B-B14F-4D97-AF65-F5344CB8AC3E}">
        <p14:creationId xmlns:p14="http://schemas.microsoft.com/office/powerpoint/2010/main" val="3961105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B87B5B3B-E547-4E4F-806C-8D463FC96C4F}"/>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9E681042-87D4-40EF-8BAB-7D25E1532A4A}"/>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3405EAF0-B0A2-4447-BD66-A877C6294F08}"/>
              </a:ext>
            </a:extLst>
          </p:cNvPr>
          <p:cNvSpPr>
            <a:spLocks noGrp="1"/>
          </p:cNvSpPr>
          <p:nvPr>
            <p:ph type="dt" sz="half" idx="10"/>
          </p:nvPr>
        </p:nvSpPr>
        <p:spPr/>
        <p:txBody>
          <a:bodyPr/>
          <a:lstStyle/>
          <a:p>
            <a:fld id="{582BF814-F319-4599-81F2-04B5D1996727}" type="datetime1">
              <a:rPr lang="da-DK" smtClean="0"/>
              <a:t>09-11-2023</a:t>
            </a:fld>
            <a:endParaRPr lang="da-DK"/>
          </a:p>
        </p:txBody>
      </p:sp>
      <p:sp>
        <p:nvSpPr>
          <p:cNvPr id="5" name="Pladsholder til sidefod 4">
            <a:extLst>
              <a:ext uri="{FF2B5EF4-FFF2-40B4-BE49-F238E27FC236}">
                <a16:creationId xmlns:a16="http://schemas.microsoft.com/office/drawing/2014/main" id="{1CDF3CA4-868B-4AF5-99C4-CC6672B4A4AE}"/>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971575C4-3F6C-4A06-A9E2-B284E4CEDED5}"/>
              </a:ext>
            </a:extLst>
          </p:cNvPr>
          <p:cNvSpPr>
            <a:spLocks noGrp="1"/>
          </p:cNvSpPr>
          <p:nvPr>
            <p:ph type="sldNum" sz="quarter" idx="12"/>
          </p:nvPr>
        </p:nvSpPr>
        <p:spPr/>
        <p:txBody>
          <a:bodyPr/>
          <a:lstStyle/>
          <a:p>
            <a:fld id="{47ACE8BD-FCC4-4BD9-8FD4-0E0A8FD79FDD}" type="slidenum">
              <a:rPr lang="da-DK" smtClean="0"/>
              <a:t>‹nr.›</a:t>
            </a:fld>
            <a:endParaRPr lang="da-DK"/>
          </a:p>
        </p:txBody>
      </p:sp>
    </p:spTree>
    <p:extLst>
      <p:ext uri="{BB962C8B-B14F-4D97-AF65-F5344CB8AC3E}">
        <p14:creationId xmlns:p14="http://schemas.microsoft.com/office/powerpoint/2010/main" val="17433085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verskrift og indhold 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1A9A-6ADC-4F72-A312-ED1DBEF01BE1}"/>
              </a:ext>
            </a:extLst>
          </p:cNvPr>
          <p:cNvSpPr>
            <a:spLocks noGrp="1"/>
          </p:cNvSpPr>
          <p:nvPr>
            <p:ph type="title" hasCustomPrompt="1"/>
          </p:nvPr>
        </p:nvSpPr>
        <p:spPr>
          <a:xfrm>
            <a:off x="410400" y="1028246"/>
            <a:ext cx="10962000" cy="671967"/>
          </a:xfrm>
        </p:spPr>
        <p:txBody>
          <a:bodyPr/>
          <a:lstStyle>
            <a:lvl1pPr>
              <a:defRPr/>
            </a:lvl1pPr>
          </a:lstStyle>
          <a:p>
            <a:r>
              <a:rPr lang="da-DK" dirty="0"/>
              <a:t>Klik for at tilføje overskrift</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411163" y="1989138"/>
            <a:ext cx="10961237" cy="3864462"/>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pic>
        <p:nvPicPr>
          <p:cNvPr id="22" name="Logo black">
            <a:extLst>
              <a:ext uri="{FF2B5EF4-FFF2-40B4-BE49-F238E27FC236}">
                <a16:creationId xmlns:a16="http://schemas.microsoft.com/office/drawing/2014/main" id="{CAAF367F-3818-457C-9EE1-320E9050AEB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3" name="Date Placeholder 2">
            <a:extLst>
              <a:ext uri="{FF2B5EF4-FFF2-40B4-BE49-F238E27FC236}">
                <a16:creationId xmlns:a16="http://schemas.microsoft.com/office/drawing/2014/main" id="{C0F779A9-E4FE-4412-9D9E-BF5BF84D02AB}"/>
              </a:ext>
            </a:extLst>
          </p:cNvPr>
          <p:cNvSpPr>
            <a:spLocks noGrp="1"/>
          </p:cNvSpPr>
          <p:nvPr>
            <p:ph type="dt" sz="half" idx="20"/>
          </p:nvPr>
        </p:nvSpPr>
        <p:spPr/>
        <p:txBody>
          <a:bodyPr/>
          <a:lstStyle/>
          <a:p>
            <a:fld id="{EE4FF6B9-9D09-1C44-8476-D6D8DB30CE19}" type="datetime1">
              <a:rPr lang="da-DK" smtClean="0"/>
              <a:t>09-11-2023</a:t>
            </a:fld>
            <a:endParaRPr lang="da-DK" dirty="0"/>
          </a:p>
        </p:txBody>
      </p:sp>
      <p:sp>
        <p:nvSpPr>
          <p:cNvPr id="5" name="Slide Number Placeholder 4">
            <a:extLst>
              <a:ext uri="{FF2B5EF4-FFF2-40B4-BE49-F238E27FC236}">
                <a16:creationId xmlns:a16="http://schemas.microsoft.com/office/drawing/2014/main" id="{FB5949DE-6D77-480D-A4A9-E2E53BE1CE80}"/>
              </a:ext>
            </a:extLst>
          </p:cNvPr>
          <p:cNvSpPr>
            <a:spLocks noGrp="1"/>
          </p:cNvSpPr>
          <p:nvPr>
            <p:ph type="sldNum" sz="quarter" idx="22"/>
          </p:nvPr>
        </p:nvSpPr>
        <p:spPr/>
        <p:txBody>
          <a:bodyPr/>
          <a:lstStyle/>
          <a:p>
            <a:fld id="{45D37B1E-C366-494F-A587-962AD9AABC83}" type="slidenum">
              <a:rPr lang="da-DK" smtClean="0"/>
              <a:pPr/>
              <a:t>‹nr.›</a:t>
            </a:fld>
            <a:endParaRPr lang="da-DK" dirty="0"/>
          </a:p>
        </p:txBody>
      </p:sp>
      <p:sp>
        <p:nvSpPr>
          <p:cNvPr id="20" name="TextBox 19">
            <a:extLst>
              <a:ext uri="{FF2B5EF4-FFF2-40B4-BE49-F238E27FC236}">
                <a16:creationId xmlns:a16="http://schemas.microsoft.com/office/drawing/2014/main" id="{E75150F5-CFA6-40F1-B2B7-79337C2232BB}"/>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a:p>
        </p:txBody>
      </p:sp>
    </p:spTree>
    <p:extLst>
      <p:ext uri="{BB962C8B-B14F-4D97-AF65-F5344CB8AC3E}">
        <p14:creationId xmlns:p14="http://schemas.microsoft.com/office/powerpoint/2010/main" val="661292278"/>
      </p:ext>
    </p:extLst>
  </p:cSld>
  <p:clrMapOvr>
    <a:masterClrMapping/>
  </p:clrMapOvr>
  <p:extLst>
    <p:ext uri="{DCECCB84-F9BA-43D5-87BE-67443E8EF086}">
      <p15:sldGuideLst xmlns:p15="http://schemas.microsoft.com/office/powerpoint/2012/main">
        <p15:guide id="1" orient="horz" pos="6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vid fors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49384" y="1760373"/>
            <a:ext cx="10069011" cy="4070408"/>
          </a:xfrm>
        </p:spPr>
        <p:txBody>
          <a:bodyPr anchor="t" anchorCtr="0"/>
          <a:lstStyle>
            <a:lvl1pPr algn="l">
              <a:lnSpc>
                <a:spcPct val="90000"/>
              </a:lnSpc>
              <a:defRPr sz="9400">
                <a:solidFill>
                  <a:schemeClr val="tx1"/>
                </a:solidFill>
              </a:defRPr>
            </a:lvl1pPr>
          </a:lstStyle>
          <a:p>
            <a:r>
              <a:rPr lang="da-DK" dirty="0"/>
              <a:t>Klik for at tilføje overskrift</a:t>
            </a:r>
            <a:endParaRPr lang="da-DK"/>
          </a:p>
        </p:txBody>
      </p:sp>
      <p:sp>
        <p:nvSpPr>
          <p:cNvPr id="13" name="Date Placeholder 14">
            <a:extLst>
              <a:ext uri="{FF2B5EF4-FFF2-40B4-BE49-F238E27FC236}">
                <a16:creationId xmlns:a16="http://schemas.microsoft.com/office/drawing/2014/main" id="{5161ABAB-6DB4-433A-ACC8-A0EC0AACAD0C}"/>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E1C219BB-60AD-EC47-B335-CCD227FE0730}" type="datetime1">
              <a:rPr lang="da-DK" smtClean="0"/>
              <a:t>09-11-2023</a:t>
            </a:fld>
            <a:endParaRPr lang="da-DK" dirty="0"/>
          </a:p>
        </p:txBody>
      </p:sp>
      <p:sp>
        <p:nvSpPr>
          <p:cNvPr id="14" name="Date Placeholder 14">
            <a:extLst>
              <a:ext uri="{FF2B5EF4-FFF2-40B4-BE49-F238E27FC236}">
                <a16:creationId xmlns:a16="http://schemas.microsoft.com/office/drawing/2014/main" id="{BC3A8B03-9EA5-416E-BD54-B87E6C4A6781}"/>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09-11-2023</a:t>
            </a:fld>
            <a:endParaRPr lang="da-DK" dirty="0"/>
          </a:p>
        </p:txBody>
      </p:sp>
    </p:spTree>
    <p:extLst>
      <p:ext uri="{BB962C8B-B14F-4D97-AF65-F5344CB8AC3E}">
        <p14:creationId xmlns:p14="http://schemas.microsoft.com/office/powerpoint/2010/main" val="3190335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DCC92C-A505-46A1-8B7D-8E8C3F3ED827}"/>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C633E54E-3820-47F3-94EA-A6EBA6961E35}"/>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E91EBC1D-0026-4E43-A953-0FF8EEC83E68}"/>
              </a:ext>
            </a:extLst>
          </p:cNvPr>
          <p:cNvSpPr>
            <a:spLocks noGrp="1"/>
          </p:cNvSpPr>
          <p:nvPr>
            <p:ph type="dt" sz="half" idx="10"/>
          </p:nvPr>
        </p:nvSpPr>
        <p:spPr/>
        <p:txBody>
          <a:bodyPr/>
          <a:lstStyle/>
          <a:p>
            <a:fld id="{58D0194F-1335-4EAC-9D0D-14E751E3EBF8}" type="datetime1">
              <a:rPr lang="da-DK" smtClean="0"/>
              <a:t>09-11-2023</a:t>
            </a:fld>
            <a:endParaRPr lang="da-DK"/>
          </a:p>
        </p:txBody>
      </p:sp>
      <p:sp>
        <p:nvSpPr>
          <p:cNvPr id="5" name="Pladsholder til sidefod 4">
            <a:extLst>
              <a:ext uri="{FF2B5EF4-FFF2-40B4-BE49-F238E27FC236}">
                <a16:creationId xmlns:a16="http://schemas.microsoft.com/office/drawing/2014/main" id="{746C9980-5C51-4D10-9B15-5BA4CA1C538A}"/>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AF246B6C-73B3-4AD9-B82B-E942DD94B5E9}"/>
              </a:ext>
            </a:extLst>
          </p:cNvPr>
          <p:cNvSpPr>
            <a:spLocks noGrp="1"/>
          </p:cNvSpPr>
          <p:nvPr>
            <p:ph type="sldNum" sz="quarter" idx="12"/>
          </p:nvPr>
        </p:nvSpPr>
        <p:spPr/>
        <p:txBody>
          <a:bodyPr/>
          <a:lstStyle/>
          <a:p>
            <a:fld id="{47ACE8BD-FCC4-4BD9-8FD4-0E0A8FD79FDD}" type="slidenum">
              <a:rPr lang="da-DK" smtClean="0"/>
              <a:t>‹nr.›</a:t>
            </a:fld>
            <a:endParaRPr lang="da-DK"/>
          </a:p>
        </p:txBody>
      </p:sp>
    </p:spTree>
    <p:extLst>
      <p:ext uri="{BB962C8B-B14F-4D97-AF65-F5344CB8AC3E}">
        <p14:creationId xmlns:p14="http://schemas.microsoft.com/office/powerpoint/2010/main" val="3666662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327690-20E4-45A5-A45D-52F6D3AC73B3}"/>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E288347F-046E-4051-A410-15EE081C1B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FCD31E77-F3A9-4B1E-B416-8E83A5805AA4}"/>
              </a:ext>
            </a:extLst>
          </p:cNvPr>
          <p:cNvSpPr>
            <a:spLocks noGrp="1"/>
          </p:cNvSpPr>
          <p:nvPr>
            <p:ph type="dt" sz="half" idx="10"/>
          </p:nvPr>
        </p:nvSpPr>
        <p:spPr/>
        <p:txBody>
          <a:bodyPr/>
          <a:lstStyle/>
          <a:p>
            <a:fld id="{0844D128-3132-4FF0-9D7E-669DF2D2B86D}" type="datetime1">
              <a:rPr lang="da-DK" smtClean="0"/>
              <a:t>09-11-2023</a:t>
            </a:fld>
            <a:endParaRPr lang="da-DK"/>
          </a:p>
        </p:txBody>
      </p:sp>
      <p:sp>
        <p:nvSpPr>
          <p:cNvPr id="5" name="Pladsholder til sidefod 4">
            <a:extLst>
              <a:ext uri="{FF2B5EF4-FFF2-40B4-BE49-F238E27FC236}">
                <a16:creationId xmlns:a16="http://schemas.microsoft.com/office/drawing/2014/main" id="{D678B24D-3A7C-488C-A2C3-2610D77478C9}"/>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EA281302-52AB-49D3-B1AB-09BCFC09C48A}"/>
              </a:ext>
            </a:extLst>
          </p:cNvPr>
          <p:cNvSpPr>
            <a:spLocks noGrp="1"/>
          </p:cNvSpPr>
          <p:nvPr>
            <p:ph type="sldNum" sz="quarter" idx="12"/>
          </p:nvPr>
        </p:nvSpPr>
        <p:spPr/>
        <p:txBody>
          <a:bodyPr/>
          <a:lstStyle/>
          <a:p>
            <a:fld id="{47ACE8BD-FCC4-4BD9-8FD4-0E0A8FD79FDD}" type="slidenum">
              <a:rPr lang="da-DK" smtClean="0"/>
              <a:t>‹nr.›</a:t>
            </a:fld>
            <a:endParaRPr lang="da-DK"/>
          </a:p>
        </p:txBody>
      </p:sp>
    </p:spTree>
    <p:extLst>
      <p:ext uri="{BB962C8B-B14F-4D97-AF65-F5344CB8AC3E}">
        <p14:creationId xmlns:p14="http://schemas.microsoft.com/office/powerpoint/2010/main" val="211899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063043-E3C0-4743-81E7-FC220BF6160D}"/>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D12CDD41-7B57-4E50-A151-02438C1FD4AA}"/>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B2EB15EC-FE1C-48C3-8D1B-3E5B2B34251D}"/>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E5201AED-56D6-48C4-8466-AB881C2E3FF9}"/>
              </a:ext>
            </a:extLst>
          </p:cNvPr>
          <p:cNvSpPr>
            <a:spLocks noGrp="1"/>
          </p:cNvSpPr>
          <p:nvPr>
            <p:ph type="dt" sz="half" idx="10"/>
          </p:nvPr>
        </p:nvSpPr>
        <p:spPr/>
        <p:txBody>
          <a:bodyPr/>
          <a:lstStyle/>
          <a:p>
            <a:fld id="{09B297B9-1D32-4733-B7F0-227CDCAC9576}" type="datetime1">
              <a:rPr lang="da-DK" smtClean="0"/>
              <a:t>09-11-2023</a:t>
            </a:fld>
            <a:endParaRPr lang="da-DK"/>
          </a:p>
        </p:txBody>
      </p:sp>
      <p:sp>
        <p:nvSpPr>
          <p:cNvPr id="6" name="Pladsholder til sidefod 5">
            <a:extLst>
              <a:ext uri="{FF2B5EF4-FFF2-40B4-BE49-F238E27FC236}">
                <a16:creationId xmlns:a16="http://schemas.microsoft.com/office/drawing/2014/main" id="{C1036FBF-A4E4-4BA1-BA2A-038718567A05}"/>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7DCBE86D-9FB3-4FDF-9951-A16C2432C2D9}"/>
              </a:ext>
            </a:extLst>
          </p:cNvPr>
          <p:cNvSpPr>
            <a:spLocks noGrp="1"/>
          </p:cNvSpPr>
          <p:nvPr>
            <p:ph type="sldNum" sz="quarter" idx="12"/>
          </p:nvPr>
        </p:nvSpPr>
        <p:spPr/>
        <p:txBody>
          <a:bodyPr/>
          <a:lstStyle/>
          <a:p>
            <a:fld id="{47ACE8BD-FCC4-4BD9-8FD4-0E0A8FD79FDD}" type="slidenum">
              <a:rPr lang="da-DK" smtClean="0"/>
              <a:t>‹nr.›</a:t>
            </a:fld>
            <a:endParaRPr lang="da-DK"/>
          </a:p>
        </p:txBody>
      </p:sp>
    </p:spTree>
    <p:extLst>
      <p:ext uri="{BB962C8B-B14F-4D97-AF65-F5344CB8AC3E}">
        <p14:creationId xmlns:p14="http://schemas.microsoft.com/office/powerpoint/2010/main" val="1655686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0BB39E-E479-40E5-9819-D5520024C90B}"/>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52AE81D2-D2F2-49E2-900D-E972C740CC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A5F2D1AB-0FF6-4959-8329-5344CC09E169}"/>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3BE4F1F0-5E86-4C99-8C97-16BB44A34C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CE11EA7F-52AC-452F-B651-C02B551F7C32}"/>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3424BE89-9816-405A-BDF7-63801746A18E}"/>
              </a:ext>
            </a:extLst>
          </p:cNvPr>
          <p:cNvSpPr>
            <a:spLocks noGrp="1"/>
          </p:cNvSpPr>
          <p:nvPr>
            <p:ph type="dt" sz="half" idx="10"/>
          </p:nvPr>
        </p:nvSpPr>
        <p:spPr/>
        <p:txBody>
          <a:bodyPr/>
          <a:lstStyle/>
          <a:p>
            <a:fld id="{6D7E34CC-121D-4488-8159-5A5723522372}" type="datetime1">
              <a:rPr lang="da-DK" smtClean="0"/>
              <a:t>09-11-2023</a:t>
            </a:fld>
            <a:endParaRPr lang="da-DK"/>
          </a:p>
        </p:txBody>
      </p:sp>
      <p:sp>
        <p:nvSpPr>
          <p:cNvPr id="8" name="Pladsholder til sidefod 7">
            <a:extLst>
              <a:ext uri="{FF2B5EF4-FFF2-40B4-BE49-F238E27FC236}">
                <a16:creationId xmlns:a16="http://schemas.microsoft.com/office/drawing/2014/main" id="{D638FA8C-4A7F-4E90-B611-652D8A2593A0}"/>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DC81915F-F6DE-4732-8CDA-856A3D1EE3A4}"/>
              </a:ext>
            </a:extLst>
          </p:cNvPr>
          <p:cNvSpPr>
            <a:spLocks noGrp="1"/>
          </p:cNvSpPr>
          <p:nvPr>
            <p:ph type="sldNum" sz="quarter" idx="12"/>
          </p:nvPr>
        </p:nvSpPr>
        <p:spPr/>
        <p:txBody>
          <a:bodyPr/>
          <a:lstStyle/>
          <a:p>
            <a:fld id="{47ACE8BD-FCC4-4BD9-8FD4-0E0A8FD79FDD}" type="slidenum">
              <a:rPr lang="da-DK" smtClean="0"/>
              <a:t>‹nr.›</a:t>
            </a:fld>
            <a:endParaRPr lang="da-DK"/>
          </a:p>
        </p:txBody>
      </p:sp>
    </p:spTree>
    <p:extLst>
      <p:ext uri="{BB962C8B-B14F-4D97-AF65-F5344CB8AC3E}">
        <p14:creationId xmlns:p14="http://schemas.microsoft.com/office/powerpoint/2010/main" val="1189511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506D0C-18FB-4A35-8D74-236A18EE1E25}"/>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845B3AED-848B-4186-9389-53CC26774D20}"/>
              </a:ext>
            </a:extLst>
          </p:cNvPr>
          <p:cNvSpPr>
            <a:spLocks noGrp="1"/>
          </p:cNvSpPr>
          <p:nvPr>
            <p:ph type="dt" sz="half" idx="10"/>
          </p:nvPr>
        </p:nvSpPr>
        <p:spPr/>
        <p:txBody>
          <a:bodyPr/>
          <a:lstStyle/>
          <a:p>
            <a:fld id="{0AD6E936-8D64-47D0-9AD3-2F547DE77AB9}" type="datetime1">
              <a:rPr lang="da-DK" smtClean="0"/>
              <a:t>09-11-2023</a:t>
            </a:fld>
            <a:endParaRPr lang="da-DK"/>
          </a:p>
        </p:txBody>
      </p:sp>
      <p:sp>
        <p:nvSpPr>
          <p:cNvPr id="4" name="Pladsholder til sidefod 3">
            <a:extLst>
              <a:ext uri="{FF2B5EF4-FFF2-40B4-BE49-F238E27FC236}">
                <a16:creationId xmlns:a16="http://schemas.microsoft.com/office/drawing/2014/main" id="{F8816EBF-0756-4B56-AA3A-75490BE4BD85}"/>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04914F9D-F0C6-4977-8A39-C350D1FF991E}"/>
              </a:ext>
            </a:extLst>
          </p:cNvPr>
          <p:cNvSpPr>
            <a:spLocks noGrp="1"/>
          </p:cNvSpPr>
          <p:nvPr>
            <p:ph type="sldNum" sz="quarter" idx="12"/>
          </p:nvPr>
        </p:nvSpPr>
        <p:spPr/>
        <p:txBody>
          <a:bodyPr/>
          <a:lstStyle/>
          <a:p>
            <a:fld id="{47ACE8BD-FCC4-4BD9-8FD4-0E0A8FD79FDD}" type="slidenum">
              <a:rPr lang="da-DK" smtClean="0"/>
              <a:t>‹nr.›</a:t>
            </a:fld>
            <a:endParaRPr lang="da-DK"/>
          </a:p>
        </p:txBody>
      </p:sp>
    </p:spTree>
    <p:extLst>
      <p:ext uri="{BB962C8B-B14F-4D97-AF65-F5344CB8AC3E}">
        <p14:creationId xmlns:p14="http://schemas.microsoft.com/office/powerpoint/2010/main" val="436113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3784E33D-0A8E-40CF-8DAB-DBF69073F97E}"/>
              </a:ext>
            </a:extLst>
          </p:cNvPr>
          <p:cNvSpPr>
            <a:spLocks noGrp="1"/>
          </p:cNvSpPr>
          <p:nvPr>
            <p:ph type="dt" sz="half" idx="10"/>
          </p:nvPr>
        </p:nvSpPr>
        <p:spPr/>
        <p:txBody>
          <a:bodyPr/>
          <a:lstStyle/>
          <a:p>
            <a:fld id="{1E704401-A7CD-479D-A291-42FF0D112D98}" type="datetime1">
              <a:rPr lang="da-DK" smtClean="0"/>
              <a:t>09-11-2023</a:t>
            </a:fld>
            <a:endParaRPr lang="da-DK"/>
          </a:p>
        </p:txBody>
      </p:sp>
      <p:sp>
        <p:nvSpPr>
          <p:cNvPr id="3" name="Pladsholder til sidefod 2">
            <a:extLst>
              <a:ext uri="{FF2B5EF4-FFF2-40B4-BE49-F238E27FC236}">
                <a16:creationId xmlns:a16="http://schemas.microsoft.com/office/drawing/2014/main" id="{766F978F-7B9D-4AF5-BF3F-39EA0D331E81}"/>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B89471E8-1629-4022-9300-4AF8D78FCD6A}"/>
              </a:ext>
            </a:extLst>
          </p:cNvPr>
          <p:cNvSpPr>
            <a:spLocks noGrp="1"/>
          </p:cNvSpPr>
          <p:nvPr>
            <p:ph type="sldNum" sz="quarter" idx="12"/>
          </p:nvPr>
        </p:nvSpPr>
        <p:spPr/>
        <p:txBody>
          <a:bodyPr/>
          <a:lstStyle/>
          <a:p>
            <a:fld id="{47ACE8BD-FCC4-4BD9-8FD4-0E0A8FD79FDD}" type="slidenum">
              <a:rPr lang="da-DK" smtClean="0"/>
              <a:t>‹nr.›</a:t>
            </a:fld>
            <a:endParaRPr lang="da-DK"/>
          </a:p>
        </p:txBody>
      </p:sp>
    </p:spTree>
    <p:extLst>
      <p:ext uri="{BB962C8B-B14F-4D97-AF65-F5344CB8AC3E}">
        <p14:creationId xmlns:p14="http://schemas.microsoft.com/office/powerpoint/2010/main" val="181830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4E99CF-5A8C-4933-A124-172D313F055C}"/>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2357BF59-CE34-43B2-B64C-0137B40F1F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92B63FCF-EAA0-4BF3-808F-67F4B587C9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FEA5E8CC-7E9A-4D95-AF82-AE8C17EC9600}"/>
              </a:ext>
            </a:extLst>
          </p:cNvPr>
          <p:cNvSpPr>
            <a:spLocks noGrp="1"/>
          </p:cNvSpPr>
          <p:nvPr>
            <p:ph type="dt" sz="half" idx="10"/>
          </p:nvPr>
        </p:nvSpPr>
        <p:spPr/>
        <p:txBody>
          <a:bodyPr/>
          <a:lstStyle/>
          <a:p>
            <a:fld id="{98FD6D4D-7F00-47C8-AC3D-4634C6072BC0}" type="datetime1">
              <a:rPr lang="da-DK" smtClean="0"/>
              <a:t>09-11-2023</a:t>
            </a:fld>
            <a:endParaRPr lang="da-DK"/>
          </a:p>
        </p:txBody>
      </p:sp>
      <p:sp>
        <p:nvSpPr>
          <p:cNvPr id="6" name="Pladsholder til sidefod 5">
            <a:extLst>
              <a:ext uri="{FF2B5EF4-FFF2-40B4-BE49-F238E27FC236}">
                <a16:creationId xmlns:a16="http://schemas.microsoft.com/office/drawing/2014/main" id="{E706BDED-9888-4D7F-82BB-EC8784760AFA}"/>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330A1BA5-852B-4A26-815E-85FDF589F5DF}"/>
              </a:ext>
            </a:extLst>
          </p:cNvPr>
          <p:cNvSpPr>
            <a:spLocks noGrp="1"/>
          </p:cNvSpPr>
          <p:nvPr>
            <p:ph type="sldNum" sz="quarter" idx="12"/>
          </p:nvPr>
        </p:nvSpPr>
        <p:spPr/>
        <p:txBody>
          <a:bodyPr/>
          <a:lstStyle/>
          <a:p>
            <a:fld id="{47ACE8BD-FCC4-4BD9-8FD4-0E0A8FD79FDD}" type="slidenum">
              <a:rPr lang="da-DK" smtClean="0"/>
              <a:t>‹nr.›</a:t>
            </a:fld>
            <a:endParaRPr lang="da-DK"/>
          </a:p>
        </p:txBody>
      </p:sp>
    </p:spTree>
    <p:extLst>
      <p:ext uri="{BB962C8B-B14F-4D97-AF65-F5344CB8AC3E}">
        <p14:creationId xmlns:p14="http://schemas.microsoft.com/office/powerpoint/2010/main" val="515120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A9212A-1F8C-4DF5-B124-49F9A60E1ECC}"/>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41A27E68-8839-4A9C-BF41-F95E1DFDA4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3451AE6E-6287-49B2-9F5F-58D9F554B2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E0D8EE51-057F-4639-823F-6973678EAE83}"/>
              </a:ext>
            </a:extLst>
          </p:cNvPr>
          <p:cNvSpPr>
            <a:spLocks noGrp="1"/>
          </p:cNvSpPr>
          <p:nvPr>
            <p:ph type="dt" sz="half" idx="10"/>
          </p:nvPr>
        </p:nvSpPr>
        <p:spPr/>
        <p:txBody>
          <a:bodyPr/>
          <a:lstStyle/>
          <a:p>
            <a:fld id="{CA918804-49E1-4B89-9E4E-1DDFA41742B7}" type="datetime1">
              <a:rPr lang="da-DK" smtClean="0"/>
              <a:t>09-11-2023</a:t>
            </a:fld>
            <a:endParaRPr lang="da-DK"/>
          </a:p>
        </p:txBody>
      </p:sp>
      <p:sp>
        <p:nvSpPr>
          <p:cNvPr id="6" name="Pladsholder til sidefod 5">
            <a:extLst>
              <a:ext uri="{FF2B5EF4-FFF2-40B4-BE49-F238E27FC236}">
                <a16:creationId xmlns:a16="http://schemas.microsoft.com/office/drawing/2014/main" id="{7D116F92-1E2D-4F54-940A-9FFBA6976BF9}"/>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E4C6D278-3C44-4960-8A05-7129077AAB04}"/>
              </a:ext>
            </a:extLst>
          </p:cNvPr>
          <p:cNvSpPr>
            <a:spLocks noGrp="1"/>
          </p:cNvSpPr>
          <p:nvPr>
            <p:ph type="sldNum" sz="quarter" idx="12"/>
          </p:nvPr>
        </p:nvSpPr>
        <p:spPr/>
        <p:txBody>
          <a:bodyPr/>
          <a:lstStyle/>
          <a:p>
            <a:fld id="{47ACE8BD-FCC4-4BD9-8FD4-0E0A8FD79FDD}" type="slidenum">
              <a:rPr lang="da-DK" smtClean="0"/>
              <a:t>‹nr.›</a:t>
            </a:fld>
            <a:endParaRPr lang="da-DK"/>
          </a:p>
        </p:txBody>
      </p:sp>
    </p:spTree>
    <p:extLst>
      <p:ext uri="{BB962C8B-B14F-4D97-AF65-F5344CB8AC3E}">
        <p14:creationId xmlns:p14="http://schemas.microsoft.com/office/powerpoint/2010/main" val="3949101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image" Target="../media/image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6974AE53-5CA1-4BCA-816D-F377414680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FCBB1B61-DD76-4CFB-9A9D-9336EA361F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8E5675C6-84AC-41EF-8A83-CEB7217A5A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8DEA74-5937-4A35-8DCC-0C5D8CB38606}" type="datetime1">
              <a:rPr lang="da-DK" smtClean="0"/>
              <a:t>09-11-2023</a:t>
            </a:fld>
            <a:endParaRPr lang="da-DK"/>
          </a:p>
        </p:txBody>
      </p:sp>
      <p:sp>
        <p:nvSpPr>
          <p:cNvPr id="5" name="Pladsholder til sidefod 4">
            <a:extLst>
              <a:ext uri="{FF2B5EF4-FFF2-40B4-BE49-F238E27FC236}">
                <a16:creationId xmlns:a16="http://schemas.microsoft.com/office/drawing/2014/main" id="{AF1401C7-4DAF-4981-970A-7C67EE61B3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E3D03E92-863F-493B-832F-299D73B843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ACE8BD-FCC4-4BD9-8FD4-0E0A8FD79FDD}" type="slidenum">
              <a:rPr lang="da-DK" smtClean="0"/>
              <a:t>‹nr.›</a:t>
            </a:fld>
            <a:endParaRPr lang="da-DK"/>
          </a:p>
        </p:txBody>
      </p:sp>
    </p:spTree>
    <p:extLst>
      <p:ext uri="{BB962C8B-B14F-4D97-AF65-F5344CB8AC3E}">
        <p14:creationId xmlns:p14="http://schemas.microsoft.com/office/powerpoint/2010/main" val="1449562880"/>
      </p:ext>
    </p:extLst>
  </p:cSld>
  <p:clrMap bg1="lt1" tx1="dk1" bg2="lt2" tx2="dk2" accent1="accent1" accent2="accent2" accent3="accent3" accent4="accent4" accent5="accent5" accent6="accent6" hlink="hlink" folHlink="folHlink"/>
  <p:sldLayoutIdLst>
    <p:sldLayoutId id="2147483662" r:id="rId1"/>
    <p:sldLayoutId id="2147483661"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0400" y="1028247"/>
            <a:ext cx="11379347" cy="1602672"/>
          </a:xfrm>
          <a:prstGeom prst="rect">
            <a:avLst/>
          </a:prstGeom>
        </p:spPr>
        <p:txBody>
          <a:bodyPr vert="horz" lIns="0" tIns="0" rIns="0" bIns="0" rtlCol="0" anchor="t" anchorCtr="0">
            <a:noAutofit/>
          </a:bodyPr>
          <a:lstStyle/>
          <a:p>
            <a:r>
              <a:rPr lang="da-DK" dirty="0"/>
              <a:t>Klik for at redigere i master</a:t>
            </a:r>
            <a:endParaRPr lang="da-DK"/>
          </a:p>
        </p:txBody>
      </p:sp>
      <p:sp>
        <p:nvSpPr>
          <p:cNvPr id="3" name="Text Placeholder 2"/>
          <p:cNvSpPr>
            <a:spLocks noGrp="1"/>
          </p:cNvSpPr>
          <p:nvPr>
            <p:ph type="body" idx="1"/>
          </p:nvPr>
        </p:nvSpPr>
        <p:spPr>
          <a:xfrm>
            <a:off x="410400" y="3369040"/>
            <a:ext cx="11371905" cy="2472960"/>
          </a:xfrm>
          <a:prstGeom prst="rect">
            <a:avLst/>
          </a:prstGeom>
        </p:spPr>
        <p:txBody>
          <a:bodyPr vert="horz" lIns="0" tIns="0" rIns="0" bIns="0" rtlCol="0">
            <a:noAutofit/>
          </a:bodyPr>
          <a:lstStyle/>
          <a:p>
            <a:pPr lvl="0"/>
            <a:r>
              <a:rPr lang="da-DK" dirty="0"/>
              <a:t>Første niveau, bullet 16 </a:t>
            </a:r>
            <a:r>
              <a:rPr lang="da-DK" dirty="0" err="1"/>
              <a:t>pkt</a:t>
            </a:r>
            <a:endParaRPr lang="da-DK" dirty="0"/>
          </a:p>
          <a:p>
            <a:pPr lvl="1"/>
            <a:r>
              <a:rPr lang="da-DK" dirty="0"/>
              <a:t>Andet niveau, bullet 14 </a:t>
            </a:r>
            <a:r>
              <a:rPr lang="da-DK" dirty="0" err="1"/>
              <a:t>pkt</a:t>
            </a:r>
            <a:endParaRPr lang="da-DK" dirty="0"/>
          </a:p>
          <a:p>
            <a:pPr lvl="2"/>
            <a:r>
              <a:rPr lang="da-DK" dirty="0"/>
              <a:t>Tredje niveau, bullet 12 </a:t>
            </a:r>
            <a:r>
              <a:rPr lang="da-DK" dirty="0" err="1"/>
              <a:t>pkt</a:t>
            </a:r>
            <a:endParaRPr lang="da-DK" dirty="0"/>
          </a:p>
          <a:p>
            <a:pPr lvl="3"/>
            <a:r>
              <a:rPr lang="da-DK" dirty="0"/>
              <a:t>Fjerde niveau, Header bold 16 </a:t>
            </a:r>
            <a:r>
              <a:rPr lang="da-DK" dirty="0" err="1"/>
              <a:t>pkt</a:t>
            </a:r>
            <a:endParaRPr lang="da-DK" dirty="0"/>
          </a:p>
          <a:p>
            <a:pPr lvl="4"/>
            <a:r>
              <a:rPr lang="da-DK" dirty="0"/>
              <a:t>Femte niveau, Body </a:t>
            </a:r>
            <a:r>
              <a:rPr lang="da-DK" dirty="0" err="1"/>
              <a:t>regular</a:t>
            </a:r>
            <a:r>
              <a:rPr lang="da-DK" dirty="0"/>
              <a:t> 16 </a:t>
            </a:r>
            <a:r>
              <a:rPr lang="da-DK" dirty="0" err="1"/>
              <a:t>pkt</a:t>
            </a:r>
            <a:endParaRPr lang="da-DK" dirty="0"/>
          </a:p>
          <a:p>
            <a:pPr lvl="5"/>
            <a:r>
              <a:rPr lang="da-DK" dirty="0"/>
              <a:t>Sjette niveau, bullet 12 </a:t>
            </a:r>
            <a:r>
              <a:rPr lang="da-DK" dirty="0" err="1"/>
              <a:t>pkt</a:t>
            </a:r>
            <a:endParaRPr lang="da-DK" dirty="0"/>
          </a:p>
          <a:p>
            <a:pPr lvl="6"/>
            <a:r>
              <a:rPr lang="da-DK" dirty="0"/>
              <a:t>Syvende niveau, bullet 12 </a:t>
            </a:r>
            <a:r>
              <a:rPr lang="da-DK" dirty="0" err="1"/>
              <a:t>pkt</a:t>
            </a:r>
            <a:r>
              <a:rPr lang="da-DK" dirty="0"/>
              <a:t> (indryk 1 gang)</a:t>
            </a:r>
            <a:endParaRPr lang="da-DK"/>
          </a:p>
          <a:p>
            <a:pPr lvl="7"/>
            <a:r>
              <a:rPr lang="da-DK" dirty="0"/>
              <a:t>Ottende niveau, Header bold, 12 </a:t>
            </a:r>
            <a:r>
              <a:rPr lang="da-DK" dirty="0" err="1"/>
              <a:t>pkt</a:t>
            </a:r>
            <a:endParaRPr lang="da-DK" dirty="0"/>
          </a:p>
          <a:p>
            <a:pPr lvl="8"/>
            <a:r>
              <a:rPr lang="da-DK" dirty="0"/>
              <a:t>Niende niveau, Body </a:t>
            </a:r>
            <a:r>
              <a:rPr lang="da-DK" dirty="0" err="1"/>
              <a:t>regular</a:t>
            </a:r>
            <a:r>
              <a:rPr lang="da-DK" dirty="0"/>
              <a:t>, 12 </a:t>
            </a:r>
            <a:r>
              <a:rPr lang="da-DK" dirty="0" err="1"/>
              <a:t>pkt</a:t>
            </a:r>
            <a:endParaRPr lang="da-DK" dirty="0"/>
          </a:p>
        </p:txBody>
      </p:sp>
      <p:sp>
        <p:nvSpPr>
          <p:cNvPr id="15" name="Date Placeholder 14">
            <a:extLst>
              <a:ext uri="{FF2B5EF4-FFF2-40B4-BE49-F238E27FC236}">
                <a16:creationId xmlns:a16="http://schemas.microsoft.com/office/drawing/2014/main" id="{A56ADEC3-98E1-4CEA-9AF5-46F4CDD2FA7D}"/>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226B0AB5-A8D0-CB42-904A-A721C96418CC}" type="datetime1">
              <a:rPr lang="da-DK" smtClean="0"/>
              <a:t>09-11-2023</a:t>
            </a:fld>
            <a:endParaRPr lang="da-DK" dirty="0"/>
          </a:p>
        </p:txBody>
      </p:sp>
      <p:pic>
        <p:nvPicPr>
          <p:cNvPr id="25" name="Logo black">
            <a:extLst>
              <a:ext uri="{FF2B5EF4-FFF2-40B4-BE49-F238E27FC236}">
                <a16:creationId xmlns:a16="http://schemas.microsoft.com/office/drawing/2014/main" id="{860AC4C2-E6D6-4DCE-950A-C298C0AE9B8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6" name="Slide Number Placeholder 5"/>
          <p:cNvSpPr>
            <a:spLocks noGrp="1"/>
          </p:cNvSpPr>
          <p:nvPr>
            <p:ph type="sldNum" sz="quarter" idx="4"/>
          </p:nvPr>
        </p:nvSpPr>
        <p:spPr>
          <a:xfrm>
            <a:off x="0" y="6912000"/>
            <a:ext cx="0" cy="0"/>
          </a:xfrm>
          <a:prstGeom prst="rect">
            <a:avLst/>
          </a:prstGeom>
        </p:spPr>
        <p:txBody>
          <a:bodyPr vert="horz" lIns="0" tIns="0" rIns="0" bIns="0" rtlCol="0" anchor="t" anchorCtr="0">
            <a:noAutofit/>
          </a:bodyPr>
          <a:lstStyle>
            <a:lvl1pPr algn="ctr">
              <a:defRPr sz="100">
                <a:noFill/>
              </a:defRPr>
            </a:lvl1pPr>
          </a:lstStyle>
          <a:p>
            <a:fld id="{45D37B1E-C366-494F-A587-962AD9AABC83}" type="slidenum">
              <a:rPr lang="da-DK" smtClean="0"/>
              <a:pPr/>
              <a:t>‹nr.›</a:t>
            </a:fld>
            <a:endParaRPr lang="da-DK" dirty="0"/>
          </a:p>
        </p:txBody>
      </p:sp>
      <p:sp>
        <p:nvSpPr>
          <p:cNvPr id="18" name="Date Placeholder 14">
            <a:extLst>
              <a:ext uri="{FF2B5EF4-FFF2-40B4-BE49-F238E27FC236}">
                <a16:creationId xmlns:a16="http://schemas.microsoft.com/office/drawing/2014/main" id="{7DF98717-AAEA-4E2B-96B8-AAAFF896C0EA}"/>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09-11-2023</a:t>
            </a:fld>
            <a:endParaRPr lang="da-DK" dirty="0"/>
          </a:p>
        </p:txBody>
      </p:sp>
      <p:sp>
        <p:nvSpPr>
          <p:cNvPr id="8" name="TextBox 2">
            <a:extLst>
              <a:ext uri="{FF2B5EF4-FFF2-40B4-BE49-F238E27FC236}">
                <a16:creationId xmlns:a16="http://schemas.microsoft.com/office/drawing/2014/main" id="{1FCD2DA3-F13B-6E3D-22B8-1D942381D888}"/>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dirty="0"/>
          </a:p>
        </p:txBody>
      </p:sp>
    </p:spTree>
    <p:extLst>
      <p:ext uri="{BB962C8B-B14F-4D97-AF65-F5344CB8AC3E}">
        <p14:creationId xmlns:p14="http://schemas.microsoft.com/office/powerpoint/2010/main" val="2143522105"/>
      </p:ext>
    </p:extLst>
  </p:cSld>
  <p:clrMap bg1="lt1" tx1="dk1" bg2="lt2" tx2="dk2" accent1="accent1" accent2="accent2" accent3="accent3" accent4="accent4" accent5="accent5" accent6="accent6" hlink="hlink" folHlink="folHlink"/>
  <p:sldLayoutIdLst>
    <p:sldLayoutId id="2147483692" r:id="rId1"/>
    <p:sldLayoutId id="2147483681" r:id="rId2"/>
  </p:sldLayoutIdLst>
  <p:hf hdr="0" ftr="0" dt="0"/>
  <p:txStyles>
    <p:titleStyle>
      <a:lvl1pPr algn="l" defTabSz="914400" rtl="0" eaLnBrk="1" latinLnBrk="0" hangingPunct="1">
        <a:lnSpc>
          <a:spcPct val="97000"/>
        </a:lnSpc>
        <a:spcBef>
          <a:spcPct val="0"/>
        </a:spcBef>
        <a:buNone/>
        <a:tabLst>
          <a:tab pos="1438275" algn="l"/>
        </a:tabLst>
        <a:defRPr sz="3600" b="1" kern="1200">
          <a:solidFill>
            <a:schemeClr val="tx1"/>
          </a:solidFill>
          <a:latin typeface="+mj-lt"/>
          <a:ea typeface="+mj-ea"/>
          <a:cs typeface="+mj-cs"/>
        </a:defRPr>
      </a:lvl1pPr>
    </p:titleStyle>
    <p:bodyStyle>
      <a:lvl1pPr marL="252000" indent="-252000" algn="l" defTabSz="914400" rtl="0" eaLnBrk="1" latinLnBrk="0" hangingPunct="1">
        <a:lnSpc>
          <a:spcPct val="110000"/>
        </a:lnSpc>
        <a:spcBef>
          <a:spcPts val="0"/>
        </a:spcBef>
        <a:buFont typeface="Wingdings" panose="05000000000000000000" pitchFamily="2" charset="2"/>
        <a:buChar char=""/>
        <a:defRPr sz="1600" kern="1200">
          <a:solidFill>
            <a:schemeClr val="tx1"/>
          </a:solidFill>
          <a:latin typeface="+mn-lt"/>
          <a:ea typeface="+mn-ea"/>
          <a:cs typeface="+mn-cs"/>
        </a:defRPr>
      </a:lvl1pPr>
      <a:lvl2pPr marL="504000" indent="-252000" algn="l" defTabSz="914400" rtl="0" eaLnBrk="1" latinLnBrk="0" hangingPunct="1">
        <a:lnSpc>
          <a:spcPct val="110000"/>
        </a:lnSpc>
        <a:spcBef>
          <a:spcPts val="0"/>
        </a:spcBef>
        <a:buFont typeface="Wingdings" panose="05000000000000000000" pitchFamily="2" charset="2"/>
        <a:buChar char="à"/>
        <a:defRPr sz="1400" kern="1200">
          <a:solidFill>
            <a:schemeClr val="tx1"/>
          </a:solidFill>
          <a:latin typeface="+mn-lt"/>
          <a:ea typeface="+mn-ea"/>
          <a:cs typeface="+mn-cs"/>
        </a:defRPr>
      </a:lvl2pPr>
      <a:lvl3pPr marL="756000" indent="-252000" algn="l" defTabSz="914400" rtl="0" eaLnBrk="1" latinLnBrk="0" hangingPunct="1">
        <a:lnSpc>
          <a:spcPct val="110000"/>
        </a:lnSpc>
        <a:spcBef>
          <a:spcPts val="0"/>
        </a:spcBef>
        <a:buFont typeface="Wingdings" panose="05000000000000000000" pitchFamily="2" charset="2"/>
        <a:buChar char="à"/>
        <a:defRPr sz="1200" kern="1200">
          <a:solidFill>
            <a:schemeClr val="tx1"/>
          </a:solidFill>
          <a:latin typeface="+mn-lt"/>
          <a:ea typeface="+mn-ea"/>
          <a:cs typeface="+mn-cs"/>
        </a:defRPr>
      </a:lvl3pPr>
      <a:lvl4pPr marL="0" indent="0" algn="l" defTabSz="914400" rtl="0" eaLnBrk="1" latinLnBrk="0" hangingPunct="1">
        <a:lnSpc>
          <a:spcPct val="110000"/>
        </a:lnSpc>
        <a:spcBef>
          <a:spcPts val="0"/>
        </a:spcBef>
        <a:spcAft>
          <a:spcPts val="1200"/>
        </a:spcAft>
        <a:buFont typeface="Arial" panose="020B0604020202020204" pitchFamily="34" charset="0"/>
        <a:buChar char="​"/>
        <a:defRPr sz="1600" b="1" kern="1200">
          <a:solidFill>
            <a:schemeClr val="tx1"/>
          </a:solidFill>
          <a:latin typeface="+mn-lt"/>
          <a:ea typeface="+mn-ea"/>
          <a:cs typeface="+mn-cs"/>
        </a:defRPr>
      </a:lvl4pPr>
      <a:lvl5pPr marL="0" indent="0" algn="l" defTabSz="914400" rtl="0" eaLnBrk="1" latinLnBrk="0" hangingPunct="1">
        <a:lnSpc>
          <a:spcPct val="110000"/>
        </a:lnSpc>
        <a:spcBef>
          <a:spcPts val="0"/>
        </a:spcBef>
        <a:buFont typeface="Arial" panose="020B0604020202020204" pitchFamily="34" charset="0"/>
        <a:buChar char="​"/>
        <a:defRPr sz="1600" kern="1200" baseline="0">
          <a:solidFill>
            <a:schemeClr val="tx1"/>
          </a:solidFill>
          <a:latin typeface="+mn-lt"/>
          <a:ea typeface="+mn-ea"/>
          <a:cs typeface="+mn-cs"/>
        </a:defRPr>
      </a:lvl5pPr>
      <a:lvl6pPr marL="252000" indent="-252000" algn="l" defTabSz="914400" rtl="0" eaLnBrk="1" latinLnBrk="0" hangingPunct="1">
        <a:lnSpc>
          <a:spcPct val="110000"/>
        </a:lnSpc>
        <a:spcBef>
          <a:spcPts val="0"/>
        </a:spcBef>
        <a:buFont typeface="Wingdings" panose="05000000000000000000" pitchFamily="2" charset="2"/>
        <a:buChar char="à"/>
        <a:defRPr sz="1200" kern="1200" baseline="0">
          <a:solidFill>
            <a:schemeClr val="tx1"/>
          </a:solidFill>
          <a:latin typeface="+mn-lt"/>
          <a:ea typeface="+mn-ea"/>
          <a:cs typeface="+mn-cs"/>
        </a:defRPr>
      </a:lvl6pPr>
      <a:lvl7pPr marL="504000" indent="-252000" algn="l" defTabSz="914400" rtl="0" eaLnBrk="1" latinLnBrk="0" hangingPunct="1">
        <a:lnSpc>
          <a:spcPct val="110000"/>
        </a:lnSpc>
        <a:spcBef>
          <a:spcPts val="0"/>
        </a:spcBef>
        <a:buFont typeface="Wingdings" panose="05000000000000000000" pitchFamily="2" charset="2"/>
        <a:buChar char="à"/>
        <a:defRPr sz="1200" kern="1200">
          <a:solidFill>
            <a:schemeClr val="tx1"/>
          </a:solidFill>
          <a:latin typeface="+mn-lt"/>
          <a:ea typeface="+mn-ea"/>
          <a:cs typeface="+mn-cs"/>
        </a:defRPr>
      </a:lvl7pPr>
      <a:lvl8pPr marL="0" indent="0" algn="l" defTabSz="914400" rtl="0" eaLnBrk="1" latinLnBrk="0" hangingPunct="1">
        <a:lnSpc>
          <a:spcPct val="110000"/>
        </a:lnSpc>
        <a:spcBef>
          <a:spcPts val="0"/>
        </a:spcBef>
        <a:spcAft>
          <a:spcPts val="1200"/>
        </a:spcAft>
        <a:buFont typeface="Arial" panose="020B0604020202020204" pitchFamily="34" charset="0"/>
        <a:buChar char="​"/>
        <a:defRPr sz="1200" b="1" kern="1200">
          <a:solidFill>
            <a:schemeClr val="tx1"/>
          </a:solidFill>
          <a:latin typeface="+mn-lt"/>
          <a:ea typeface="+mn-ea"/>
          <a:cs typeface="+mn-cs"/>
        </a:defRPr>
      </a:lvl8pPr>
      <a:lvl9pPr marL="0" indent="0" algn="l" defTabSz="914400" rtl="0" eaLnBrk="1" latinLnBrk="0" hangingPunct="1">
        <a:lnSpc>
          <a:spcPct val="110000"/>
        </a:lnSpc>
        <a:spcBef>
          <a:spcPts val="0"/>
        </a:spcBef>
        <a:buFont typeface="Arial" panose="020B0604020202020204" pitchFamily="34"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285" userDrawn="1">
          <p15:clr>
            <a:srgbClr val="F26B43"/>
          </p15:clr>
        </p15:guide>
        <p15:guide id="4" orient="horz" pos="1071" userDrawn="1">
          <p15:clr>
            <a:srgbClr val="F26B43"/>
          </p15:clr>
        </p15:guide>
        <p15:guide id="5" pos="259" userDrawn="1">
          <p15:clr>
            <a:srgbClr val="F26B43"/>
          </p15:clr>
        </p15:guide>
        <p15:guide id="6" pos="7421" userDrawn="1">
          <p15:clr>
            <a:srgbClr val="F26B43"/>
          </p15:clr>
        </p15:guide>
        <p15:guide id="7" orient="horz" pos="1253" userDrawn="1">
          <p15:clr>
            <a:srgbClr val="F26B43"/>
          </p15:clr>
        </p15:guide>
        <p15:guide id="8" orient="horz" pos="3680" userDrawn="1">
          <p15:clr>
            <a:srgbClr val="F26B43"/>
          </p15:clr>
        </p15:guide>
        <p15:guide id="9" orient="horz" pos="3916" userDrawn="1">
          <p15:clr>
            <a:srgbClr val="F26B43"/>
          </p15:clr>
        </p15:guide>
        <p15:guide id="10" orient="horz" pos="4094" userDrawn="1">
          <p15:clr>
            <a:srgbClr val="F26B43"/>
          </p15:clr>
        </p15:guide>
        <p15:guide id="11" pos="545"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lha@sam.sdu.dk" TargetMode="External"/><Relationship Id="rId2" Type="http://schemas.openxmlformats.org/officeDocument/2006/relationships/hyperlink" Target="https://libguides.sdu.dk/jura"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hfs@sam.sdu.dk"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hyperlink" Target="https://eur03.safelinks.protection.outlook.com/?url=https%3A%2F%2Fmitsdu.dk%2Fda%2Fmit_studie%2Fkandidat%2Fjura%2Fvejledning-og-support%2Faipaasdu&amp;data=05%7C01%7Cndj%40sam.sdu.dk%7Ccf9eff3d7d954111713908dbc5a9991a%7C9a97c27db83e4694b35354bdbf18ab5b%7C0%7C0%7C638321104440573500%7CUnknown%7CTWFpbGZsb3d8eyJWIjoiMC4wLjAwMDAiLCJQIjoiV2luMzIiLCJBTiI6Ik1haWwiLCJXVCI6Mn0%3D%7C3000%7C%7C%7C&amp;sdata=C3zEW1RZUuhcG1Ge31oV00AEM4qgcQwjuQQt1zw%2FFdY%3D&amp;reserved=0" TargetMode="External"/><Relationship Id="rId2" Type="http://schemas.openxmlformats.org/officeDocument/2006/relationships/hyperlink" Target="https://eur03.safelinks.protection.outlook.com/?url=https%3A%2F%2Fmitsdu.dk%2Fda%2Fmit_studie%2Fbachelor%2Fjura%2Fvejledning-og-support%2Faipaasdu&amp;data=05%7C01%7Cndj%40sam.sdu.dk%7Ccf9eff3d7d954111713908dbc5a9991a%7C9a97c27db83e4694b35354bdbf18ab5b%7C0%7C0%7C638321104440573500%7CUnknown%7CTWFpbGZsb3d8eyJWIjoiMC4wLjAwMDAiLCJQIjoiV2luMzIiLCJBTiI6Ik1haWwiLCJXVCI6Mn0%3D%7C3000%7C%7C%7C&amp;sdata=stmRCNwLvfbwnGcBU78mlhjF8hdpddxHmbirHGp35Rc%3D&amp;reserved=0" TargetMode="Externa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hyperlink" Target="mailto:lha@sam.sdu.dk"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4FC6E5-8CB5-4B47-8821-AA573F5DA8B2}"/>
              </a:ext>
            </a:extLst>
          </p:cNvPr>
          <p:cNvSpPr>
            <a:spLocks noGrp="1"/>
          </p:cNvSpPr>
          <p:nvPr>
            <p:ph type="ctrTitle"/>
          </p:nvPr>
        </p:nvSpPr>
        <p:spPr/>
        <p:txBody>
          <a:bodyPr>
            <a:normAutofit/>
          </a:bodyPr>
          <a:lstStyle/>
          <a:p>
            <a:r>
              <a:rPr lang="da-DK" sz="4000" dirty="0">
                <a:latin typeface="Elephant" panose="02020904090505020303" pitchFamily="18" charset="0"/>
              </a:rPr>
              <a:t>Intromøde om bachelorprojekt </a:t>
            </a:r>
            <a:br>
              <a:rPr lang="da-DK" sz="4000" dirty="0">
                <a:latin typeface="Elephant" panose="02020904090505020303" pitchFamily="18" charset="0"/>
              </a:rPr>
            </a:br>
            <a:r>
              <a:rPr lang="da-DK" sz="2800" dirty="0">
                <a:latin typeface="Elephant" panose="02020904090505020303" pitchFamily="18" charset="0"/>
              </a:rPr>
              <a:t>for jer, der skal skrive projekt i foråret 2024.</a:t>
            </a:r>
          </a:p>
        </p:txBody>
      </p:sp>
      <p:sp>
        <p:nvSpPr>
          <p:cNvPr id="3" name="Undertitel 2">
            <a:extLst>
              <a:ext uri="{FF2B5EF4-FFF2-40B4-BE49-F238E27FC236}">
                <a16:creationId xmlns:a16="http://schemas.microsoft.com/office/drawing/2014/main" id="{F3D46B83-2F26-4B43-B217-A67EBB035973}"/>
              </a:ext>
            </a:extLst>
          </p:cNvPr>
          <p:cNvSpPr>
            <a:spLocks noGrp="1"/>
          </p:cNvSpPr>
          <p:nvPr>
            <p:ph type="subTitle" idx="1"/>
          </p:nvPr>
        </p:nvSpPr>
        <p:spPr/>
        <p:txBody>
          <a:bodyPr/>
          <a:lstStyle/>
          <a:p>
            <a:r>
              <a:rPr lang="da-DK" dirty="0"/>
              <a:t>Den 8. november  2023.</a:t>
            </a:r>
          </a:p>
          <a:p>
            <a:r>
              <a:rPr lang="da-DK" dirty="0"/>
              <a:t>Lone Hansen. </a:t>
            </a:r>
          </a:p>
        </p:txBody>
      </p:sp>
      <p:sp>
        <p:nvSpPr>
          <p:cNvPr id="4" name="Pladsholder til slidenummer 3">
            <a:extLst>
              <a:ext uri="{FF2B5EF4-FFF2-40B4-BE49-F238E27FC236}">
                <a16:creationId xmlns:a16="http://schemas.microsoft.com/office/drawing/2014/main" id="{B4234906-D708-407F-8ACC-62A60C8A9D28}"/>
              </a:ext>
            </a:extLst>
          </p:cNvPr>
          <p:cNvSpPr>
            <a:spLocks noGrp="1"/>
          </p:cNvSpPr>
          <p:nvPr>
            <p:ph type="sldNum" sz="quarter" idx="12"/>
          </p:nvPr>
        </p:nvSpPr>
        <p:spPr/>
        <p:txBody>
          <a:bodyPr/>
          <a:lstStyle/>
          <a:p>
            <a:fld id="{47ACE8BD-FCC4-4BD9-8FD4-0E0A8FD79FDD}" type="slidenum">
              <a:rPr lang="da-DK" smtClean="0"/>
              <a:t>1</a:t>
            </a:fld>
            <a:endParaRPr lang="da-DK"/>
          </a:p>
        </p:txBody>
      </p:sp>
    </p:spTree>
    <p:extLst>
      <p:ext uri="{BB962C8B-B14F-4D97-AF65-F5344CB8AC3E}">
        <p14:creationId xmlns:p14="http://schemas.microsoft.com/office/powerpoint/2010/main" val="1097217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6D24C2-84DA-4951-83F0-4F54005F9ABB}"/>
              </a:ext>
            </a:extLst>
          </p:cNvPr>
          <p:cNvSpPr>
            <a:spLocks noGrp="1"/>
          </p:cNvSpPr>
          <p:nvPr>
            <p:ph type="title"/>
          </p:nvPr>
        </p:nvSpPr>
        <p:spPr/>
        <p:txBody>
          <a:bodyPr>
            <a:normAutofit/>
          </a:bodyPr>
          <a:lstStyle/>
          <a:p>
            <a:r>
              <a:rPr lang="da-DK" sz="4000" dirty="0">
                <a:latin typeface="Elephant" panose="02020904090505020303" pitchFamily="18" charset="0"/>
              </a:rPr>
              <a:t>Emnevalg.</a:t>
            </a:r>
          </a:p>
        </p:txBody>
      </p:sp>
      <p:sp>
        <p:nvSpPr>
          <p:cNvPr id="3" name="Pladsholder til indhold 2">
            <a:extLst>
              <a:ext uri="{FF2B5EF4-FFF2-40B4-BE49-F238E27FC236}">
                <a16:creationId xmlns:a16="http://schemas.microsoft.com/office/drawing/2014/main" id="{07C1EAB4-2F1B-4F46-AE1C-8E718AC035AC}"/>
              </a:ext>
            </a:extLst>
          </p:cNvPr>
          <p:cNvSpPr>
            <a:spLocks noGrp="1"/>
          </p:cNvSpPr>
          <p:nvPr>
            <p:ph idx="1"/>
          </p:nvPr>
        </p:nvSpPr>
        <p:spPr/>
        <p:txBody>
          <a:bodyPr>
            <a:normAutofit fontScale="92500" lnSpcReduction="20000"/>
          </a:bodyPr>
          <a:lstStyle/>
          <a:p>
            <a:pPr marL="0" indent="0">
              <a:lnSpc>
                <a:spcPct val="100000"/>
              </a:lnSpc>
              <a:spcAft>
                <a:spcPts val="1000"/>
              </a:spcAft>
              <a:buNone/>
            </a:pPr>
            <a:r>
              <a:rPr lang="da-DK" sz="3000" b="1" dirty="0">
                <a:solidFill>
                  <a:srgbClr val="FF0000"/>
                </a:solidFill>
              </a:rPr>
              <a:t>Antal sider og anslag.</a:t>
            </a:r>
            <a:endParaRPr lang="da-GL" sz="2300" dirty="0"/>
          </a:p>
          <a:p>
            <a:pPr marL="112500" indent="-342900">
              <a:lnSpc>
                <a:spcPct val="100000"/>
              </a:lnSpc>
              <a:spcAft>
                <a:spcPts val="1000"/>
              </a:spcAft>
            </a:pPr>
            <a:r>
              <a:rPr lang="da-DK" sz="3100" dirty="0"/>
              <a:t>Individuelt: Ca. 20-25 sider, </a:t>
            </a:r>
            <a:r>
              <a:rPr lang="da-GL" sz="3100" dirty="0"/>
              <a:t>m</a:t>
            </a:r>
            <a:r>
              <a:rPr lang="da-DK" sz="3100" dirty="0"/>
              <a:t>a</a:t>
            </a:r>
            <a:r>
              <a:rPr lang="da-GL" sz="3100" dirty="0"/>
              <a:t>x</a:t>
            </a:r>
            <a:r>
              <a:rPr lang="da-DK" sz="3100" dirty="0"/>
              <a:t> 60.000 anslag inkl. mellemrum.</a:t>
            </a:r>
            <a:endParaRPr lang="da-GL" sz="3100" dirty="0"/>
          </a:p>
          <a:p>
            <a:pPr marL="112500" indent="-342900">
              <a:lnSpc>
                <a:spcPct val="100000"/>
              </a:lnSpc>
              <a:spcAft>
                <a:spcPts val="1000"/>
              </a:spcAft>
            </a:pPr>
            <a:r>
              <a:rPr lang="da-DK" sz="3100" dirty="0"/>
              <a:t>2 studerende: Ca. 30-35 sider, </a:t>
            </a:r>
            <a:r>
              <a:rPr lang="da-GL" sz="3100" dirty="0"/>
              <a:t>m</a:t>
            </a:r>
            <a:r>
              <a:rPr lang="da-DK" sz="3100" dirty="0"/>
              <a:t>a</a:t>
            </a:r>
            <a:r>
              <a:rPr lang="da-GL" sz="3100" dirty="0"/>
              <a:t>x</a:t>
            </a:r>
            <a:r>
              <a:rPr lang="da-DK" sz="3100" dirty="0"/>
              <a:t> 84.000 anslag inkl. mellemrum</a:t>
            </a:r>
            <a:endParaRPr lang="da-GL" sz="3100" dirty="0"/>
          </a:p>
          <a:p>
            <a:pPr marL="112500" indent="-342900">
              <a:lnSpc>
                <a:spcPct val="100000"/>
              </a:lnSpc>
              <a:spcAft>
                <a:spcPts val="1000"/>
              </a:spcAft>
            </a:pPr>
            <a:r>
              <a:rPr lang="da-DK" sz="3100" dirty="0"/>
              <a:t>3 studerende: Ca. 40-45 sider, </a:t>
            </a:r>
            <a:r>
              <a:rPr lang="da-GL" sz="3100" dirty="0"/>
              <a:t>m</a:t>
            </a:r>
            <a:r>
              <a:rPr lang="da-DK" sz="3100" dirty="0"/>
              <a:t>a</a:t>
            </a:r>
            <a:r>
              <a:rPr lang="da-GL" sz="3100" dirty="0"/>
              <a:t>x</a:t>
            </a:r>
            <a:r>
              <a:rPr lang="da-DK" sz="3100" dirty="0"/>
              <a:t> 108.000 anslag inkl.   </a:t>
            </a:r>
          </a:p>
          <a:p>
            <a:pPr marL="0" indent="0">
              <a:lnSpc>
                <a:spcPct val="100000"/>
              </a:lnSpc>
              <a:spcAft>
                <a:spcPts val="1000"/>
              </a:spcAft>
              <a:buNone/>
            </a:pPr>
            <a:r>
              <a:rPr lang="da-DK" sz="3100" dirty="0"/>
              <a:t>    mellemrum</a:t>
            </a:r>
            <a:endParaRPr lang="da-GL" sz="3100" dirty="0"/>
          </a:p>
          <a:p>
            <a:pPr marL="112500" indent="-342900">
              <a:lnSpc>
                <a:spcPct val="100000"/>
              </a:lnSpc>
              <a:spcAft>
                <a:spcPts val="1000"/>
              </a:spcAft>
            </a:pPr>
            <a:r>
              <a:rPr lang="da-DK" sz="3100" dirty="0"/>
              <a:t>4 studerende: Ca. 50-55 sider, </a:t>
            </a:r>
            <a:r>
              <a:rPr lang="da-GL" sz="3100" dirty="0"/>
              <a:t>m</a:t>
            </a:r>
            <a:r>
              <a:rPr lang="da-DK" sz="3100" dirty="0"/>
              <a:t>a</a:t>
            </a:r>
            <a:r>
              <a:rPr lang="da-GL" sz="3100" dirty="0"/>
              <a:t>x</a:t>
            </a:r>
            <a:r>
              <a:rPr lang="da-DK" sz="3100" dirty="0"/>
              <a:t> 132.000 anslag inkl. </a:t>
            </a:r>
          </a:p>
          <a:p>
            <a:pPr marL="0" indent="0">
              <a:lnSpc>
                <a:spcPct val="100000"/>
              </a:lnSpc>
              <a:spcAft>
                <a:spcPts val="1000"/>
              </a:spcAft>
              <a:buNone/>
            </a:pPr>
            <a:r>
              <a:rPr lang="da-DK" sz="3100" dirty="0"/>
              <a:t>     mellemrum</a:t>
            </a:r>
            <a:endParaRPr lang="da-GL" sz="3100" dirty="0"/>
          </a:p>
          <a:p>
            <a:pPr marL="702900" lvl="1" indent="-342900">
              <a:lnSpc>
                <a:spcPct val="100000"/>
              </a:lnSpc>
              <a:spcAft>
                <a:spcPts val="1000"/>
              </a:spcAft>
            </a:pPr>
            <a:endParaRPr lang="da-DK" sz="2300" dirty="0"/>
          </a:p>
        </p:txBody>
      </p:sp>
      <p:sp>
        <p:nvSpPr>
          <p:cNvPr id="4" name="Pladsholder til slidenummer 3">
            <a:extLst>
              <a:ext uri="{FF2B5EF4-FFF2-40B4-BE49-F238E27FC236}">
                <a16:creationId xmlns:a16="http://schemas.microsoft.com/office/drawing/2014/main" id="{D7800974-F0F4-4329-ADD3-F8BD5E64FAE1}"/>
              </a:ext>
            </a:extLst>
          </p:cNvPr>
          <p:cNvSpPr>
            <a:spLocks noGrp="1"/>
          </p:cNvSpPr>
          <p:nvPr>
            <p:ph type="sldNum" sz="quarter" idx="12"/>
          </p:nvPr>
        </p:nvSpPr>
        <p:spPr/>
        <p:txBody>
          <a:bodyPr/>
          <a:lstStyle/>
          <a:p>
            <a:fld id="{47ACE8BD-FCC4-4BD9-8FD4-0E0A8FD79FDD}" type="slidenum">
              <a:rPr lang="da-DK" smtClean="0"/>
              <a:t>10</a:t>
            </a:fld>
            <a:endParaRPr lang="da-DK"/>
          </a:p>
        </p:txBody>
      </p:sp>
    </p:spTree>
    <p:extLst>
      <p:ext uri="{BB962C8B-B14F-4D97-AF65-F5344CB8AC3E}">
        <p14:creationId xmlns:p14="http://schemas.microsoft.com/office/powerpoint/2010/main" val="1790345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856B8-9595-43FA-81CF-89E0C97FDC59}"/>
              </a:ext>
            </a:extLst>
          </p:cNvPr>
          <p:cNvSpPr>
            <a:spLocks noGrp="1"/>
          </p:cNvSpPr>
          <p:nvPr>
            <p:ph type="title"/>
          </p:nvPr>
        </p:nvSpPr>
        <p:spPr/>
        <p:txBody>
          <a:bodyPr>
            <a:normAutofit/>
          </a:bodyPr>
          <a:lstStyle/>
          <a:p>
            <a:r>
              <a:rPr lang="da-DK" sz="4000" dirty="0">
                <a:latin typeface="Elephant" panose="02020904090505020303" pitchFamily="18" charset="0"/>
              </a:rPr>
              <a:t>Emnevalg.</a:t>
            </a:r>
          </a:p>
        </p:txBody>
      </p:sp>
      <p:sp>
        <p:nvSpPr>
          <p:cNvPr id="3" name="Pladsholder til indhold 2">
            <a:extLst>
              <a:ext uri="{FF2B5EF4-FFF2-40B4-BE49-F238E27FC236}">
                <a16:creationId xmlns:a16="http://schemas.microsoft.com/office/drawing/2014/main" id="{B0F3DE7E-C860-48B4-B520-62C555380714}"/>
              </a:ext>
            </a:extLst>
          </p:cNvPr>
          <p:cNvSpPr>
            <a:spLocks noGrp="1"/>
          </p:cNvSpPr>
          <p:nvPr>
            <p:ph idx="1"/>
          </p:nvPr>
        </p:nvSpPr>
        <p:spPr/>
        <p:txBody>
          <a:bodyPr>
            <a:normAutofit fontScale="85000" lnSpcReduction="20000"/>
          </a:bodyPr>
          <a:lstStyle/>
          <a:p>
            <a:pPr marL="0" indent="0">
              <a:lnSpc>
                <a:spcPct val="100000"/>
              </a:lnSpc>
              <a:spcBef>
                <a:spcPts val="1200"/>
              </a:spcBef>
              <a:spcAft>
                <a:spcPts val="1200"/>
              </a:spcAft>
              <a:buNone/>
            </a:pPr>
            <a:r>
              <a:rPr lang="da-DK" sz="2600" b="1" dirty="0">
                <a:solidFill>
                  <a:srgbClr val="FF0000"/>
                </a:solidFill>
              </a:rPr>
              <a:t>E</a:t>
            </a:r>
            <a:r>
              <a:rPr lang="da-GL" sz="2600" b="1" dirty="0">
                <a:solidFill>
                  <a:srgbClr val="FF0000"/>
                </a:solidFill>
              </a:rPr>
              <a:t>t </a:t>
            </a:r>
            <a:r>
              <a:rPr lang="da-DK" sz="2600" b="1" dirty="0">
                <a:solidFill>
                  <a:srgbClr val="FF0000"/>
                </a:solidFill>
              </a:rPr>
              <a:t>e</a:t>
            </a:r>
            <a:r>
              <a:rPr lang="da-GL" sz="2600" b="1" dirty="0">
                <a:solidFill>
                  <a:srgbClr val="FF0000"/>
                </a:solidFill>
              </a:rPr>
              <a:t>k</a:t>
            </a:r>
            <a:r>
              <a:rPr lang="da-DK" sz="2600" b="1" dirty="0">
                <a:solidFill>
                  <a:srgbClr val="FF0000"/>
                </a:solidFill>
              </a:rPr>
              <a:t>s</a:t>
            </a:r>
            <a:r>
              <a:rPr lang="da-GL" sz="2600" b="1" dirty="0">
                <a:solidFill>
                  <a:srgbClr val="FF0000"/>
                </a:solidFill>
              </a:rPr>
              <a:t>e</a:t>
            </a:r>
            <a:r>
              <a:rPr lang="da-DK" sz="2600" b="1" dirty="0">
                <a:solidFill>
                  <a:srgbClr val="FF0000"/>
                </a:solidFill>
              </a:rPr>
              <a:t>m</a:t>
            </a:r>
            <a:r>
              <a:rPr lang="da-GL" sz="2600" b="1" dirty="0">
                <a:solidFill>
                  <a:srgbClr val="FF0000"/>
                </a:solidFill>
              </a:rPr>
              <a:t>p</a:t>
            </a:r>
            <a:r>
              <a:rPr lang="da-DK" sz="2600" b="1" dirty="0">
                <a:solidFill>
                  <a:srgbClr val="FF0000"/>
                </a:solidFill>
              </a:rPr>
              <a:t>e</a:t>
            </a:r>
            <a:r>
              <a:rPr lang="da-GL" sz="2600" b="1" dirty="0">
                <a:solidFill>
                  <a:srgbClr val="FF0000"/>
                </a:solidFill>
              </a:rPr>
              <a:t>l</a:t>
            </a:r>
            <a:r>
              <a:rPr lang="da-DK" sz="2600" b="1" dirty="0">
                <a:solidFill>
                  <a:srgbClr val="FF0000"/>
                </a:solidFill>
              </a:rPr>
              <a:t> fra emnevalg til problemformulering – et emne, hvor man benytter en  </a:t>
            </a:r>
            <a:r>
              <a:rPr lang="da-DK" sz="2600" b="1" dirty="0" err="1">
                <a:solidFill>
                  <a:srgbClr val="FF0000"/>
                </a:solidFill>
              </a:rPr>
              <a:t>retsdogmatisk</a:t>
            </a:r>
            <a:r>
              <a:rPr lang="da-DK" sz="2600" b="1" dirty="0">
                <a:solidFill>
                  <a:srgbClr val="FF0000"/>
                </a:solidFill>
              </a:rPr>
              <a:t> metode:</a:t>
            </a:r>
            <a:endParaRPr lang="da-GL" sz="2600" b="1" dirty="0">
              <a:solidFill>
                <a:srgbClr val="FF0000"/>
              </a:solidFill>
            </a:endParaRPr>
          </a:p>
          <a:p>
            <a:pPr>
              <a:lnSpc>
                <a:spcPct val="110000"/>
              </a:lnSpc>
              <a:spcBef>
                <a:spcPts val="1200"/>
              </a:spcBef>
              <a:spcAft>
                <a:spcPts val="1200"/>
              </a:spcAft>
            </a:pPr>
            <a:r>
              <a:rPr lang="da-GL" sz="2400" dirty="0"/>
              <a:t>»Løsørekøb«</a:t>
            </a:r>
          </a:p>
          <a:p>
            <a:pPr>
              <a:lnSpc>
                <a:spcPct val="110000"/>
              </a:lnSpc>
              <a:spcBef>
                <a:spcPts val="1200"/>
              </a:spcBef>
              <a:spcAft>
                <a:spcPts val="1200"/>
              </a:spcAft>
            </a:pPr>
            <a:r>
              <a:rPr lang="da-GL" sz="2400" dirty="0"/>
              <a:t>»</a:t>
            </a:r>
            <a:r>
              <a:rPr lang="da-DK" sz="2400" dirty="0"/>
              <a:t>F</a:t>
            </a:r>
            <a:r>
              <a:rPr lang="da-GL" sz="2400" dirty="0"/>
              <a:t>o</a:t>
            </a:r>
            <a:r>
              <a:rPr lang="da-DK" sz="2400" dirty="0"/>
              <a:t>r</a:t>
            </a:r>
            <a:r>
              <a:rPr lang="da-GL" sz="2400" dirty="0"/>
              <a:t>b</a:t>
            </a:r>
            <a:r>
              <a:rPr lang="da-DK" sz="2400" dirty="0"/>
              <a:t>r</a:t>
            </a:r>
            <a:r>
              <a:rPr lang="da-GL" sz="2400" dirty="0"/>
              <a:t>u</a:t>
            </a:r>
            <a:r>
              <a:rPr lang="da-DK" sz="2400" dirty="0"/>
              <a:t>g</a:t>
            </a:r>
            <a:r>
              <a:rPr lang="da-GL" sz="2400" dirty="0"/>
              <a:t>e</a:t>
            </a:r>
            <a:r>
              <a:rPr lang="da-DK" sz="2400" dirty="0"/>
              <a:t>r</a:t>
            </a:r>
            <a:r>
              <a:rPr lang="da-GL" sz="2400" dirty="0"/>
              <a:t>k</a:t>
            </a:r>
            <a:r>
              <a:rPr lang="da-DK" sz="2400" dirty="0"/>
              <a:t>ø</a:t>
            </a:r>
            <a:r>
              <a:rPr lang="da-GL" sz="2400" dirty="0"/>
              <a:t>b</a:t>
            </a:r>
            <a:r>
              <a:rPr lang="da-DK" sz="2400" dirty="0"/>
              <a:t>e</a:t>
            </a:r>
            <a:r>
              <a:rPr lang="da-GL" sz="2400" dirty="0"/>
              <a:t>r</a:t>
            </a:r>
            <a:r>
              <a:rPr lang="da-DK" sz="2400" dirty="0"/>
              <a:t>s</a:t>
            </a:r>
            <a:r>
              <a:rPr lang="da-GL" sz="2400" dirty="0"/>
              <a:t> </a:t>
            </a:r>
            <a:r>
              <a:rPr lang="da-DK" sz="2400" dirty="0"/>
              <a:t>r</a:t>
            </a:r>
            <a:r>
              <a:rPr lang="da-GL" sz="2400" dirty="0"/>
              <a:t>e</a:t>
            </a:r>
            <a:r>
              <a:rPr lang="da-DK" sz="2400" dirty="0"/>
              <a:t>t</a:t>
            </a:r>
            <a:r>
              <a:rPr lang="da-GL" sz="2400" dirty="0"/>
              <a:t>s</a:t>
            </a:r>
            <a:r>
              <a:rPr lang="da-DK" sz="2400" dirty="0"/>
              <a:t>s</a:t>
            </a:r>
            <a:r>
              <a:rPr lang="da-GL" sz="2400" dirty="0"/>
              <a:t>t</a:t>
            </a:r>
            <a:r>
              <a:rPr lang="da-DK" sz="2400" dirty="0" err="1"/>
              <a:t>illi</a:t>
            </a:r>
            <a:r>
              <a:rPr lang="da-GL" sz="2400" dirty="0"/>
              <a:t>n</a:t>
            </a:r>
            <a:r>
              <a:rPr lang="da-DK" sz="2400" dirty="0"/>
              <a:t>g</a:t>
            </a:r>
            <a:r>
              <a:rPr lang="da-GL" sz="2400" dirty="0"/>
              <a:t> </a:t>
            </a:r>
            <a:r>
              <a:rPr lang="da-DK" sz="2400" dirty="0"/>
              <a:t>i</a:t>
            </a:r>
            <a:r>
              <a:rPr lang="da-GL" sz="2400" dirty="0"/>
              <a:t> </a:t>
            </a:r>
            <a:r>
              <a:rPr lang="da-DK" sz="2400" dirty="0"/>
              <a:t>l</a:t>
            </a:r>
            <a:r>
              <a:rPr lang="da-GL" sz="2400" dirty="0"/>
              <a:t>ø</a:t>
            </a:r>
            <a:r>
              <a:rPr lang="da-DK" sz="2400" dirty="0"/>
              <a:t>s</a:t>
            </a:r>
            <a:r>
              <a:rPr lang="da-GL" sz="2400" dirty="0"/>
              <a:t>s</a:t>
            </a:r>
            <a:r>
              <a:rPr lang="da-DK" sz="2400" dirty="0"/>
              <a:t>ø</a:t>
            </a:r>
            <a:r>
              <a:rPr lang="da-GL" sz="2400" dirty="0"/>
              <a:t>r</a:t>
            </a:r>
            <a:r>
              <a:rPr lang="da-DK" sz="2400" dirty="0"/>
              <a:t>e</a:t>
            </a:r>
            <a:r>
              <a:rPr lang="da-GL" sz="2400" dirty="0"/>
              <a:t>k</a:t>
            </a:r>
            <a:r>
              <a:rPr lang="da-DK" sz="2400" dirty="0"/>
              <a:t>ø</a:t>
            </a:r>
            <a:r>
              <a:rPr lang="da-GL" sz="2400" dirty="0"/>
              <a:t>b«</a:t>
            </a:r>
          </a:p>
          <a:p>
            <a:pPr>
              <a:lnSpc>
                <a:spcPct val="110000"/>
              </a:lnSpc>
              <a:spcBef>
                <a:spcPts val="1200"/>
              </a:spcBef>
              <a:spcAft>
                <a:spcPts val="1200"/>
              </a:spcAft>
            </a:pPr>
            <a:r>
              <a:rPr lang="da-GL" sz="2400" dirty="0"/>
              <a:t>»</a:t>
            </a:r>
            <a:r>
              <a:rPr lang="da-DK" sz="2400" dirty="0"/>
              <a:t>F</a:t>
            </a:r>
            <a:r>
              <a:rPr lang="da-GL" sz="2400" dirty="0"/>
              <a:t>o</a:t>
            </a:r>
            <a:r>
              <a:rPr lang="da-DK" sz="2400" dirty="0"/>
              <a:t>r</a:t>
            </a:r>
            <a:r>
              <a:rPr lang="da-GL" sz="2400" dirty="0"/>
              <a:t>b</a:t>
            </a:r>
            <a:r>
              <a:rPr lang="da-DK" sz="2400" dirty="0"/>
              <a:t>r</a:t>
            </a:r>
            <a:r>
              <a:rPr lang="da-GL" sz="2400" dirty="0"/>
              <a:t>u</a:t>
            </a:r>
            <a:r>
              <a:rPr lang="da-DK" sz="2400" dirty="0"/>
              <a:t>g</a:t>
            </a:r>
            <a:r>
              <a:rPr lang="da-GL" sz="2400" dirty="0"/>
              <a:t>e</a:t>
            </a:r>
            <a:r>
              <a:rPr lang="da-DK" sz="2400" dirty="0"/>
              <a:t>r</a:t>
            </a:r>
            <a:r>
              <a:rPr lang="da-GL" sz="2400" dirty="0"/>
              <a:t>k</a:t>
            </a:r>
            <a:r>
              <a:rPr lang="da-DK" sz="2400" dirty="0"/>
              <a:t>ø</a:t>
            </a:r>
            <a:r>
              <a:rPr lang="da-GL" sz="2400" dirty="0"/>
              <a:t>b</a:t>
            </a:r>
            <a:r>
              <a:rPr lang="da-DK" sz="2400" dirty="0"/>
              <a:t>e</a:t>
            </a:r>
            <a:r>
              <a:rPr lang="da-GL" sz="2400" dirty="0"/>
              <a:t>r</a:t>
            </a:r>
            <a:r>
              <a:rPr lang="da-DK" sz="2400" dirty="0"/>
              <a:t>s</a:t>
            </a:r>
            <a:r>
              <a:rPr lang="da-GL" sz="2400" dirty="0"/>
              <a:t> </a:t>
            </a:r>
            <a:r>
              <a:rPr lang="da-DK" sz="2400" dirty="0"/>
              <a:t>m</a:t>
            </a:r>
            <a:r>
              <a:rPr lang="da-GL" sz="2400" dirty="0"/>
              <a:t>is</a:t>
            </a:r>
            <a:r>
              <a:rPr lang="da-DK" sz="2400" dirty="0"/>
              <a:t>l</a:t>
            </a:r>
            <a:r>
              <a:rPr lang="da-GL" sz="2400" dirty="0"/>
              <a:t>i</a:t>
            </a:r>
            <a:r>
              <a:rPr lang="da-DK" sz="2400" dirty="0"/>
              <a:t>g</a:t>
            </a:r>
            <a:r>
              <a:rPr lang="da-GL" sz="2400" dirty="0"/>
              <a:t>h</a:t>
            </a:r>
            <a:r>
              <a:rPr lang="da-DK" sz="2400" dirty="0"/>
              <a:t>o</a:t>
            </a:r>
            <a:r>
              <a:rPr lang="da-GL" sz="2400" dirty="0"/>
              <a:t>l</a:t>
            </a:r>
            <a:r>
              <a:rPr lang="da-DK" sz="2400" dirty="0"/>
              <a:t>d</a:t>
            </a:r>
            <a:r>
              <a:rPr lang="da-GL" sz="2400" dirty="0"/>
              <a:t>e</a:t>
            </a:r>
            <a:r>
              <a:rPr lang="da-DK" sz="2400" dirty="0"/>
              <a:t>l</a:t>
            </a:r>
            <a:r>
              <a:rPr lang="da-GL" sz="2400" dirty="0"/>
              <a:t>s</a:t>
            </a:r>
            <a:r>
              <a:rPr lang="da-DK" sz="2400" dirty="0"/>
              <a:t>e</a:t>
            </a:r>
            <a:r>
              <a:rPr lang="da-GL" sz="2400" dirty="0"/>
              <a:t>s</a:t>
            </a:r>
            <a:r>
              <a:rPr lang="da-DK" sz="2400" dirty="0"/>
              <a:t>b</a:t>
            </a:r>
            <a:r>
              <a:rPr lang="da-GL" sz="2400" dirty="0"/>
              <a:t>e</a:t>
            </a:r>
            <a:r>
              <a:rPr lang="da-DK" sz="2400" dirty="0"/>
              <a:t>f</a:t>
            </a:r>
            <a:r>
              <a:rPr lang="da-GL" sz="2400" dirty="0"/>
              <a:t>ø</a:t>
            </a:r>
            <a:r>
              <a:rPr lang="da-DK" sz="2400" dirty="0"/>
              <a:t>j</a:t>
            </a:r>
            <a:r>
              <a:rPr lang="da-GL" sz="2400" dirty="0"/>
              <a:t>e</a:t>
            </a:r>
            <a:r>
              <a:rPr lang="da-DK" sz="2400" dirty="0"/>
              <a:t>l</a:t>
            </a:r>
            <a:r>
              <a:rPr lang="da-GL" sz="2400" dirty="0"/>
              <a:t>s</a:t>
            </a:r>
            <a:r>
              <a:rPr lang="da-DK" sz="2400" dirty="0"/>
              <a:t>e</a:t>
            </a:r>
            <a:r>
              <a:rPr lang="da-GL" sz="2400" dirty="0"/>
              <a:t>r </a:t>
            </a:r>
            <a:r>
              <a:rPr lang="da-DK" sz="2400" dirty="0"/>
              <a:t>v</a:t>
            </a:r>
            <a:r>
              <a:rPr lang="da-GL" sz="2400" dirty="0"/>
              <a:t>e</a:t>
            </a:r>
            <a:r>
              <a:rPr lang="da-DK" sz="2400" dirty="0"/>
              <a:t>d</a:t>
            </a:r>
            <a:r>
              <a:rPr lang="da-GL" sz="2400" dirty="0"/>
              <a:t> </a:t>
            </a:r>
            <a:r>
              <a:rPr lang="da-DK" sz="2400" dirty="0"/>
              <a:t>m</a:t>
            </a:r>
            <a:r>
              <a:rPr lang="da-GL" sz="2400" dirty="0"/>
              <a:t>a</a:t>
            </a:r>
            <a:r>
              <a:rPr lang="da-DK" sz="2400" dirty="0"/>
              <a:t>n</a:t>
            </a:r>
            <a:r>
              <a:rPr lang="da-GL" sz="2400" dirty="0"/>
              <a:t>g</a:t>
            </a:r>
            <a:r>
              <a:rPr lang="da-DK" sz="2400" dirty="0"/>
              <a:t>l</a:t>
            </a:r>
            <a:r>
              <a:rPr lang="da-GL" sz="2400" dirty="0"/>
              <a:t>e</a:t>
            </a:r>
            <a:r>
              <a:rPr lang="da-DK" sz="2400" dirty="0"/>
              <a:t>r</a:t>
            </a:r>
            <a:r>
              <a:rPr lang="da-GL" sz="2400" dirty="0"/>
              <a:t> </a:t>
            </a:r>
            <a:r>
              <a:rPr lang="da-DK" sz="2400" dirty="0"/>
              <a:t>i</a:t>
            </a:r>
            <a:r>
              <a:rPr lang="da-GL" sz="2400" dirty="0"/>
              <a:t> </a:t>
            </a:r>
            <a:r>
              <a:rPr lang="da-DK" sz="2400" dirty="0"/>
              <a:t>l</a:t>
            </a:r>
            <a:r>
              <a:rPr lang="da-GL" sz="2400" dirty="0"/>
              <a:t>ø</a:t>
            </a:r>
            <a:r>
              <a:rPr lang="da-DK" sz="2400" dirty="0"/>
              <a:t>s</a:t>
            </a:r>
            <a:r>
              <a:rPr lang="da-GL" sz="2400" dirty="0"/>
              <a:t>ø</a:t>
            </a:r>
            <a:r>
              <a:rPr lang="da-DK" sz="2400" dirty="0"/>
              <a:t>r</a:t>
            </a:r>
            <a:r>
              <a:rPr lang="da-GL" sz="2400" dirty="0"/>
              <a:t>e</a:t>
            </a:r>
            <a:r>
              <a:rPr lang="da-DK" sz="2400" dirty="0"/>
              <a:t>k</a:t>
            </a:r>
            <a:r>
              <a:rPr lang="da-GL" sz="2400" dirty="0"/>
              <a:t>ø</a:t>
            </a:r>
            <a:r>
              <a:rPr lang="da-DK" sz="2400" dirty="0"/>
              <a:t>b</a:t>
            </a:r>
            <a:r>
              <a:rPr lang="da-GL" sz="2400" dirty="0"/>
              <a:t>, </a:t>
            </a:r>
            <a:r>
              <a:rPr lang="da-DK" sz="2400" dirty="0"/>
              <a:t>j</a:t>
            </a:r>
            <a:r>
              <a:rPr lang="da-GL" sz="2400" dirty="0"/>
              <a:t>f. </a:t>
            </a:r>
            <a:r>
              <a:rPr lang="da-DK" sz="2400" dirty="0"/>
              <a:t>K</a:t>
            </a:r>
            <a:r>
              <a:rPr lang="da-GL" sz="2400" dirty="0"/>
              <a:t>B</a:t>
            </a:r>
            <a:r>
              <a:rPr lang="da-DK" sz="2400" dirty="0"/>
              <a:t>L</a:t>
            </a:r>
            <a:r>
              <a:rPr lang="da-GL" sz="2400" dirty="0"/>
              <a:t> § 78</a:t>
            </a:r>
            <a:r>
              <a:rPr lang="da-DK" sz="2400" dirty="0"/>
              <a:t>-79</a:t>
            </a:r>
            <a:r>
              <a:rPr lang="da-GL" sz="2400" dirty="0"/>
              <a:t>«</a:t>
            </a:r>
          </a:p>
          <a:p>
            <a:pPr>
              <a:lnSpc>
                <a:spcPct val="110000"/>
              </a:lnSpc>
              <a:spcBef>
                <a:spcPts val="1200"/>
              </a:spcBef>
              <a:spcAft>
                <a:spcPts val="1200"/>
              </a:spcAft>
            </a:pPr>
            <a:r>
              <a:rPr lang="da-GL" sz="2400" dirty="0"/>
              <a:t>»</a:t>
            </a:r>
            <a:r>
              <a:rPr lang="da-DK" sz="2400" dirty="0"/>
              <a:t>F</a:t>
            </a:r>
            <a:r>
              <a:rPr lang="da-GL" sz="2400" dirty="0"/>
              <a:t>o</a:t>
            </a:r>
            <a:r>
              <a:rPr lang="da-DK" sz="2400" dirty="0"/>
              <a:t>r</a:t>
            </a:r>
            <a:r>
              <a:rPr lang="da-GL" sz="2400" dirty="0"/>
              <a:t>b</a:t>
            </a:r>
            <a:r>
              <a:rPr lang="da-DK" sz="2400" dirty="0"/>
              <a:t>r</a:t>
            </a:r>
            <a:r>
              <a:rPr lang="da-GL" sz="2400" dirty="0"/>
              <a:t>u</a:t>
            </a:r>
            <a:r>
              <a:rPr lang="da-DK" sz="2400" dirty="0"/>
              <a:t>g</a:t>
            </a:r>
            <a:r>
              <a:rPr lang="da-GL" sz="2400" dirty="0"/>
              <a:t>e</a:t>
            </a:r>
            <a:r>
              <a:rPr lang="da-DK" sz="2400" dirty="0"/>
              <a:t>r</a:t>
            </a:r>
            <a:r>
              <a:rPr lang="da-GL" sz="2400" dirty="0"/>
              <a:t>k</a:t>
            </a:r>
            <a:r>
              <a:rPr lang="da-DK" sz="2400" dirty="0"/>
              <a:t>ø</a:t>
            </a:r>
            <a:r>
              <a:rPr lang="da-GL" sz="2400" dirty="0"/>
              <a:t>b</a:t>
            </a:r>
            <a:r>
              <a:rPr lang="da-DK" sz="2400" dirty="0"/>
              <a:t>e</a:t>
            </a:r>
            <a:r>
              <a:rPr lang="da-GL" sz="2400" dirty="0"/>
              <a:t>r</a:t>
            </a:r>
            <a:r>
              <a:rPr lang="da-DK" sz="2400" dirty="0"/>
              <a:t>s</a:t>
            </a:r>
            <a:r>
              <a:rPr lang="da-GL" sz="2400" dirty="0"/>
              <a:t> </a:t>
            </a:r>
            <a:r>
              <a:rPr lang="da-DK" sz="2400" dirty="0"/>
              <a:t>r</a:t>
            </a:r>
            <a:r>
              <a:rPr lang="da-GL" sz="2400" dirty="0"/>
              <a:t>e</a:t>
            </a:r>
            <a:r>
              <a:rPr lang="da-DK" sz="2400" dirty="0"/>
              <a:t>t</a:t>
            </a:r>
            <a:r>
              <a:rPr lang="da-GL" sz="2400" dirty="0"/>
              <a:t> </a:t>
            </a:r>
            <a:r>
              <a:rPr lang="da-DK" sz="2400" dirty="0"/>
              <a:t>t</a:t>
            </a:r>
            <a:r>
              <a:rPr lang="da-GL" sz="2400" dirty="0"/>
              <a:t>i</a:t>
            </a:r>
            <a:r>
              <a:rPr lang="da-DK" sz="2400" dirty="0"/>
              <a:t>l</a:t>
            </a:r>
            <a:r>
              <a:rPr lang="da-GL" sz="2400" dirty="0"/>
              <a:t> </a:t>
            </a:r>
            <a:r>
              <a:rPr lang="da-DK" sz="2400" dirty="0"/>
              <a:t>a</a:t>
            </a:r>
            <a:r>
              <a:rPr lang="da-GL" sz="2400" dirty="0"/>
              <a:t>t </a:t>
            </a:r>
            <a:r>
              <a:rPr lang="da-DK" sz="2400" dirty="0"/>
              <a:t>h</a:t>
            </a:r>
            <a:r>
              <a:rPr lang="da-GL" sz="2400" dirty="0"/>
              <a:t>æ</a:t>
            </a:r>
            <a:r>
              <a:rPr lang="da-DK" sz="2400" dirty="0"/>
              <a:t>v</a:t>
            </a:r>
            <a:r>
              <a:rPr lang="da-GL" sz="2400" dirty="0"/>
              <a:t>e </a:t>
            </a:r>
            <a:r>
              <a:rPr lang="da-DK" sz="2400" dirty="0"/>
              <a:t>v</a:t>
            </a:r>
            <a:r>
              <a:rPr lang="da-GL" sz="2400" dirty="0"/>
              <a:t>e</a:t>
            </a:r>
            <a:r>
              <a:rPr lang="da-DK" sz="2400" dirty="0"/>
              <a:t>d</a:t>
            </a:r>
            <a:r>
              <a:rPr lang="da-GL" sz="2400" dirty="0"/>
              <a:t> </a:t>
            </a:r>
            <a:r>
              <a:rPr lang="da-DK" sz="2400" dirty="0"/>
              <a:t>m</a:t>
            </a:r>
            <a:r>
              <a:rPr lang="da-GL" sz="2400" dirty="0"/>
              <a:t>a</a:t>
            </a:r>
            <a:r>
              <a:rPr lang="da-DK" sz="2400" dirty="0"/>
              <a:t>n</a:t>
            </a:r>
            <a:r>
              <a:rPr lang="da-GL" sz="2400" dirty="0"/>
              <a:t>g</a:t>
            </a:r>
            <a:r>
              <a:rPr lang="da-DK" sz="2400" dirty="0"/>
              <a:t>l</a:t>
            </a:r>
            <a:r>
              <a:rPr lang="da-GL" sz="2400" dirty="0"/>
              <a:t>e</a:t>
            </a:r>
            <a:r>
              <a:rPr lang="da-DK" sz="2400" dirty="0"/>
              <a:t>r</a:t>
            </a:r>
            <a:r>
              <a:rPr lang="da-GL" sz="2400" dirty="0"/>
              <a:t> </a:t>
            </a:r>
            <a:r>
              <a:rPr lang="da-DK" sz="2400" dirty="0"/>
              <a:t>i</a:t>
            </a:r>
            <a:r>
              <a:rPr lang="da-GL" sz="2400" dirty="0"/>
              <a:t> </a:t>
            </a:r>
            <a:r>
              <a:rPr lang="da-DK" sz="2400" dirty="0"/>
              <a:t>l</a:t>
            </a:r>
            <a:r>
              <a:rPr lang="da-GL" sz="2400" dirty="0"/>
              <a:t>ø</a:t>
            </a:r>
            <a:r>
              <a:rPr lang="da-DK" sz="2400" dirty="0"/>
              <a:t>s</a:t>
            </a:r>
            <a:r>
              <a:rPr lang="da-GL" sz="2400" dirty="0"/>
              <a:t>ø</a:t>
            </a:r>
            <a:r>
              <a:rPr lang="da-DK" sz="2400" dirty="0"/>
              <a:t>r</a:t>
            </a:r>
            <a:r>
              <a:rPr lang="da-GL" sz="2400" dirty="0"/>
              <a:t>e</a:t>
            </a:r>
            <a:r>
              <a:rPr lang="da-DK" sz="2400" dirty="0"/>
              <a:t>k</a:t>
            </a:r>
            <a:r>
              <a:rPr lang="da-GL" sz="2400" dirty="0"/>
              <a:t>ø</a:t>
            </a:r>
            <a:r>
              <a:rPr lang="da-DK" sz="2400" dirty="0"/>
              <a:t>b</a:t>
            </a:r>
            <a:r>
              <a:rPr lang="da-GL" sz="2400" dirty="0"/>
              <a:t>, </a:t>
            </a:r>
            <a:r>
              <a:rPr lang="da-DK" sz="2400" dirty="0"/>
              <a:t>j</a:t>
            </a:r>
            <a:r>
              <a:rPr lang="da-GL" sz="2400" dirty="0"/>
              <a:t>f. </a:t>
            </a:r>
            <a:r>
              <a:rPr lang="da-DK" sz="2400" dirty="0"/>
              <a:t>K</a:t>
            </a:r>
            <a:r>
              <a:rPr lang="da-GL" sz="2400" dirty="0"/>
              <a:t>B</a:t>
            </a:r>
            <a:r>
              <a:rPr lang="da-DK" sz="2400" dirty="0"/>
              <a:t>L</a:t>
            </a:r>
            <a:r>
              <a:rPr lang="da-GL" sz="2400" dirty="0"/>
              <a:t> § 78</a:t>
            </a:r>
            <a:r>
              <a:rPr lang="da-DK" sz="2400" dirty="0"/>
              <a:t> b.</a:t>
            </a:r>
            <a:r>
              <a:rPr lang="da-GL" sz="2400" dirty="0"/>
              <a:t>«</a:t>
            </a:r>
          </a:p>
          <a:p>
            <a:pPr marL="569700" lvl="1" indent="-342900">
              <a:lnSpc>
                <a:spcPct val="110000"/>
              </a:lnSpc>
              <a:spcBef>
                <a:spcPts val="1200"/>
              </a:spcBef>
              <a:spcAft>
                <a:spcPts val="1200"/>
              </a:spcAft>
            </a:pPr>
            <a:r>
              <a:rPr lang="da-GL" dirty="0"/>
              <a:t>Kunne munde ud i </a:t>
            </a:r>
            <a:r>
              <a:rPr lang="da-DK" dirty="0"/>
              <a:t>f</a:t>
            </a:r>
            <a:r>
              <a:rPr lang="da-GL" dirty="0"/>
              <a:t>ø</a:t>
            </a:r>
            <a:r>
              <a:rPr lang="da-DK" dirty="0"/>
              <a:t>l</a:t>
            </a:r>
            <a:r>
              <a:rPr lang="da-GL" dirty="0"/>
              <a:t>g</a:t>
            </a:r>
            <a:r>
              <a:rPr lang="da-DK" dirty="0"/>
              <a:t>e</a:t>
            </a:r>
            <a:r>
              <a:rPr lang="da-GL" dirty="0"/>
              <a:t>n</a:t>
            </a:r>
            <a:r>
              <a:rPr lang="da-DK" dirty="0"/>
              <a:t>d</a:t>
            </a:r>
            <a:r>
              <a:rPr lang="da-GL" dirty="0"/>
              <a:t>e </a:t>
            </a:r>
            <a:r>
              <a:rPr lang="da-DK" dirty="0"/>
              <a:t>p</a:t>
            </a:r>
            <a:r>
              <a:rPr lang="da-GL" dirty="0"/>
              <a:t>r</a:t>
            </a:r>
            <a:r>
              <a:rPr lang="da-DK" dirty="0"/>
              <a:t>o</a:t>
            </a:r>
            <a:r>
              <a:rPr lang="da-GL" dirty="0"/>
              <a:t>b</a:t>
            </a:r>
            <a:r>
              <a:rPr lang="da-DK" dirty="0"/>
              <a:t>l</a:t>
            </a:r>
            <a:r>
              <a:rPr lang="da-GL" dirty="0"/>
              <a:t>e</a:t>
            </a:r>
            <a:r>
              <a:rPr lang="da-DK" dirty="0"/>
              <a:t>m</a:t>
            </a:r>
            <a:r>
              <a:rPr lang="da-GL" dirty="0"/>
              <a:t>f</a:t>
            </a:r>
            <a:r>
              <a:rPr lang="da-DK" dirty="0"/>
              <a:t>o</a:t>
            </a:r>
            <a:r>
              <a:rPr lang="da-GL" dirty="0"/>
              <a:t>r</a:t>
            </a:r>
            <a:r>
              <a:rPr lang="da-DK" dirty="0"/>
              <a:t>m</a:t>
            </a:r>
            <a:r>
              <a:rPr lang="da-GL" dirty="0"/>
              <a:t>u</a:t>
            </a:r>
            <a:r>
              <a:rPr lang="da-DK" dirty="0"/>
              <a:t>l</a:t>
            </a:r>
            <a:r>
              <a:rPr lang="da-GL" dirty="0"/>
              <a:t>e</a:t>
            </a:r>
            <a:r>
              <a:rPr lang="da-DK" dirty="0"/>
              <a:t>r</a:t>
            </a:r>
            <a:r>
              <a:rPr lang="da-GL" dirty="0"/>
              <a:t>i</a:t>
            </a:r>
            <a:r>
              <a:rPr lang="da-DK" dirty="0"/>
              <a:t>n</a:t>
            </a:r>
            <a:r>
              <a:rPr lang="da-GL" dirty="0"/>
              <a:t>g: </a:t>
            </a:r>
          </a:p>
          <a:p>
            <a:pPr marL="857700" lvl="2" indent="-342900">
              <a:lnSpc>
                <a:spcPct val="110000"/>
              </a:lnSpc>
              <a:spcBef>
                <a:spcPts val="1200"/>
              </a:spcBef>
              <a:spcAft>
                <a:spcPts val="1200"/>
              </a:spcAft>
            </a:pPr>
            <a:r>
              <a:rPr lang="da-GL" sz="2200" b="1" i="1" dirty="0"/>
              <a:t>»Hv</a:t>
            </a:r>
            <a:r>
              <a:rPr lang="da-DK" sz="2200" b="1" i="1" dirty="0" err="1"/>
              <a:t>ornår</a:t>
            </a:r>
            <a:r>
              <a:rPr lang="da-DK" sz="2200" b="1" i="1" dirty="0"/>
              <a:t> har en </a:t>
            </a:r>
            <a:r>
              <a:rPr lang="da-GL" sz="2200" b="1" i="1" dirty="0"/>
              <a:t>forbruger</a:t>
            </a:r>
            <a:r>
              <a:rPr lang="da-DK" sz="2200" b="1" i="1" dirty="0"/>
              <a:t>køber </a:t>
            </a:r>
            <a:r>
              <a:rPr lang="da-GL" sz="2200" b="1" i="1" dirty="0"/>
              <a:t>hævebeføjelse ved mangler </a:t>
            </a:r>
            <a:r>
              <a:rPr lang="da-DK" sz="2200" b="1" i="1" dirty="0"/>
              <a:t>i</a:t>
            </a:r>
            <a:r>
              <a:rPr lang="da-GL" sz="2200" b="1" i="1" dirty="0"/>
              <a:t> løsørekøb</a:t>
            </a:r>
            <a:r>
              <a:rPr lang="da-DK" sz="2200" b="1" i="1" dirty="0"/>
              <a:t>?«</a:t>
            </a:r>
            <a:endParaRPr lang="da-GL" sz="2200" b="1" i="1" dirty="0"/>
          </a:p>
          <a:p>
            <a:pPr marL="0" indent="0">
              <a:buNone/>
            </a:pPr>
            <a:endParaRPr lang="da-DK" dirty="0"/>
          </a:p>
        </p:txBody>
      </p:sp>
      <p:sp>
        <p:nvSpPr>
          <p:cNvPr id="4" name="Pladsholder til slidenummer 3">
            <a:extLst>
              <a:ext uri="{FF2B5EF4-FFF2-40B4-BE49-F238E27FC236}">
                <a16:creationId xmlns:a16="http://schemas.microsoft.com/office/drawing/2014/main" id="{F5091D4F-B7EA-4841-85C5-62DB3D0A4087}"/>
              </a:ext>
            </a:extLst>
          </p:cNvPr>
          <p:cNvSpPr>
            <a:spLocks noGrp="1"/>
          </p:cNvSpPr>
          <p:nvPr>
            <p:ph type="sldNum" sz="quarter" idx="12"/>
          </p:nvPr>
        </p:nvSpPr>
        <p:spPr/>
        <p:txBody>
          <a:bodyPr/>
          <a:lstStyle/>
          <a:p>
            <a:fld id="{47ACE8BD-FCC4-4BD9-8FD4-0E0A8FD79FDD}" type="slidenum">
              <a:rPr lang="da-DK" smtClean="0"/>
              <a:t>11</a:t>
            </a:fld>
            <a:endParaRPr lang="da-DK"/>
          </a:p>
        </p:txBody>
      </p:sp>
    </p:spTree>
    <p:extLst>
      <p:ext uri="{BB962C8B-B14F-4D97-AF65-F5344CB8AC3E}">
        <p14:creationId xmlns:p14="http://schemas.microsoft.com/office/powerpoint/2010/main" val="3122421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18DC75-F41B-4D8B-A73D-013B809C2AFA}"/>
              </a:ext>
            </a:extLst>
          </p:cNvPr>
          <p:cNvSpPr>
            <a:spLocks noGrp="1"/>
          </p:cNvSpPr>
          <p:nvPr>
            <p:ph type="title"/>
          </p:nvPr>
        </p:nvSpPr>
        <p:spPr/>
        <p:txBody>
          <a:bodyPr>
            <a:normAutofit/>
          </a:bodyPr>
          <a:lstStyle/>
          <a:p>
            <a:r>
              <a:rPr lang="da-DK" sz="4000" b="1" dirty="0">
                <a:latin typeface="Elephant" panose="02020904090505020303" pitchFamily="18" charset="0"/>
              </a:rPr>
              <a:t>Vejleder.</a:t>
            </a:r>
          </a:p>
        </p:txBody>
      </p:sp>
      <p:sp>
        <p:nvSpPr>
          <p:cNvPr id="3" name="Pladsholder til indhold 2">
            <a:extLst>
              <a:ext uri="{FF2B5EF4-FFF2-40B4-BE49-F238E27FC236}">
                <a16:creationId xmlns:a16="http://schemas.microsoft.com/office/drawing/2014/main" id="{C88687FB-14D9-4D1D-959A-32026029BF52}"/>
              </a:ext>
            </a:extLst>
          </p:cNvPr>
          <p:cNvSpPr>
            <a:spLocks noGrp="1"/>
          </p:cNvSpPr>
          <p:nvPr>
            <p:ph idx="1"/>
          </p:nvPr>
        </p:nvSpPr>
        <p:spPr/>
        <p:txBody>
          <a:bodyPr/>
          <a:lstStyle/>
          <a:p>
            <a:pPr marL="0" indent="0">
              <a:lnSpc>
                <a:spcPct val="100000"/>
              </a:lnSpc>
              <a:spcBef>
                <a:spcPts val="1200"/>
              </a:spcBef>
              <a:spcAft>
                <a:spcPts val="1800"/>
              </a:spcAft>
              <a:buNone/>
            </a:pPr>
            <a:r>
              <a:rPr lang="da-DK" b="1" dirty="0">
                <a:solidFill>
                  <a:srgbClr val="FF0000"/>
                </a:solidFill>
              </a:rPr>
              <a:t>H</a:t>
            </a:r>
            <a:r>
              <a:rPr lang="da-GL" b="1" dirty="0">
                <a:solidFill>
                  <a:srgbClr val="FF0000"/>
                </a:solidFill>
              </a:rPr>
              <a:t>v</a:t>
            </a:r>
            <a:r>
              <a:rPr lang="da-DK" b="1" dirty="0">
                <a:solidFill>
                  <a:srgbClr val="FF0000"/>
                </a:solidFill>
              </a:rPr>
              <a:t>e</a:t>
            </a:r>
            <a:r>
              <a:rPr lang="da-GL" b="1" dirty="0">
                <a:solidFill>
                  <a:srgbClr val="FF0000"/>
                </a:solidFill>
              </a:rPr>
              <a:t>m kan være vejleder</a:t>
            </a:r>
            <a:r>
              <a:rPr lang="da-DK" b="1" dirty="0">
                <a:solidFill>
                  <a:srgbClr val="FF0000"/>
                </a:solidFill>
              </a:rPr>
              <a:t>?</a:t>
            </a:r>
            <a:endParaRPr lang="da-GL" b="1" dirty="0">
              <a:solidFill>
                <a:srgbClr val="FF0000"/>
              </a:solidFill>
            </a:endParaRPr>
          </a:p>
          <a:p>
            <a:pPr marL="245700" indent="-342900">
              <a:lnSpc>
                <a:spcPct val="100000"/>
              </a:lnSpc>
              <a:spcBef>
                <a:spcPts val="1200"/>
              </a:spcBef>
              <a:spcAft>
                <a:spcPts val="1800"/>
              </a:spcAft>
            </a:pPr>
            <a:r>
              <a:rPr lang="da-GL" sz="2400" dirty="0"/>
              <a:t>En medarbejder fra Juridisk </a:t>
            </a:r>
            <a:r>
              <a:rPr lang="da-DK" sz="2400" dirty="0"/>
              <a:t>I</a:t>
            </a:r>
            <a:r>
              <a:rPr lang="da-GL" sz="2400" dirty="0"/>
              <a:t>n</a:t>
            </a:r>
            <a:r>
              <a:rPr lang="da-DK" sz="2400" dirty="0"/>
              <a:t>s</a:t>
            </a:r>
            <a:r>
              <a:rPr lang="da-GL" sz="2400" dirty="0"/>
              <a:t>t</a:t>
            </a:r>
            <a:r>
              <a:rPr lang="da-DK" sz="2400" dirty="0"/>
              <a:t>i</a:t>
            </a:r>
            <a:r>
              <a:rPr lang="da-GL" sz="2400" dirty="0"/>
              <a:t>t</a:t>
            </a:r>
            <a:r>
              <a:rPr lang="da-DK" sz="2400" dirty="0"/>
              <a:t>u</a:t>
            </a:r>
            <a:r>
              <a:rPr lang="da-GL" sz="2400" dirty="0"/>
              <a:t>t</a:t>
            </a:r>
            <a:r>
              <a:rPr lang="da-DK" sz="2400" dirty="0"/>
              <a:t>.</a:t>
            </a:r>
            <a:endParaRPr lang="da-GL" sz="2400" dirty="0"/>
          </a:p>
          <a:p>
            <a:pPr marL="245700" indent="-342900">
              <a:lnSpc>
                <a:spcPct val="100000"/>
              </a:lnSpc>
              <a:spcBef>
                <a:spcPts val="1200"/>
              </a:spcBef>
              <a:spcAft>
                <a:spcPts val="1800"/>
              </a:spcAft>
            </a:pPr>
            <a:r>
              <a:rPr lang="da-GL" sz="2400" dirty="0"/>
              <a:t>En ekstern underviser</a:t>
            </a:r>
            <a:r>
              <a:rPr lang="da-DK" sz="2400" dirty="0"/>
              <a:t>.</a:t>
            </a:r>
            <a:r>
              <a:rPr lang="da-GL" sz="2400" dirty="0"/>
              <a:t> </a:t>
            </a:r>
          </a:p>
          <a:p>
            <a:pPr marL="245700" indent="-342900">
              <a:lnSpc>
                <a:spcPct val="100000"/>
              </a:lnSpc>
              <a:spcBef>
                <a:spcPts val="1200"/>
              </a:spcBef>
              <a:spcAft>
                <a:spcPts val="1800"/>
              </a:spcAft>
            </a:pPr>
            <a:r>
              <a:rPr lang="da-GL" sz="2400" dirty="0"/>
              <a:t>Vi forsøger at efterkomme </a:t>
            </a:r>
            <a:r>
              <a:rPr lang="da-DK" sz="2400" dirty="0"/>
              <a:t>jeres </a:t>
            </a:r>
            <a:r>
              <a:rPr lang="da-GL" sz="2400" dirty="0"/>
              <a:t>ønsker</a:t>
            </a:r>
            <a:r>
              <a:rPr lang="da-DK" sz="2400" dirty="0"/>
              <a:t>.</a:t>
            </a:r>
          </a:p>
          <a:p>
            <a:pPr marL="245700" indent="-342900">
              <a:lnSpc>
                <a:spcPct val="100000"/>
              </a:lnSpc>
              <a:spcBef>
                <a:spcPts val="1200"/>
              </a:spcBef>
              <a:spcAft>
                <a:spcPts val="1800"/>
              </a:spcAft>
            </a:pPr>
            <a:r>
              <a:rPr lang="da-DK" sz="2400" dirty="0"/>
              <a:t>Vejleder er også eksaminator.</a:t>
            </a:r>
            <a:endParaRPr lang="da-GL" sz="2400" dirty="0"/>
          </a:p>
          <a:p>
            <a:endParaRPr lang="da-DK" dirty="0"/>
          </a:p>
        </p:txBody>
      </p:sp>
      <p:sp>
        <p:nvSpPr>
          <p:cNvPr id="4" name="Pladsholder til slidenummer 3">
            <a:extLst>
              <a:ext uri="{FF2B5EF4-FFF2-40B4-BE49-F238E27FC236}">
                <a16:creationId xmlns:a16="http://schemas.microsoft.com/office/drawing/2014/main" id="{557E147A-BE5B-4DFE-88DF-7361EDECD0C1}"/>
              </a:ext>
            </a:extLst>
          </p:cNvPr>
          <p:cNvSpPr>
            <a:spLocks noGrp="1"/>
          </p:cNvSpPr>
          <p:nvPr>
            <p:ph type="sldNum" sz="quarter" idx="12"/>
          </p:nvPr>
        </p:nvSpPr>
        <p:spPr/>
        <p:txBody>
          <a:bodyPr/>
          <a:lstStyle/>
          <a:p>
            <a:fld id="{47ACE8BD-FCC4-4BD9-8FD4-0E0A8FD79FDD}" type="slidenum">
              <a:rPr lang="da-DK" smtClean="0"/>
              <a:t>12</a:t>
            </a:fld>
            <a:endParaRPr lang="da-DK"/>
          </a:p>
        </p:txBody>
      </p:sp>
    </p:spTree>
    <p:extLst>
      <p:ext uri="{BB962C8B-B14F-4D97-AF65-F5344CB8AC3E}">
        <p14:creationId xmlns:p14="http://schemas.microsoft.com/office/powerpoint/2010/main" val="1157709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18DC75-F41B-4D8B-A73D-013B809C2AFA}"/>
              </a:ext>
            </a:extLst>
          </p:cNvPr>
          <p:cNvSpPr>
            <a:spLocks noGrp="1"/>
          </p:cNvSpPr>
          <p:nvPr>
            <p:ph type="title"/>
          </p:nvPr>
        </p:nvSpPr>
        <p:spPr/>
        <p:txBody>
          <a:bodyPr>
            <a:normAutofit/>
          </a:bodyPr>
          <a:lstStyle/>
          <a:p>
            <a:r>
              <a:rPr lang="da-DK" sz="4000" b="1" dirty="0">
                <a:latin typeface="Elephant" panose="02020904090505020303" pitchFamily="18" charset="0"/>
              </a:rPr>
              <a:t>Hvad kan jeg bruge vejleder til?</a:t>
            </a:r>
          </a:p>
        </p:txBody>
      </p:sp>
      <p:sp>
        <p:nvSpPr>
          <p:cNvPr id="3" name="Pladsholder til indhold 2">
            <a:extLst>
              <a:ext uri="{FF2B5EF4-FFF2-40B4-BE49-F238E27FC236}">
                <a16:creationId xmlns:a16="http://schemas.microsoft.com/office/drawing/2014/main" id="{C88687FB-14D9-4D1D-959A-32026029BF52}"/>
              </a:ext>
            </a:extLst>
          </p:cNvPr>
          <p:cNvSpPr>
            <a:spLocks noGrp="1"/>
          </p:cNvSpPr>
          <p:nvPr>
            <p:ph idx="1"/>
          </p:nvPr>
        </p:nvSpPr>
        <p:spPr/>
        <p:txBody>
          <a:bodyPr>
            <a:normAutofit fontScale="92500" lnSpcReduction="20000"/>
          </a:bodyPr>
          <a:lstStyle/>
          <a:p>
            <a:pPr marL="0" indent="0">
              <a:lnSpc>
                <a:spcPct val="100000"/>
              </a:lnSpc>
              <a:spcBef>
                <a:spcPts val="1200"/>
              </a:spcBef>
              <a:spcAft>
                <a:spcPts val="1200"/>
              </a:spcAft>
              <a:buNone/>
            </a:pPr>
            <a:r>
              <a:rPr lang="da-DK" sz="2600" b="1" dirty="0"/>
              <a:t>G</a:t>
            </a:r>
            <a:r>
              <a:rPr lang="da-GL" sz="2600" b="1" dirty="0"/>
              <a:t>i</a:t>
            </a:r>
            <a:r>
              <a:rPr lang="da-DK" sz="2600" b="1" dirty="0"/>
              <a:t>v</a:t>
            </a:r>
            <a:r>
              <a:rPr lang="da-GL" sz="2600" b="1" dirty="0"/>
              <a:t>e </a:t>
            </a:r>
            <a:r>
              <a:rPr lang="da-DK" sz="2600" b="1" dirty="0"/>
              <a:t>f</a:t>
            </a:r>
            <a:r>
              <a:rPr lang="da-GL" sz="2600" b="1" dirty="0"/>
              <a:t>e</a:t>
            </a:r>
            <a:r>
              <a:rPr lang="da-DK" sz="2600" b="1" dirty="0"/>
              <a:t>e</a:t>
            </a:r>
            <a:r>
              <a:rPr lang="da-GL" sz="2600" b="1" dirty="0"/>
              <a:t>d</a:t>
            </a:r>
            <a:r>
              <a:rPr lang="da-DK" sz="2600" b="1" dirty="0"/>
              <a:t>b</a:t>
            </a:r>
            <a:r>
              <a:rPr lang="da-GL" sz="2600" b="1" dirty="0"/>
              <a:t>a</a:t>
            </a:r>
            <a:r>
              <a:rPr lang="da-DK" sz="2600" b="1" dirty="0"/>
              <a:t>c</a:t>
            </a:r>
            <a:r>
              <a:rPr lang="da-GL" sz="2600" b="1" dirty="0"/>
              <a:t>k </a:t>
            </a:r>
            <a:r>
              <a:rPr lang="da-DK" sz="2600" b="1" dirty="0"/>
              <a:t>p</a:t>
            </a:r>
            <a:r>
              <a:rPr lang="da-GL" sz="2600" b="1" dirty="0"/>
              <a:t>å</a:t>
            </a:r>
            <a:r>
              <a:rPr lang="da-DK" sz="2600" b="1" dirty="0"/>
              <a:t>:</a:t>
            </a:r>
            <a:r>
              <a:rPr lang="da-GL" sz="2200" dirty="0"/>
              <a:t> </a:t>
            </a:r>
          </a:p>
          <a:p>
            <a:pPr marL="112500" indent="-342900">
              <a:lnSpc>
                <a:spcPct val="100000"/>
              </a:lnSpc>
              <a:spcBef>
                <a:spcPts val="1200"/>
              </a:spcBef>
              <a:spcAft>
                <a:spcPts val="1200"/>
              </a:spcAft>
            </a:pPr>
            <a:r>
              <a:rPr lang="da-DK" sz="2600" dirty="0"/>
              <a:t>P</a:t>
            </a:r>
            <a:r>
              <a:rPr lang="da-GL" sz="2600" dirty="0"/>
              <a:t>roblemformulering</a:t>
            </a:r>
          </a:p>
          <a:p>
            <a:pPr marL="112500" indent="-342900">
              <a:lnSpc>
                <a:spcPct val="100000"/>
              </a:lnSpc>
              <a:spcBef>
                <a:spcPts val="1200"/>
              </a:spcBef>
              <a:spcAft>
                <a:spcPts val="1200"/>
              </a:spcAft>
            </a:pPr>
            <a:r>
              <a:rPr lang="da-DK" sz="2600" dirty="0"/>
              <a:t>D</a:t>
            </a:r>
            <a:r>
              <a:rPr lang="da-GL" sz="2600" dirty="0"/>
              <a:t>isposition</a:t>
            </a:r>
          </a:p>
          <a:p>
            <a:pPr marL="112500" indent="-342900">
              <a:lnSpc>
                <a:spcPct val="100000"/>
              </a:lnSpc>
              <a:spcBef>
                <a:spcPts val="1200"/>
              </a:spcBef>
              <a:spcAft>
                <a:spcPts val="1200"/>
              </a:spcAft>
            </a:pPr>
            <a:r>
              <a:rPr lang="da-DK" sz="2600" dirty="0"/>
              <a:t>M</a:t>
            </a:r>
            <a:r>
              <a:rPr lang="da-GL" sz="2600" dirty="0"/>
              <a:t>etode</a:t>
            </a:r>
            <a:endParaRPr lang="da-DK" sz="2600" dirty="0"/>
          </a:p>
          <a:p>
            <a:pPr marL="112500" indent="-342900">
              <a:lnSpc>
                <a:spcPct val="100000"/>
              </a:lnSpc>
              <a:spcBef>
                <a:spcPts val="1200"/>
              </a:spcBef>
              <a:spcAft>
                <a:spcPts val="1200"/>
              </a:spcAft>
            </a:pPr>
            <a:r>
              <a:rPr lang="da-GL" sz="2600" dirty="0"/>
              <a:t>Afgræn</a:t>
            </a:r>
            <a:r>
              <a:rPr lang="da-DK" sz="2600" dirty="0"/>
              <a:t>s</a:t>
            </a:r>
            <a:r>
              <a:rPr lang="da-GL" sz="2600" dirty="0"/>
              <a:t>n</a:t>
            </a:r>
            <a:r>
              <a:rPr lang="da-DK" sz="2600" dirty="0"/>
              <a:t>i</a:t>
            </a:r>
            <a:r>
              <a:rPr lang="da-GL" sz="2600" dirty="0"/>
              <a:t>n</a:t>
            </a:r>
            <a:r>
              <a:rPr lang="da-DK" sz="2600" dirty="0"/>
              <a:t>g</a:t>
            </a:r>
          </a:p>
          <a:p>
            <a:pPr marL="112500" indent="-342900">
              <a:lnSpc>
                <a:spcPct val="100000"/>
              </a:lnSpc>
              <a:spcBef>
                <a:spcPts val="1200"/>
              </a:spcBef>
              <a:spcAft>
                <a:spcPts val="1200"/>
              </a:spcAft>
            </a:pPr>
            <a:r>
              <a:rPr lang="da-GL" sz="2600" dirty="0"/>
              <a:t>Gennemlæsning af udvalgte afsnit </a:t>
            </a:r>
            <a:r>
              <a:rPr lang="da-DK" sz="2600" dirty="0"/>
              <a:t>(3-5 sider) for at tjekke skrivestil og  </a:t>
            </a:r>
          </a:p>
          <a:p>
            <a:pPr marL="0" indent="0">
              <a:lnSpc>
                <a:spcPct val="100000"/>
              </a:lnSpc>
              <a:spcBef>
                <a:spcPts val="1200"/>
              </a:spcBef>
              <a:spcAft>
                <a:spcPts val="1200"/>
              </a:spcAft>
              <a:buNone/>
            </a:pPr>
            <a:r>
              <a:rPr lang="da-DK" sz="2600" dirty="0"/>
              <a:t>     opsætning.</a:t>
            </a:r>
            <a:endParaRPr lang="da-DK" sz="2600" b="1" i="1" u="sng" dirty="0"/>
          </a:p>
          <a:p>
            <a:pPr marL="0" indent="0">
              <a:buNone/>
            </a:pPr>
            <a:endParaRPr lang="da-DK" dirty="0"/>
          </a:p>
        </p:txBody>
      </p:sp>
      <p:sp>
        <p:nvSpPr>
          <p:cNvPr id="4" name="Pladsholder til slidenummer 3">
            <a:extLst>
              <a:ext uri="{FF2B5EF4-FFF2-40B4-BE49-F238E27FC236}">
                <a16:creationId xmlns:a16="http://schemas.microsoft.com/office/drawing/2014/main" id="{557E147A-BE5B-4DFE-88DF-7361EDECD0C1}"/>
              </a:ext>
            </a:extLst>
          </p:cNvPr>
          <p:cNvSpPr>
            <a:spLocks noGrp="1"/>
          </p:cNvSpPr>
          <p:nvPr>
            <p:ph type="sldNum" sz="quarter" idx="12"/>
          </p:nvPr>
        </p:nvSpPr>
        <p:spPr/>
        <p:txBody>
          <a:bodyPr/>
          <a:lstStyle/>
          <a:p>
            <a:fld id="{47ACE8BD-FCC4-4BD9-8FD4-0E0A8FD79FDD}" type="slidenum">
              <a:rPr lang="da-DK" smtClean="0"/>
              <a:t>13</a:t>
            </a:fld>
            <a:endParaRPr lang="da-DK"/>
          </a:p>
        </p:txBody>
      </p:sp>
    </p:spTree>
    <p:extLst>
      <p:ext uri="{BB962C8B-B14F-4D97-AF65-F5344CB8AC3E}">
        <p14:creationId xmlns:p14="http://schemas.microsoft.com/office/powerpoint/2010/main" val="2364412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18DC75-F41B-4D8B-A73D-013B809C2AFA}"/>
              </a:ext>
            </a:extLst>
          </p:cNvPr>
          <p:cNvSpPr>
            <a:spLocks noGrp="1"/>
          </p:cNvSpPr>
          <p:nvPr>
            <p:ph type="title"/>
          </p:nvPr>
        </p:nvSpPr>
        <p:spPr/>
        <p:txBody>
          <a:bodyPr>
            <a:normAutofit/>
          </a:bodyPr>
          <a:lstStyle/>
          <a:p>
            <a:r>
              <a:rPr lang="da-DK" sz="4000" b="1" dirty="0">
                <a:latin typeface="Elephant" panose="02020904090505020303" pitchFamily="18" charset="0"/>
              </a:rPr>
              <a:t>Hvad kan jeg </a:t>
            </a:r>
            <a:r>
              <a:rPr lang="da-DK" sz="4000" b="1" i="1" dirty="0">
                <a:solidFill>
                  <a:srgbClr val="FF0000"/>
                </a:solidFill>
                <a:latin typeface="Elephant" panose="02020904090505020303" pitchFamily="18" charset="0"/>
              </a:rPr>
              <a:t>ikke </a:t>
            </a:r>
            <a:r>
              <a:rPr lang="da-DK" sz="4000" b="1" dirty="0">
                <a:latin typeface="Elephant" panose="02020904090505020303" pitchFamily="18" charset="0"/>
              </a:rPr>
              <a:t>bruge vejleder til?</a:t>
            </a:r>
          </a:p>
        </p:txBody>
      </p:sp>
      <p:sp>
        <p:nvSpPr>
          <p:cNvPr id="3" name="Pladsholder til indhold 2">
            <a:extLst>
              <a:ext uri="{FF2B5EF4-FFF2-40B4-BE49-F238E27FC236}">
                <a16:creationId xmlns:a16="http://schemas.microsoft.com/office/drawing/2014/main" id="{C88687FB-14D9-4D1D-959A-32026029BF52}"/>
              </a:ext>
            </a:extLst>
          </p:cNvPr>
          <p:cNvSpPr>
            <a:spLocks noGrp="1"/>
          </p:cNvSpPr>
          <p:nvPr>
            <p:ph idx="1"/>
          </p:nvPr>
        </p:nvSpPr>
        <p:spPr/>
        <p:txBody>
          <a:bodyPr>
            <a:normAutofit lnSpcReduction="10000"/>
          </a:bodyPr>
          <a:lstStyle/>
          <a:p>
            <a:pPr marL="360000" indent="-457200">
              <a:lnSpc>
                <a:spcPct val="100000"/>
              </a:lnSpc>
              <a:spcBef>
                <a:spcPts val="1200"/>
              </a:spcBef>
              <a:spcAft>
                <a:spcPts val="1200"/>
              </a:spcAft>
            </a:pPr>
            <a:r>
              <a:rPr lang="da-GL" sz="2600" dirty="0"/>
              <a:t>Finde litteratur</a:t>
            </a:r>
          </a:p>
          <a:p>
            <a:pPr marL="360000" indent="-457200">
              <a:lnSpc>
                <a:spcPct val="100000"/>
              </a:lnSpc>
              <a:spcBef>
                <a:spcPts val="1200"/>
              </a:spcBef>
              <a:spcAft>
                <a:spcPts val="1200"/>
              </a:spcAft>
            </a:pPr>
            <a:r>
              <a:rPr lang="da-GL" sz="2600" dirty="0"/>
              <a:t>Læse korrektur</a:t>
            </a:r>
          </a:p>
          <a:p>
            <a:pPr marL="360000" indent="-457200">
              <a:lnSpc>
                <a:spcPct val="100000"/>
              </a:lnSpc>
              <a:spcBef>
                <a:spcPts val="1200"/>
              </a:spcBef>
              <a:spcAft>
                <a:spcPts val="1200"/>
              </a:spcAft>
            </a:pPr>
            <a:r>
              <a:rPr lang="da-GL" sz="2600" dirty="0"/>
              <a:t>Følge op på tidsplan</a:t>
            </a:r>
          </a:p>
          <a:p>
            <a:pPr marL="360000" indent="-457200">
              <a:lnSpc>
                <a:spcPct val="100000"/>
              </a:lnSpc>
              <a:spcBef>
                <a:spcPts val="1200"/>
              </a:spcBef>
              <a:spcAft>
                <a:spcPts val="1200"/>
              </a:spcAft>
            </a:pPr>
            <a:r>
              <a:rPr lang="da-DK" sz="2600" dirty="0"/>
              <a:t>Vejlederen tjekker ikke</a:t>
            </a:r>
            <a:r>
              <a:rPr lang="da-GL" sz="2600" dirty="0"/>
              <a:t> </a:t>
            </a:r>
            <a:r>
              <a:rPr lang="da-DK" sz="2600" dirty="0"/>
              <a:t>f</a:t>
            </a:r>
            <a:r>
              <a:rPr lang="da-GL" sz="2600" dirty="0"/>
              <a:t>o</a:t>
            </a:r>
            <a:r>
              <a:rPr lang="da-DK" sz="2600" dirty="0"/>
              <a:t>r</a:t>
            </a:r>
            <a:r>
              <a:rPr lang="da-GL" sz="2600" dirty="0"/>
              <a:t>m</a:t>
            </a:r>
            <a:r>
              <a:rPr lang="da-DK" sz="2600" dirty="0"/>
              <a:t>a</a:t>
            </a:r>
            <a:r>
              <a:rPr lang="da-GL" sz="2600" dirty="0"/>
              <a:t>l</a:t>
            </a:r>
            <a:r>
              <a:rPr lang="da-DK" sz="2600" dirty="0"/>
              <a:t>i</a:t>
            </a:r>
            <a:r>
              <a:rPr lang="da-GL" sz="2600" dirty="0"/>
              <a:t>a.</a:t>
            </a:r>
          </a:p>
          <a:p>
            <a:pPr marL="360000" indent="-457200">
              <a:lnSpc>
                <a:spcPct val="100000"/>
              </a:lnSpc>
              <a:spcBef>
                <a:spcPts val="1200"/>
              </a:spcBef>
              <a:spcAft>
                <a:spcPts val="1200"/>
              </a:spcAft>
            </a:pPr>
            <a:r>
              <a:rPr lang="da-DK" sz="2600" dirty="0"/>
              <a:t>B</a:t>
            </a:r>
            <a:r>
              <a:rPr lang="da-GL" sz="2600" dirty="0"/>
              <a:t>l</a:t>
            </a:r>
            <a:r>
              <a:rPr lang="da-DK" sz="2600" dirty="0"/>
              <a:t>å</a:t>
            </a:r>
            <a:r>
              <a:rPr lang="da-GL" sz="2600" dirty="0"/>
              <a:t>s</a:t>
            </a:r>
            <a:r>
              <a:rPr lang="da-DK" sz="2600" dirty="0"/>
              <a:t>t</a:t>
            </a:r>
            <a:r>
              <a:rPr lang="da-GL" sz="2600" dirty="0"/>
              <a:t>e</a:t>
            </a:r>
            <a:r>
              <a:rPr lang="da-DK" sz="2600" dirty="0"/>
              <a:t>m</a:t>
            </a:r>
            <a:r>
              <a:rPr lang="da-GL" sz="2600" dirty="0"/>
              <a:t>p</a:t>
            </a:r>
            <a:r>
              <a:rPr lang="da-DK" sz="2600" dirty="0"/>
              <a:t>l</a:t>
            </a:r>
            <a:r>
              <a:rPr lang="da-GL" sz="2600" dirty="0"/>
              <a:t>e </a:t>
            </a:r>
            <a:r>
              <a:rPr lang="da-DK" sz="2600" dirty="0"/>
              <a:t>o</a:t>
            </a:r>
            <a:r>
              <a:rPr lang="da-GL" sz="2600" dirty="0"/>
              <a:t>p</a:t>
            </a:r>
            <a:r>
              <a:rPr lang="da-DK" sz="2600" dirty="0"/>
              <a:t>g</a:t>
            </a:r>
            <a:r>
              <a:rPr lang="da-GL" sz="2600" dirty="0"/>
              <a:t>a</a:t>
            </a:r>
            <a:r>
              <a:rPr lang="da-DK" sz="2600" dirty="0"/>
              <a:t>v</a:t>
            </a:r>
            <a:r>
              <a:rPr lang="da-GL" sz="2600" dirty="0"/>
              <a:t>e</a:t>
            </a:r>
            <a:r>
              <a:rPr lang="da-DK" sz="2600" dirty="0"/>
              <a:t>n</a:t>
            </a:r>
          </a:p>
          <a:p>
            <a:pPr marL="360000" indent="-457200">
              <a:lnSpc>
                <a:spcPct val="100000"/>
              </a:lnSpc>
              <a:spcBef>
                <a:spcPts val="1200"/>
              </a:spcBef>
              <a:spcAft>
                <a:spcPts val="1200"/>
              </a:spcAft>
            </a:pPr>
            <a:r>
              <a:rPr lang="da-DK" dirty="0"/>
              <a:t>Det er </a:t>
            </a:r>
            <a:r>
              <a:rPr lang="da-DK" i="1" u="sng" dirty="0"/>
              <a:t>ikke</a:t>
            </a:r>
            <a:r>
              <a:rPr lang="da-DK" dirty="0"/>
              <a:t> vejlederens opgave at læse hele opgaven, inden denne afleveres. </a:t>
            </a:r>
          </a:p>
          <a:p>
            <a:pPr marL="645750" lvl="1" indent="-285750">
              <a:lnSpc>
                <a:spcPct val="100000"/>
              </a:lnSpc>
              <a:spcBef>
                <a:spcPts val="1200"/>
              </a:spcBef>
              <a:spcAft>
                <a:spcPts val="1200"/>
              </a:spcAft>
              <a:buFont typeface="Wingdings" panose="05000000000000000000" pitchFamily="2" charset="2"/>
              <a:buChar char="ü"/>
            </a:pPr>
            <a:endParaRPr lang="da-GL" sz="2200" u="sng" dirty="0">
              <a:solidFill>
                <a:srgbClr val="FF0000"/>
              </a:solidFill>
            </a:endParaRPr>
          </a:p>
          <a:p>
            <a:pPr marL="0" indent="0">
              <a:buNone/>
            </a:pPr>
            <a:endParaRPr lang="da-DK" dirty="0"/>
          </a:p>
        </p:txBody>
      </p:sp>
      <p:sp>
        <p:nvSpPr>
          <p:cNvPr id="4" name="Pladsholder til slidenummer 3">
            <a:extLst>
              <a:ext uri="{FF2B5EF4-FFF2-40B4-BE49-F238E27FC236}">
                <a16:creationId xmlns:a16="http://schemas.microsoft.com/office/drawing/2014/main" id="{557E147A-BE5B-4DFE-88DF-7361EDECD0C1}"/>
              </a:ext>
            </a:extLst>
          </p:cNvPr>
          <p:cNvSpPr>
            <a:spLocks noGrp="1"/>
          </p:cNvSpPr>
          <p:nvPr>
            <p:ph type="sldNum" sz="quarter" idx="12"/>
          </p:nvPr>
        </p:nvSpPr>
        <p:spPr/>
        <p:txBody>
          <a:bodyPr/>
          <a:lstStyle/>
          <a:p>
            <a:fld id="{47ACE8BD-FCC4-4BD9-8FD4-0E0A8FD79FDD}" type="slidenum">
              <a:rPr lang="da-DK" smtClean="0"/>
              <a:t>14</a:t>
            </a:fld>
            <a:endParaRPr lang="da-DK"/>
          </a:p>
        </p:txBody>
      </p:sp>
    </p:spTree>
    <p:extLst>
      <p:ext uri="{BB962C8B-B14F-4D97-AF65-F5344CB8AC3E}">
        <p14:creationId xmlns:p14="http://schemas.microsoft.com/office/powerpoint/2010/main" val="2858436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C06D6C-7E5B-4F1D-BFD9-A0931411C90F}"/>
              </a:ext>
            </a:extLst>
          </p:cNvPr>
          <p:cNvSpPr>
            <a:spLocks noGrp="1"/>
          </p:cNvSpPr>
          <p:nvPr>
            <p:ph type="title"/>
          </p:nvPr>
        </p:nvSpPr>
        <p:spPr/>
        <p:txBody>
          <a:bodyPr>
            <a:normAutofit/>
          </a:bodyPr>
          <a:lstStyle/>
          <a:p>
            <a:r>
              <a:rPr lang="da-DK" sz="4000" dirty="0">
                <a:latin typeface="Elephant" panose="02020904090505020303" pitchFamily="18" charset="0"/>
              </a:rPr>
              <a:t>Vejleder.</a:t>
            </a:r>
          </a:p>
        </p:txBody>
      </p:sp>
      <p:sp>
        <p:nvSpPr>
          <p:cNvPr id="3" name="Pladsholder til indhold 2">
            <a:extLst>
              <a:ext uri="{FF2B5EF4-FFF2-40B4-BE49-F238E27FC236}">
                <a16:creationId xmlns:a16="http://schemas.microsoft.com/office/drawing/2014/main" id="{FF4182EE-2D07-4696-989E-0B58116EAC43}"/>
              </a:ext>
            </a:extLst>
          </p:cNvPr>
          <p:cNvSpPr>
            <a:spLocks noGrp="1"/>
          </p:cNvSpPr>
          <p:nvPr>
            <p:ph idx="1"/>
          </p:nvPr>
        </p:nvSpPr>
        <p:spPr/>
        <p:txBody>
          <a:bodyPr>
            <a:normAutofit/>
          </a:bodyPr>
          <a:lstStyle/>
          <a:p>
            <a:pPr marL="0" indent="0">
              <a:lnSpc>
                <a:spcPct val="100000"/>
              </a:lnSpc>
              <a:spcBef>
                <a:spcPts val="1200"/>
              </a:spcBef>
              <a:spcAft>
                <a:spcPts val="1200"/>
              </a:spcAft>
              <a:buNone/>
            </a:pPr>
            <a:r>
              <a:rPr lang="da-DK" b="1" dirty="0">
                <a:solidFill>
                  <a:srgbClr val="FF0000"/>
                </a:solidFill>
              </a:rPr>
              <a:t>V</a:t>
            </a:r>
            <a:r>
              <a:rPr lang="da-GL" b="1" dirty="0">
                <a:solidFill>
                  <a:srgbClr val="FF0000"/>
                </a:solidFill>
              </a:rPr>
              <a:t>e</a:t>
            </a:r>
            <a:r>
              <a:rPr lang="da-DK" b="1" dirty="0">
                <a:solidFill>
                  <a:srgbClr val="FF0000"/>
                </a:solidFill>
              </a:rPr>
              <a:t>j</a:t>
            </a:r>
            <a:r>
              <a:rPr lang="da-GL" b="1" dirty="0">
                <a:solidFill>
                  <a:srgbClr val="FF0000"/>
                </a:solidFill>
              </a:rPr>
              <a:t>l</a:t>
            </a:r>
            <a:r>
              <a:rPr lang="da-DK" b="1" dirty="0">
                <a:solidFill>
                  <a:srgbClr val="FF0000"/>
                </a:solidFill>
              </a:rPr>
              <a:t>e</a:t>
            </a:r>
            <a:r>
              <a:rPr lang="da-GL" b="1" dirty="0">
                <a:solidFill>
                  <a:srgbClr val="FF0000"/>
                </a:solidFill>
              </a:rPr>
              <a:t>d</a:t>
            </a:r>
            <a:r>
              <a:rPr lang="da-DK" b="1" dirty="0">
                <a:solidFill>
                  <a:srgbClr val="FF0000"/>
                </a:solidFill>
              </a:rPr>
              <a:t>n</a:t>
            </a:r>
            <a:r>
              <a:rPr lang="da-GL" b="1" dirty="0">
                <a:solidFill>
                  <a:srgbClr val="FF0000"/>
                </a:solidFill>
              </a:rPr>
              <a:t>i</a:t>
            </a:r>
            <a:r>
              <a:rPr lang="da-DK" b="1" dirty="0">
                <a:solidFill>
                  <a:srgbClr val="FF0000"/>
                </a:solidFill>
              </a:rPr>
              <a:t>n</a:t>
            </a:r>
            <a:r>
              <a:rPr lang="da-GL" b="1" dirty="0">
                <a:solidFill>
                  <a:srgbClr val="FF0000"/>
                </a:solidFill>
              </a:rPr>
              <a:t>g</a:t>
            </a:r>
            <a:r>
              <a:rPr lang="da-DK" b="1" dirty="0">
                <a:solidFill>
                  <a:srgbClr val="FF0000"/>
                </a:solidFill>
              </a:rPr>
              <a:t>s</a:t>
            </a:r>
            <a:r>
              <a:rPr lang="da-GL" b="1" dirty="0">
                <a:solidFill>
                  <a:srgbClr val="FF0000"/>
                </a:solidFill>
              </a:rPr>
              <a:t>o</a:t>
            </a:r>
            <a:r>
              <a:rPr lang="da-DK" b="1" dirty="0">
                <a:solidFill>
                  <a:srgbClr val="FF0000"/>
                </a:solidFill>
              </a:rPr>
              <a:t>m</a:t>
            </a:r>
            <a:r>
              <a:rPr lang="da-GL" b="1" dirty="0">
                <a:solidFill>
                  <a:srgbClr val="FF0000"/>
                </a:solidFill>
              </a:rPr>
              <a:t>fanget</a:t>
            </a:r>
            <a:r>
              <a:rPr lang="da-DK" b="1" dirty="0">
                <a:solidFill>
                  <a:srgbClr val="FF0000"/>
                </a:solidFill>
              </a:rPr>
              <a:t>.</a:t>
            </a:r>
            <a:endParaRPr lang="da-GL" b="1" dirty="0">
              <a:solidFill>
                <a:srgbClr val="FF0000"/>
              </a:solidFill>
            </a:endParaRPr>
          </a:p>
          <a:p>
            <a:pPr marL="360000" indent="-457200">
              <a:lnSpc>
                <a:spcPct val="100000"/>
              </a:lnSpc>
              <a:spcBef>
                <a:spcPts val="1200"/>
              </a:spcBef>
              <a:spcAft>
                <a:spcPts val="1200"/>
              </a:spcAft>
            </a:pPr>
            <a:r>
              <a:rPr lang="da-DK" dirty="0"/>
              <a:t>En studerende: </a:t>
            </a:r>
            <a:r>
              <a:rPr lang="da-GL" dirty="0"/>
              <a:t>2 ½ </a:t>
            </a:r>
            <a:r>
              <a:rPr lang="da-DK" dirty="0"/>
              <a:t>t</a:t>
            </a:r>
            <a:r>
              <a:rPr lang="da-GL" dirty="0"/>
              <a:t>i</a:t>
            </a:r>
            <a:r>
              <a:rPr lang="da-DK" dirty="0"/>
              <a:t>m</a:t>
            </a:r>
            <a:r>
              <a:rPr lang="da-GL" dirty="0"/>
              <a:t>e (inkl. vejlederens forberedelse)</a:t>
            </a:r>
            <a:r>
              <a:rPr lang="da-DK" dirty="0"/>
              <a:t>.</a:t>
            </a:r>
            <a:endParaRPr lang="da-GL" dirty="0"/>
          </a:p>
          <a:p>
            <a:pPr marL="360000" indent="-457200">
              <a:lnSpc>
                <a:spcPct val="100000"/>
              </a:lnSpc>
              <a:spcBef>
                <a:spcPts val="1200"/>
              </a:spcBef>
              <a:spcAft>
                <a:spcPts val="1200"/>
              </a:spcAft>
            </a:pPr>
            <a:r>
              <a:rPr lang="da-DK" dirty="0"/>
              <a:t>2 studerende: </a:t>
            </a:r>
            <a:r>
              <a:rPr lang="da-GL" dirty="0"/>
              <a:t>3 ½ time</a:t>
            </a:r>
            <a:r>
              <a:rPr lang="da-DK" dirty="0"/>
              <a:t>.</a:t>
            </a:r>
          </a:p>
          <a:p>
            <a:pPr marL="360000" indent="-457200">
              <a:lnSpc>
                <a:spcPct val="100000"/>
              </a:lnSpc>
              <a:spcBef>
                <a:spcPts val="1200"/>
              </a:spcBef>
              <a:spcAft>
                <a:spcPts val="1200"/>
              </a:spcAft>
            </a:pPr>
            <a:r>
              <a:rPr lang="da-DK" dirty="0"/>
              <a:t>3 studerende: 4 ½ time. </a:t>
            </a:r>
          </a:p>
          <a:p>
            <a:pPr marL="360000" indent="-457200">
              <a:lnSpc>
                <a:spcPct val="100000"/>
              </a:lnSpc>
              <a:spcBef>
                <a:spcPts val="1200"/>
              </a:spcBef>
              <a:spcAft>
                <a:spcPts val="1200"/>
              </a:spcAft>
            </a:pPr>
            <a:r>
              <a:rPr lang="da-DK" dirty="0"/>
              <a:t>4 studerende: 5 ½ time.</a:t>
            </a:r>
          </a:p>
          <a:p>
            <a:pPr marL="645750" lvl="1" indent="-285750">
              <a:lnSpc>
                <a:spcPct val="100000"/>
              </a:lnSpc>
              <a:spcBef>
                <a:spcPts val="1200"/>
              </a:spcBef>
              <a:spcAft>
                <a:spcPts val="1200"/>
              </a:spcAft>
              <a:buFont typeface="Wingdings" panose="05000000000000000000" pitchFamily="2" charset="2"/>
              <a:buChar char="ü"/>
            </a:pPr>
            <a:endParaRPr lang="da-GL" sz="1800" dirty="0"/>
          </a:p>
          <a:p>
            <a:pPr marL="342900" indent="-342900">
              <a:lnSpc>
                <a:spcPct val="100000"/>
              </a:lnSpc>
              <a:spcBef>
                <a:spcPts val="1200"/>
              </a:spcBef>
              <a:spcAft>
                <a:spcPts val="1200"/>
              </a:spcAft>
              <a:buFont typeface="Wingdings" panose="05000000000000000000" pitchFamily="2" charset="2"/>
              <a:buChar char="q"/>
            </a:pPr>
            <a:endParaRPr lang="da-DK" sz="1800" b="1" dirty="0">
              <a:solidFill>
                <a:srgbClr val="FF0000"/>
              </a:solidFill>
            </a:endParaRPr>
          </a:p>
          <a:p>
            <a:pPr marL="0" indent="0">
              <a:buNone/>
            </a:pPr>
            <a:endParaRPr lang="da-DK" dirty="0"/>
          </a:p>
        </p:txBody>
      </p:sp>
      <p:sp>
        <p:nvSpPr>
          <p:cNvPr id="4" name="Pladsholder til slidenummer 3">
            <a:extLst>
              <a:ext uri="{FF2B5EF4-FFF2-40B4-BE49-F238E27FC236}">
                <a16:creationId xmlns:a16="http://schemas.microsoft.com/office/drawing/2014/main" id="{BDDBB178-3CEB-4209-93FA-EA4AFB64DCDC}"/>
              </a:ext>
            </a:extLst>
          </p:cNvPr>
          <p:cNvSpPr>
            <a:spLocks noGrp="1"/>
          </p:cNvSpPr>
          <p:nvPr>
            <p:ph type="sldNum" sz="quarter" idx="12"/>
          </p:nvPr>
        </p:nvSpPr>
        <p:spPr/>
        <p:txBody>
          <a:bodyPr/>
          <a:lstStyle/>
          <a:p>
            <a:fld id="{47ACE8BD-FCC4-4BD9-8FD4-0E0A8FD79FDD}" type="slidenum">
              <a:rPr lang="da-DK" smtClean="0"/>
              <a:t>15</a:t>
            </a:fld>
            <a:endParaRPr lang="da-DK"/>
          </a:p>
        </p:txBody>
      </p:sp>
    </p:spTree>
    <p:extLst>
      <p:ext uri="{BB962C8B-B14F-4D97-AF65-F5344CB8AC3E}">
        <p14:creationId xmlns:p14="http://schemas.microsoft.com/office/powerpoint/2010/main" val="1607325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C06D6C-7E5B-4F1D-BFD9-A0931411C90F}"/>
              </a:ext>
            </a:extLst>
          </p:cNvPr>
          <p:cNvSpPr>
            <a:spLocks noGrp="1"/>
          </p:cNvSpPr>
          <p:nvPr>
            <p:ph type="title"/>
          </p:nvPr>
        </p:nvSpPr>
        <p:spPr/>
        <p:txBody>
          <a:bodyPr>
            <a:normAutofit/>
          </a:bodyPr>
          <a:lstStyle/>
          <a:p>
            <a:r>
              <a:rPr lang="da-DK" sz="4000" dirty="0">
                <a:latin typeface="Elephant" panose="02020904090505020303" pitchFamily="18" charset="0"/>
              </a:rPr>
              <a:t>Vejleder.</a:t>
            </a:r>
          </a:p>
        </p:txBody>
      </p:sp>
      <p:sp>
        <p:nvSpPr>
          <p:cNvPr id="3" name="Pladsholder til indhold 2">
            <a:extLst>
              <a:ext uri="{FF2B5EF4-FFF2-40B4-BE49-F238E27FC236}">
                <a16:creationId xmlns:a16="http://schemas.microsoft.com/office/drawing/2014/main" id="{FF4182EE-2D07-4696-989E-0B58116EAC43}"/>
              </a:ext>
            </a:extLst>
          </p:cNvPr>
          <p:cNvSpPr>
            <a:spLocks noGrp="1"/>
          </p:cNvSpPr>
          <p:nvPr>
            <p:ph idx="1"/>
          </p:nvPr>
        </p:nvSpPr>
        <p:spPr/>
        <p:txBody>
          <a:bodyPr>
            <a:normAutofit/>
          </a:bodyPr>
          <a:lstStyle/>
          <a:p>
            <a:pPr marL="0" indent="0">
              <a:lnSpc>
                <a:spcPct val="100000"/>
              </a:lnSpc>
              <a:spcBef>
                <a:spcPts val="1200"/>
              </a:spcBef>
              <a:spcAft>
                <a:spcPts val="1200"/>
              </a:spcAft>
              <a:buNone/>
            </a:pPr>
            <a:r>
              <a:rPr lang="da-GL" b="1" dirty="0">
                <a:solidFill>
                  <a:srgbClr val="FF0000"/>
                </a:solidFill>
              </a:rPr>
              <a:t>Vejledningsform</a:t>
            </a:r>
            <a:r>
              <a:rPr lang="da-DK" b="1" dirty="0">
                <a:solidFill>
                  <a:srgbClr val="FF0000"/>
                </a:solidFill>
              </a:rPr>
              <a:t>.</a:t>
            </a:r>
            <a:endParaRPr lang="da-GL" b="1" dirty="0">
              <a:solidFill>
                <a:srgbClr val="FF0000"/>
              </a:solidFill>
            </a:endParaRPr>
          </a:p>
          <a:p>
            <a:pPr marL="55350" indent="-285750">
              <a:lnSpc>
                <a:spcPct val="100000"/>
              </a:lnSpc>
              <a:spcBef>
                <a:spcPts val="1200"/>
              </a:spcBef>
              <a:spcAft>
                <a:spcPts val="1200"/>
              </a:spcAft>
            </a:pPr>
            <a:r>
              <a:rPr lang="da-DK" sz="2600" dirty="0"/>
              <a:t>Kan v</a:t>
            </a:r>
            <a:r>
              <a:rPr lang="da-GL" sz="2600" dirty="0"/>
              <a:t>ariere</a:t>
            </a:r>
            <a:r>
              <a:rPr lang="da-DK" sz="2600" dirty="0"/>
              <a:t>.</a:t>
            </a:r>
            <a:endParaRPr lang="da-GL" sz="2600" dirty="0"/>
          </a:p>
          <a:p>
            <a:pPr marL="55350" indent="-285750">
              <a:lnSpc>
                <a:spcPct val="100000"/>
              </a:lnSpc>
              <a:spcBef>
                <a:spcPts val="1200"/>
              </a:spcBef>
              <a:spcAft>
                <a:spcPts val="1200"/>
              </a:spcAft>
            </a:pPr>
            <a:r>
              <a:rPr lang="da-DK" sz="2600"/>
              <a:t>Kan være fysiske </a:t>
            </a:r>
            <a:r>
              <a:rPr lang="da-DK" sz="2600" dirty="0"/>
              <a:t>v</a:t>
            </a:r>
            <a:r>
              <a:rPr lang="da-GL" sz="2600" dirty="0"/>
              <a:t>ejledningsmøde</a:t>
            </a:r>
            <a:r>
              <a:rPr lang="da-DK" sz="2600" dirty="0"/>
              <a:t>r m</a:t>
            </a:r>
            <a:r>
              <a:rPr lang="da-GL" sz="2600" dirty="0"/>
              <a:t>e</a:t>
            </a:r>
            <a:r>
              <a:rPr lang="da-DK" sz="2600" dirty="0"/>
              <a:t>l</a:t>
            </a:r>
            <a:r>
              <a:rPr lang="da-GL" sz="2600" dirty="0"/>
              <a:t>l</a:t>
            </a:r>
            <a:r>
              <a:rPr lang="da-DK" sz="2600" dirty="0"/>
              <a:t>e</a:t>
            </a:r>
            <a:r>
              <a:rPr lang="da-GL" sz="2600" dirty="0"/>
              <a:t>m </a:t>
            </a:r>
            <a:r>
              <a:rPr lang="da-DK" sz="2600" dirty="0"/>
              <a:t>v</a:t>
            </a:r>
            <a:r>
              <a:rPr lang="da-GL" sz="2600" dirty="0"/>
              <a:t>e</a:t>
            </a:r>
            <a:r>
              <a:rPr lang="da-DK" sz="2600" dirty="0"/>
              <a:t>j</a:t>
            </a:r>
            <a:r>
              <a:rPr lang="da-GL" sz="2600" dirty="0"/>
              <a:t>l</a:t>
            </a:r>
            <a:r>
              <a:rPr lang="da-DK" sz="2600" dirty="0"/>
              <a:t>e</a:t>
            </a:r>
            <a:r>
              <a:rPr lang="da-GL" sz="2600" dirty="0"/>
              <a:t>d</a:t>
            </a:r>
            <a:r>
              <a:rPr lang="da-DK" sz="2600" dirty="0"/>
              <a:t>e</a:t>
            </a:r>
            <a:r>
              <a:rPr lang="da-GL" sz="2600" dirty="0"/>
              <a:t>r </a:t>
            </a:r>
            <a:r>
              <a:rPr lang="da-DK" sz="2600" dirty="0"/>
              <a:t>o</a:t>
            </a:r>
            <a:r>
              <a:rPr lang="da-GL" sz="2600" dirty="0"/>
              <a:t>g </a:t>
            </a:r>
            <a:r>
              <a:rPr lang="da-DK" sz="2600" dirty="0"/>
              <a:t>studerende.</a:t>
            </a:r>
            <a:endParaRPr lang="da-GL" sz="2600" dirty="0"/>
          </a:p>
          <a:p>
            <a:pPr marL="55350" indent="-285750">
              <a:lnSpc>
                <a:spcPct val="100000"/>
              </a:lnSpc>
              <a:spcBef>
                <a:spcPts val="1200"/>
              </a:spcBef>
              <a:spcAft>
                <a:spcPts val="1200"/>
              </a:spcAft>
            </a:pPr>
            <a:r>
              <a:rPr lang="da-DK" sz="2600" dirty="0"/>
              <a:t>E</a:t>
            </a:r>
            <a:r>
              <a:rPr lang="da-GL" sz="2600" dirty="0"/>
              <a:t>vt. klyngevejle</a:t>
            </a:r>
            <a:r>
              <a:rPr lang="da-DK" sz="2600" dirty="0"/>
              <a:t>d</a:t>
            </a:r>
            <a:r>
              <a:rPr lang="da-GL" sz="2600" dirty="0"/>
              <a:t>ning – fælles møde for flere </a:t>
            </a:r>
            <a:r>
              <a:rPr lang="da-DK" sz="2600" dirty="0"/>
              <a:t>studerende.</a:t>
            </a:r>
            <a:endParaRPr lang="da-GL" sz="2600" dirty="0"/>
          </a:p>
          <a:p>
            <a:pPr marL="55350" indent="-285750">
              <a:lnSpc>
                <a:spcPct val="100000"/>
              </a:lnSpc>
              <a:spcBef>
                <a:spcPts val="1200"/>
              </a:spcBef>
              <a:spcAft>
                <a:spcPts val="1200"/>
              </a:spcAft>
            </a:pPr>
            <a:r>
              <a:rPr lang="da-DK" sz="2600" i="1" dirty="0"/>
              <a:t>Kan</a:t>
            </a:r>
            <a:r>
              <a:rPr lang="da-DK" sz="2600" dirty="0"/>
              <a:t> være f</a:t>
            </a:r>
            <a:r>
              <a:rPr lang="da-GL" sz="2600" dirty="0"/>
              <a:t>aste vejledningsdage</a:t>
            </a:r>
            <a:r>
              <a:rPr lang="da-DK" sz="2600" dirty="0"/>
              <a:t>.</a:t>
            </a:r>
            <a:endParaRPr lang="da-GL" sz="2600" dirty="0"/>
          </a:p>
          <a:p>
            <a:pPr marL="55350" indent="-285750">
              <a:lnSpc>
                <a:spcPct val="100000"/>
              </a:lnSpc>
              <a:spcBef>
                <a:spcPts val="1200"/>
              </a:spcBef>
              <a:spcAft>
                <a:spcPts val="1200"/>
              </a:spcAft>
            </a:pPr>
            <a:r>
              <a:rPr lang="da-DK" sz="2600" i="1" dirty="0"/>
              <a:t>Kan </a:t>
            </a:r>
            <a:r>
              <a:rPr lang="da-DK" sz="2600" dirty="0"/>
              <a:t>være m</a:t>
            </a:r>
            <a:r>
              <a:rPr lang="da-GL" sz="2600" dirty="0"/>
              <a:t>ail/telefon</a:t>
            </a:r>
            <a:r>
              <a:rPr lang="da-DK" sz="2600" dirty="0"/>
              <a:t> eller zoom.</a:t>
            </a:r>
            <a:endParaRPr lang="da-GL" sz="2600" dirty="0"/>
          </a:p>
          <a:p>
            <a:pPr marL="0" indent="0">
              <a:buNone/>
            </a:pPr>
            <a:endParaRPr lang="da-DK" dirty="0"/>
          </a:p>
        </p:txBody>
      </p:sp>
      <p:sp>
        <p:nvSpPr>
          <p:cNvPr id="4" name="Pladsholder til slidenummer 3">
            <a:extLst>
              <a:ext uri="{FF2B5EF4-FFF2-40B4-BE49-F238E27FC236}">
                <a16:creationId xmlns:a16="http://schemas.microsoft.com/office/drawing/2014/main" id="{BDDBB178-3CEB-4209-93FA-EA4AFB64DCDC}"/>
              </a:ext>
            </a:extLst>
          </p:cNvPr>
          <p:cNvSpPr>
            <a:spLocks noGrp="1"/>
          </p:cNvSpPr>
          <p:nvPr>
            <p:ph type="sldNum" sz="quarter" idx="12"/>
          </p:nvPr>
        </p:nvSpPr>
        <p:spPr/>
        <p:txBody>
          <a:bodyPr/>
          <a:lstStyle/>
          <a:p>
            <a:fld id="{47ACE8BD-FCC4-4BD9-8FD4-0E0A8FD79FDD}" type="slidenum">
              <a:rPr lang="da-DK" smtClean="0"/>
              <a:t>16</a:t>
            </a:fld>
            <a:endParaRPr lang="da-DK"/>
          </a:p>
        </p:txBody>
      </p:sp>
    </p:spTree>
    <p:extLst>
      <p:ext uri="{BB962C8B-B14F-4D97-AF65-F5344CB8AC3E}">
        <p14:creationId xmlns:p14="http://schemas.microsoft.com/office/powerpoint/2010/main" val="2103837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4C6EDE-5DDB-4FCA-926F-21D37E8DA1CC}"/>
              </a:ext>
            </a:extLst>
          </p:cNvPr>
          <p:cNvSpPr>
            <a:spLocks noGrp="1"/>
          </p:cNvSpPr>
          <p:nvPr>
            <p:ph type="title"/>
          </p:nvPr>
        </p:nvSpPr>
        <p:spPr/>
        <p:txBody>
          <a:bodyPr>
            <a:normAutofit/>
          </a:bodyPr>
          <a:lstStyle/>
          <a:p>
            <a:r>
              <a:rPr lang="da-DK" sz="4000" dirty="0">
                <a:latin typeface="Elephant" panose="02020904090505020303" pitchFamily="18" charset="0"/>
              </a:rPr>
              <a:t>Projektets opbygning.</a:t>
            </a:r>
          </a:p>
        </p:txBody>
      </p:sp>
      <p:sp>
        <p:nvSpPr>
          <p:cNvPr id="3" name="Pladsholder til indhold 2">
            <a:extLst>
              <a:ext uri="{FF2B5EF4-FFF2-40B4-BE49-F238E27FC236}">
                <a16:creationId xmlns:a16="http://schemas.microsoft.com/office/drawing/2014/main" id="{E335EE77-96DF-4489-BD53-5691E9001654}"/>
              </a:ext>
            </a:extLst>
          </p:cNvPr>
          <p:cNvSpPr>
            <a:spLocks noGrp="1"/>
          </p:cNvSpPr>
          <p:nvPr>
            <p:ph idx="1"/>
          </p:nvPr>
        </p:nvSpPr>
        <p:spPr/>
        <p:txBody>
          <a:bodyPr>
            <a:normAutofit lnSpcReduction="10000"/>
          </a:bodyPr>
          <a:lstStyle/>
          <a:p>
            <a:pPr>
              <a:lnSpc>
                <a:spcPct val="100000"/>
              </a:lnSpc>
              <a:spcBef>
                <a:spcPts val="1200"/>
              </a:spcBef>
              <a:spcAft>
                <a:spcPts val="1200"/>
              </a:spcAft>
            </a:pPr>
            <a:r>
              <a:rPr lang="da-DK" sz="1800" b="1" dirty="0">
                <a:solidFill>
                  <a:srgbClr val="FF0000"/>
                </a:solidFill>
              </a:rPr>
              <a:t>I</a:t>
            </a:r>
            <a:r>
              <a:rPr lang="da-GL" sz="1800" b="1" dirty="0">
                <a:solidFill>
                  <a:srgbClr val="FF0000"/>
                </a:solidFill>
              </a:rPr>
              <a:t>n</a:t>
            </a:r>
            <a:r>
              <a:rPr lang="da-DK" sz="1800" b="1" dirty="0">
                <a:solidFill>
                  <a:srgbClr val="FF0000"/>
                </a:solidFill>
              </a:rPr>
              <a:t>d</a:t>
            </a:r>
            <a:r>
              <a:rPr lang="da-GL" sz="1800" b="1" dirty="0">
                <a:solidFill>
                  <a:srgbClr val="FF0000"/>
                </a:solidFill>
              </a:rPr>
              <a:t>l</a:t>
            </a:r>
            <a:r>
              <a:rPr lang="da-DK" sz="1800" b="1" dirty="0">
                <a:solidFill>
                  <a:srgbClr val="FF0000"/>
                </a:solidFill>
              </a:rPr>
              <a:t>e</a:t>
            </a:r>
            <a:r>
              <a:rPr lang="da-GL" sz="1800" b="1" dirty="0">
                <a:solidFill>
                  <a:srgbClr val="FF0000"/>
                </a:solidFill>
              </a:rPr>
              <a:t>d</a:t>
            </a:r>
            <a:r>
              <a:rPr lang="da-DK" sz="1800" b="1" dirty="0">
                <a:solidFill>
                  <a:srgbClr val="FF0000"/>
                </a:solidFill>
              </a:rPr>
              <a:t>n</a:t>
            </a:r>
            <a:r>
              <a:rPr lang="da-GL" sz="1800" b="1" dirty="0">
                <a:solidFill>
                  <a:srgbClr val="FF0000"/>
                </a:solidFill>
              </a:rPr>
              <a:t>i</a:t>
            </a:r>
            <a:r>
              <a:rPr lang="da-DK" sz="1800" b="1" dirty="0">
                <a:solidFill>
                  <a:srgbClr val="FF0000"/>
                </a:solidFill>
              </a:rPr>
              <a:t>n</a:t>
            </a:r>
            <a:r>
              <a:rPr lang="da-GL" sz="1800" b="1" dirty="0">
                <a:solidFill>
                  <a:srgbClr val="FF0000"/>
                </a:solidFill>
              </a:rPr>
              <a:t>g</a:t>
            </a:r>
          </a:p>
          <a:p>
            <a:pPr>
              <a:lnSpc>
                <a:spcPct val="100000"/>
              </a:lnSpc>
              <a:spcBef>
                <a:spcPts val="1200"/>
              </a:spcBef>
              <a:spcAft>
                <a:spcPts val="1200"/>
              </a:spcAft>
            </a:pPr>
            <a:r>
              <a:rPr lang="da-GL" sz="1800" b="1" dirty="0">
                <a:solidFill>
                  <a:srgbClr val="FF0000"/>
                </a:solidFill>
              </a:rPr>
              <a:t>Problemformulering</a:t>
            </a:r>
          </a:p>
          <a:p>
            <a:pPr>
              <a:lnSpc>
                <a:spcPct val="100000"/>
              </a:lnSpc>
              <a:spcBef>
                <a:spcPts val="1200"/>
              </a:spcBef>
              <a:spcAft>
                <a:spcPts val="1200"/>
              </a:spcAft>
            </a:pPr>
            <a:r>
              <a:rPr lang="da-GL" sz="1800" b="1" dirty="0">
                <a:solidFill>
                  <a:srgbClr val="FF0000"/>
                </a:solidFill>
              </a:rPr>
              <a:t>Afgrænsning</a:t>
            </a:r>
          </a:p>
          <a:p>
            <a:pPr>
              <a:lnSpc>
                <a:spcPct val="100000"/>
              </a:lnSpc>
              <a:spcBef>
                <a:spcPts val="1200"/>
              </a:spcBef>
              <a:spcAft>
                <a:spcPts val="1200"/>
              </a:spcAft>
            </a:pPr>
            <a:r>
              <a:rPr lang="da-GL" sz="1800" b="1" dirty="0">
                <a:solidFill>
                  <a:srgbClr val="FF0000"/>
                </a:solidFill>
              </a:rPr>
              <a:t>Kildesøgning og metode</a:t>
            </a:r>
          </a:p>
          <a:p>
            <a:pPr>
              <a:lnSpc>
                <a:spcPct val="100000"/>
              </a:lnSpc>
              <a:spcBef>
                <a:spcPts val="1200"/>
              </a:spcBef>
              <a:spcAft>
                <a:spcPts val="1200"/>
              </a:spcAft>
            </a:pPr>
            <a:r>
              <a:rPr lang="da-GL" sz="1800" b="1" dirty="0">
                <a:solidFill>
                  <a:srgbClr val="FF0000"/>
                </a:solidFill>
              </a:rPr>
              <a:t>Projektets hovedproblemstilling</a:t>
            </a:r>
          </a:p>
          <a:p>
            <a:pPr marL="645750" lvl="1" indent="-285750">
              <a:lnSpc>
                <a:spcPct val="100000"/>
              </a:lnSpc>
              <a:spcBef>
                <a:spcPts val="1200"/>
              </a:spcBef>
              <a:spcAft>
                <a:spcPts val="1200"/>
              </a:spcAft>
            </a:pPr>
            <a:r>
              <a:rPr lang="da-DK" sz="1800" dirty="0">
                <a:solidFill>
                  <a:srgbClr val="000000"/>
                </a:solidFill>
              </a:rPr>
              <a:t>H</a:t>
            </a:r>
            <a:r>
              <a:rPr lang="da-GL" sz="1800" dirty="0">
                <a:solidFill>
                  <a:srgbClr val="000000"/>
                </a:solidFill>
              </a:rPr>
              <a:t>o</a:t>
            </a:r>
            <a:r>
              <a:rPr lang="da-DK" sz="1800" dirty="0">
                <a:solidFill>
                  <a:srgbClr val="000000"/>
                </a:solidFill>
              </a:rPr>
              <a:t>v</a:t>
            </a:r>
            <a:r>
              <a:rPr lang="da-GL" sz="1800" dirty="0">
                <a:solidFill>
                  <a:srgbClr val="000000"/>
                </a:solidFill>
              </a:rPr>
              <a:t>e</a:t>
            </a:r>
            <a:r>
              <a:rPr lang="da-DK" sz="1800" dirty="0">
                <a:solidFill>
                  <a:srgbClr val="000000"/>
                </a:solidFill>
              </a:rPr>
              <a:t>d</a:t>
            </a:r>
            <a:r>
              <a:rPr lang="da-GL" sz="1800" dirty="0">
                <a:solidFill>
                  <a:srgbClr val="000000"/>
                </a:solidFill>
              </a:rPr>
              <a:t>a</a:t>
            </a:r>
            <a:r>
              <a:rPr lang="da-DK" sz="1800" dirty="0">
                <a:solidFill>
                  <a:srgbClr val="000000"/>
                </a:solidFill>
              </a:rPr>
              <a:t>f</a:t>
            </a:r>
            <a:r>
              <a:rPr lang="da-GL" sz="1800" dirty="0">
                <a:solidFill>
                  <a:srgbClr val="000000"/>
                </a:solidFill>
              </a:rPr>
              <a:t>s</a:t>
            </a:r>
            <a:r>
              <a:rPr lang="da-DK" sz="1800" dirty="0">
                <a:solidFill>
                  <a:srgbClr val="000000"/>
                </a:solidFill>
              </a:rPr>
              <a:t>n</a:t>
            </a:r>
            <a:r>
              <a:rPr lang="da-GL" sz="1800" dirty="0">
                <a:solidFill>
                  <a:srgbClr val="000000"/>
                </a:solidFill>
              </a:rPr>
              <a:t>i</a:t>
            </a:r>
            <a:r>
              <a:rPr lang="da-DK" sz="1800" dirty="0">
                <a:solidFill>
                  <a:srgbClr val="000000"/>
                </a:solidFill>
              </a:rPr>
              <a:t>t</a:t>
            </a:r>
            <a:endParaRPr lang="da-GL" sz="1800" dirty="0">
              <a:solidFill>
                <a:srgbClr val="000000"/>
              </a:solidFill>
            </a:endParaRPr>
          </a:p>
          <a:p>
            <a:pPr marL="645750" lvl="1" indent="-285750">
              <a:lnSpc>
                <a:spcPct val="100000"/>
              </a:lnSpc>
              <a:spcBef>
                <a:spcPts val="1200"/>
              </a:spcBef>
              <a:spcAft>
                <a:spcPts val="1200"/>
              </a:spcAft>
            </a:pPr>
            <a:r>
              <a:rPr lang="da-GL" sz="1800" dirty="0">
                <a:solidFill>
                  <a:srgbClr val="000000"/>
                </a:solidFill>
              </a:rPr>
              <a:t>Underafsnit</a:t>
            </a:r>
          </a:p>
          <a:p>
            <a:pPr>
              <a:lnSpc>
                <a:spcPct val="100000"/>
              </a:lnSpc>
              <a:spcBef>
                <a:spcPts val="1200"/>
              </a:spcBef>
              <a:spcAft>
                <a:spcPts val="1200"/>
              </a:spcAft>
            </a:pPr>
            <a:r>
              <a:rPr lang="da-DK" sz="1800" b="1" dirty="0">
                <a:solidFill>
                  <a:srgbClr val="FF0000"/>
                </a:solidFill>
              </a:rPr>
              <a:t>K</a:t>
            </a:r>
            <a:r>
              <a:rPr lang="da-GL" sz="1800" b="1" dirty="0">
                <a:solidFill>
                  <a:srgbClr val="FF0000"/>
                </a:solidFill>
              </a:rPr>
              <a:t>o</a:t>
            </a:r>
            <a:r>
              <a:rPr lang="da-DK" sz="1800" b="1" dirty="0">
                <a:solidFill>
                  <a:srgbClr val="FF0000"/>
                </a:solidFill>
              </a:rPr>
              <a:t>n</a:t>
            </a:r>
            <a:r>
              <a:rPr lang="da-GL" sz="1800" b="1" dirty="0">
                <a:solidFill>
                  <a:srgbClr val="FF0000"/>
                </a:solidFill>
              </a:rPr>
              <a:t>k</a:t>
            </a:r>
            <a:r>
              <a:rPr lang="da-DK" sz="1800" b="1" dirty="0">
                <a:solidFill>
                  <a:srgbClr val="FF0000"/>
                </a:solidFill>
              </a:rPr>
              <a:t>l</a:t>
            </a:r>
            <a:r>
              <a:rPr lang="da-GL" sz="1800" b="1" dirty="0">
                <a:solidFill>
                  <a:srgbClr val="FF0000"/>
                </a:solidFill>
              </a:rPr>
              <a:t>u</a:t>
            </a:r>
            <a:r>
              <a:rPr lang="da-DK" sz="1800" b="1" dirty="0">
                <a:solidFill>
                  <a:srgbClr val="FF0000"/>
                </a:solidFill>
              </a:rPr>
              <a:t>s</a:t>
            </a:r>
            <a:r>
              <a:rPr lang="da-GL" sz="1800" b="1" dirty="0">
                <a:solidFill>
                  <a:srgbClr val="FF0000"/>
                </a:solidFill>
              </a:rPr>
              <a:t>i</a:t>
            </a:r>
            <a:r>
              <a:rPr lang="da-DK" sz="1800" b="1" dirty="0">
                <a:solidFill>
                  <a:srgbClr val="FF0000"/>
                </a:solidFill>
              </a:rPr>
              <a:t>o</a:t>
            </a:r>
            <a:r>
              <a:rPr lang="da-GL" sz="1800" b="1" dirty="0">
                <a:solidFill>
                  <a:srgbClr val="FF0000"/>
                </a:solidFill>
              </a:rPr>
              <a:t>n</a:t>
            </a:r>
            <a:r>
              <a:rPr lang="da-DK" sz="1800" b="1" dirty="0">
                <a:solidFill>
                  <a:srgbClr val="FF0000"/>
                </a:solidFill>
              </a:rPr>
              <a:t> og eventuelt p</a:t>
            </a:r>
            <a:r>
              <a:rPr lang="da-GL" sz="1800" b="1" dirty="0">
                <a:solidFill>
                  <a:srgbClr val="FF0000"/>
                </a:solidFill>
              </a:rPr>
              <a:t>erspektivering</a:t>
            </a:r>
            <a:endParaRPr lang="da-DK" dirty="0"/>
          </a:p>
        </p:txBody>
      </p:sp>
      <p:sp>
        <p:nvSpPr>
          <p:cNvPr id="4" name="Pladsholder til slidenummer 3">
            <a:extLst>
              <a:ext uri="{FF2B5EF4-FFF2-40B4-BE49-F238E27FC236}">
                <a16:creationId xmlns:a16="http://schemas.microsoft.com/office/drawing/2014/main" id="{3041233F-3AC3-4F94-8C84-1FC9BD771D0E}"/>
              </a:ext>
            </a:extLst>
          </p:cNvPr>
          <p:cNvSpPr>
            <a:spLocks noGrp="1"/>
          </p:cNvSpPr>
          <p:nvPr>
            <p:ph type="sldNum" sz="quarter" idx="12"/>
          </p:nvPr>
        </p:nvSpPr>
        <p:spPr/>
        <p:txBody>
          <a:bodyPr/>
          <a:lstStyle/>
          <a:p>
            <a:fld id="{47ACE8BD-FCC4-4BD9-8FD4-0E0A8FD79FDD}" type="slidenum">
              <a:rPr lang="da-DK" smtClean="0"/>
              <a:t>17</a:t>
            </a:fld>
            <a:endParaRPr lang="da-DK"/>
          </a:p>
        </p:txBody>
      </p:sp>
    </p:spTree>
    <p:extLst>
      <p:ext uri="{BB962C8B-B14F-4D97-AF65-F5344CB8AC3E}">
        <p14:creationId xmlns:p14="http://schemas.microsoft.com/office/powerpoint/2010/main" val="384073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D984B-9D82-423C-A0B0-35F9D09F1360}"/>
              </a:ext>
            </a:extLst>
          </p:cNvPr>
          <p:cNvSpPr>
            <a:spLocks noGrp="1"/>
          </p:cNvSpPr>
          <p:nvPr>
            <p:ph type="title"/>
          </p:nvPr>
        </p:nvSpPr>
        <p:spPr/>
        <p:txBody>
          <a:bodyPr>
            <a:normAutofit/>
          </a:bodyPr>
          <a:lstStyle/>
          <a:p>
            <a:r>
              <a:rPr lang="da-DK" sz="4000" b="1" dirty="0">
                <a:latin typeface="Elephant" panose="02020904090505020303" pitchFamily="18" charset="0"/>
              </a:rPr>
              <a:t>Det mundtlige forsvar.</a:t>
            </a:r>
          </a:p>
        </p:txBody>
      </p:sp>
      <p:sp>
        <p:nvSpPr>
          <p:cNvPr id="3" name="Pladsholder til indhold 2">
            <a:extLst>
              <a:ext uri="{FF2B5EF4-FFF2-40B4-BE49-F238E27FC236}">
                <a16:creationId xmlns:a16="http://schemas.microsoft.com/office/drawing/2014/main" id="{05110A43-75F4-414C-98D2-6D4D771C2140}"/>
              </a:ext>
            </a:extLst>
          </p:cNvPr>
          <p:cNvSpPr>
            <a:spLocks noGrp="1"/>
          </p:cNvSpPr>
          <p:nvPr>
            <p:ph idx="1"/>
          </p:nvPr>
        </p:nvSpPr>
        <p:spPr/>
        <p:txBody>
          <a:bodyPr>
            <a:normAutofit fontScale="92500" lnSpcReduction="10000"/>
          </a:bodyPr>
          <a:lstStyle/>
          <a:p>
            <a:pPr marL="0" indent="0">
              <a:lnSpc>
                <a:spcPct val="100000"/>
              </a:lnSpc>
              <a:spcBef>
                <a:spcPts val="1200"/>
              </a:spcBef>
              <a:spcAft>
                <a:spcPts val="1200"/>
              </a:spcAft>
              <a:buNone/>
            </a:pPr>
            <a:r>
              <a:rPr lang="da-DK" b="1" dirty="0">
                <a:solidFill>
                  <a:srgbClr val="FF0000"/>
                </a:solidFill>
              </a:rPr>
              <a:t>I</a:t>
            </a:r>
            <a:r>
              <a:rPr lang="da-GL" b="1" dirty="0">
                <a:solidFill>
                  <a:srgbClr val="FF0000"/>
                </a:solidFill>
              </a:rPr>
              <a:t>n</a:t>
            </a:r>
            <a:r>
              <a:rPr lang="da-DK" b="1" dirty="0">
                <a:solidFill>
                  <a:srgbClr val="FF0000"/>
                </a:solidFill>
              </a:rPr>
              <a:t>d</a:t>
            </a:r>
            <a:r>
              <a:rPr lang="da-GL" b="1" dirty="0">
                <a:solidFill>
                  <a:srgbClr val="FF0000"/>
                </a:solidFill>
              </a:rPr>
              <a:t>i</a:t>
            </a:r>
            <a:r>
              <a:rPr lang="da-DK" b="1" dirty="0">
                <a:solidFill>
                  <a:srgbClr val="FF0000"/>
                </a:solidFill>
              </a:rPr>
              <a:t>v</a:t>
            </a:r>
            <a:r>
              <a:rPr lang="da-GL" b="1" dirty="0">
                <a:solidFill>
                  <a:srgbClr val="FF0000"/>
                </a:solidFill>
              </a:rPr>
              <a:t>i</a:t>
            </a:r>
            <a:r>
              <a:rPr lang="da-DK" b="1" dirty="0">
                <a:solidFill>
                  <a:srgbClr val="FF0000"/>
                </a:solidFill>
              </a:rPr>
              <a:t>d</a:t>
            </a:r>
            <a:r>
              <a:rPr lang="da-GL" b="1" dirty="0">
                <a:solidFill>
                  <a:srgbClr val="FF0000"/>
                </a:solidFill>
              </a:rPr>
              <a:t>u</a:t>
            </a:r>
            <a:r>
              <a:rPr lang="da-DK" b="1" dirty="0">
                <a:solidFill>
                  <a:srgbClr val="FF0000"/>
                </a:solidFill>
              </a:rPr>
              <a:t>e</a:t>
            </a:r>
            <a:r>
              <a:rPr lang="da-GL" b="1" dirty="0">
                <a:solidFill>
                  <a:srgbClr val="FF0000"/>
                </a:solidFill>
              </a:rPr>
              <a:t>l</a:t>
            </a:r>
            <a:r>
              <a:rPr lang="da-DK" b="1" dirty="0">
                <a:solidFill>
                  <a:srgbClr val="FF0000"/>
                </a:solidFill>
              </a:rPr>
              <a:t>t</a:t>
            </a:r>
            <a:r>
              <a:rPr lang="da-GL" b="1" dirty="0">
                <a:solidFill>
                  <a:srgbClr val="FF0000"/>
                </a:solidFill>
              </a:rPr>
              <a:t> </a:t>
            </a:r>
            <a:r>
              <a:rPr lang="da-DK" b="1" dirty="0">
                <a:solidFill>
                  <a:srgbClr val="FF0000"/>
                </a:solidFill>
              </a:rPr>
              <a:t>f</a:t>
            </a:r>
            <a:r>
              <a:rPr lang="da-GL" b="1" dirty="0">
                <a:solidFill>
                  <a:srgbClr val="FF0000"/>
                </a:solidFill>
              </a:rPr>
              <a:t>o</a:t>
            </a:r>
            <a:r>
              <a:rPr lang="da-DK" b="1" dirty="0">
                <a:solidFill>
                  <a:srgbClr val="FF0000"/>
                </a:solidFill>
              </a:rPr>
              <a:t>r</a:t>
            </a:r>
            <a:r>
              <a:rPr lang="da-GL" b="1" dirty="0">
                <a:solidFill>
                  <a:srgbClr val="FF0000"/>
                </a:solidFill>
              </a:rPr>
              <a:t>s</a:t>
            </a:r>
            <a:r>
              <a:rPr lang="da-DK" b="1" dirty="0">
                <a:solidFill>
                  <a:srgbClr val="FF0000"/>
                </a:solidFill>
              </a:rPr>
              <a:t>v</a:t>
            </a:r>
            <a:r>
              <a:rPr lang="da-GL" b="1" dirty="0">
                <a:solidFill>
                  <a:srgbClr val="FF0000"/>
                </a:solidFill>
              </a:rPr>
              <a:t>a</a:t>
            </a:r>
            <a:r>
              <a:rPr lang="da-DK" b="1" dirty="0">
                <a:solidFill>
                  <a:srgbClr val="FF0000"/>
                </a:solidFill>
              </a:rPr>
              <a:t>r.</a:t>
            </a:r>
            <a:endParaRPr lang="da-GL" b="1" dirty="0">
              <a:solidFill>
                <a:srgbClr val="FF0000"/>
              </a:solidFill>
            </a:endParaRPr>
          </a:p>
          <a:p>
            <a:pPr marL="0" indent="0">
              <a:lnSpc>
                <a:spcPct val="100000"/>
              </a:lnSpc>
              <a:spcBef>
                <a:spcPts val="1200"/>
              </a:spcBef>
              <a:spcAft>
                <a:spcPts val="1200"/>
              </a:spcAft>
              <a:buNone/>
            </a:pPr>
            <a:r>
              <a:rPr lang="da-DK" b="1" dirty="0">
                <a:solidFill>
                  <a:srgbClr val="FF0000"/>
                </a:solidFill>
              </a:rPr>
              <a:t>I</a:t>
            </a:r>
            <a:r>
              <a:rPr lang="da-GL" b="1" dirty="0">
                <a:solidFill>
                  <a:srgbClr val="FF0000"/>
                </a:solidFill>
              </a:rPr>
              <a:t>n</a:t>
            </a:r>
            <a:r>
              <a:rPr lang="da-DK" b="1" dirty="0">
                <a:solidFill>
                  <a:srgbClr val="FF0000"/>
                </a:solidFill>
              </a:rPr>
              <a:t>d</a:t>
            </a:r>
            <a:r>
              <a:rPr lang="da-GL" b="1" dirty="0">
                <a:solidFill>
                  <a:srgbClr val="FF0000"/>
                </a:solidFill>
              </a:rPr>
              <a:t>h</a:t>
            </a:r>
            <a:r>
              <a:rPr lang="da-DK" b="1" dirty="0">
                <a:solidFill>
                  <a:srgbClr val="FF0000"/>
                </a:solidFill>
              </a:rPr>
              <a:t>o</a:t>
            </a:r>
            <a:r>
              <a:rPr lang="da-GL" b="1" dirty="0">
                <a:solidFill>
                  <a:srgbClr val="FF0000"/>
                </a:solidFill>
              </a:rPr>
              <a:t>l</a:t>
            </a:r>
            <a:r>
              <a:rPr lang="da-DK" b="1" dirty="0">
                <a:solidFill>
                  <a:srgbClr val="FF0000"/>
                </a:solidFill>
              </a:rPr>
              <a:t>d:</a:t>
            </a:r>
            <a:endParaRPr lang="da-GL" b="1" dirty="0">
              <a:solidFill>
                <a:srgbClr val="FF0000"/>
              </a:solidFill>
            </a:endParaRPr>
          </a:p>
          <a:p>
            <a:pPr marL="245700" indent="-342900">
              <a:lnSpc>
                <a:spcPct val="100000"/>
              </a:lnSpc>
              <a:spcBef>
                <a:spcPts val="1200"/>
              </a:spcBef>
              <a:spcAft>
                <a:spcPts val="1200"/>
              </a:spcAft>
            </a:pPr>
            <a:r>
              <a:rPr lang="da-DK" sz="2400" dirty="0">
                <a:solidFill>
                  <a:srgbClr val="000000"/>
                </a:solidFill>
              </a:rPr>
              <a:t>U</a:t>
            </a:r>
            <a:r>
              <a:rPr lang="da-GL" sz="2400" dirty="0">
                <a:solidFill>
                  <a:srgbClr val="000000"/>
                </a:solidFill>
              </a:rPr>
              <a:t>d</a:t>
            </a:r>
            <a:r>
              <a:rPr lang="da-DK" sz="2400" dirty="0">
                <a:solidFill>
                  <a:srgbClr val="000000"/>
                </a:solidFill>
              </a:rPr>
              <a:t>g</a:t>
            </a:r>
            <a:r>
              <a:rPr lang="da-GL" sz="2400" dirty="0">
                <a:solidFill>
                  <a:srgbClr val="000000"/>
                </a:solidFill>
              </a:rPr>
              <a:t>a</a:t>
            </a:r>
            <a:r>
              <a:rPr lang="da-DK" sz="2400" dirty="0">
                <a:solidFill>
                  <a:srgbClr val="000000"/>
                </a:solidFill>
              </a:rPr>
              <a:t>n</a:t>
            </a:r>
            <a:r>
              <a:rPr lang="da-GL" sz="2400" dirty="0">
                <a:solidFill>
                  <a:srgbClr val="000000"/>
                </a:solidFill>
              </a:rPr>
              <a:t>g</a:t>
            </a:r>
            <a:r>
              <a:rPr lang="da-DK" sz="2400" dirty="0">
                <a:solidFill>
                  <a:srgbClr val="000000"/>
                </a:solidFill>
              </a:rPr>
              <a:t>s</a:t>
            </a:r>
            <a:r>
              <a:rPr lang="da-GL" sz="2400" dirty="0">
                <a:solidFill>
                  <a:srgbClr val="000000"/>
                </a:solidFill>
              </a:rPr>
              <a:t>p</a:t>
            </a:r>
            <a:r>
              <a:rPr lang="da-DK" sz="2400" dirty="0">
                <a:solidFill>
                  <a:srgbClr val="000000"/>
                </a:solidFill>
              </a:rPr>
              <a:t>u</a:t>
            </a:r>
            <a:r>
              <a:rPr lang="da-GL" sz="2400" dirty="0">
                <a:solidFill>
                  <a:srgbClr val="000000"/>
                </a:solidFill>
              </a:rPr>
              <a:t>n</a:t>
            </a:r>
            <a:r>
              <a:rPr lang="da-DK" sz="2400" dirty="0">
                <a:solidFill>
                  <a:srgbClr val="000000"/>
                </a:solidFill>
              </a:rPr>
              <a:t>k</a:t>
            </a:r>
            <a:r>
              <a:rPr lang="da-GL" sz="2400" dirty="0">
                <a:solidFill>
                  <a:srgbClr val="000000"/>
                </a:solidFill>
              </a:rPr>
              <a:t>t </a:t>
            </a:r>
            <a:r>
              <a:rPr lang="da-DK" sz="2400" dirty="0">
                <a:solidFill>
                  <a:srgbClr val="000000"/>
                </a:solidFill>
              </a:rPr>
              <a:t>i</a:t>
            </a:r>
            <a:r>
              <a:rPr lang="da-GL" sz="2400" dirty="0">
                <a:solidFill>
                  <a:srgbClr val="000000"/>
                </a:solidFill>
              </a:rPr>
              <a:t> </a:t>
            </a:r>
            <a:r>
              <a:rPr lang="da-DK" sz="2400" dirty="0">
                <a:solidFill>
                  <a:srgbClr val="000000"/>
                </a:solidFill>
              </a:rPr>
              <a:t>bachelorprojektet.</a:t>
            </a:r>
            <a:endParaRPr lang="da-GL" sz="2400" dirty="0">
              <a:solidFill>
                <a:srgbClr val="000000"/>
              </a:solidFill>
            </a:endParaRPr>
          </a:p>
          <a:p>
            <a:pPr marL="245700" indent="-342900">
              <a:lnSpc>
                <a:spcPct val="100000"/>
              </a:lnSpc>
              <a:spcBef>
                <a:spcPts val="1200"/>
              </a:spcBef>
              <a:spcAft>
                <a:spcPts val="1200"/>
              </a:spcAft>
            </a:pPr>
            <a:r>
              <a:rPr lang="da-GL" sz="2400" dirty="0">
                <a:solidFill>
                  <a:srgbClr val="000000"/>
                </a:solidFill>
              </a:rPr>
              <a:t>Præcisering af uklarheder</a:t>
            </a:r>
            <a:r>
              <a:rPr lang="da-DK" sz="2400" dirty="0">
                <a:solidFill>
                  <a:srgbClr val="000000"/>
                </a:solidFill>
              </a:rPr>
              <a:t>.</a:t>
            </a:r>
            <a:endParaRPr lang="da-GL" sz="2400" dirty="0">
              <a:solidFill>
                <a:srgbClr val="000000"/>
              </a:solidFill>
            </a:endParaRPr>
          </a:p>
          <a:p>
            <a:pPr marL="245700" indent="-342900">
              <a:lnSpc>
                <a:spcPct val="100000"/>
              </a:lnSpc>
              <a:spcBef>
                <a:spcPts val="1200"/>
              </a:spcBef>
              <a:spcAft>
                <a:spcPts val="1200"/>
              </a:spcAft>
            </a:pPr>
            <a:r>
              <a:rPr lang="da-GL" sz="2400" dirty="0">
                <a:solidFill>
                  <a:srgbClr val="000000"/>
                </a:solidFill>
              </a:rPr>
              <a:t>Spørgsmål med tilknytning til </a:t>
            </a:r>
            <a:r>
              <a:rPr lang="da-DK" sz="2400" dirty="0">
                <a:solidFill>
                  <a:srgbClr val="000000"/>
                </a:solidFill>
              </a:rPr>
              <a:t>projektets</a:t>
            </a:r>
            <a:r>
              <a:rPr lang="da-GL" sz="2400" dirty="0">
                <a:solidFill>
                  <a:srgbClr val="000000"/>
                </a:solidFill>
              </a:rPr>
              <a:t> </a:t>
            </a:r>
            <a:r>
              <a:rPr lang="da-DK" sz="2400" dirty="0">
                <a:solidFill>
                  <a:srgbClr val="000000"/>
                </a:solidFill>
              </a:rPr>
              <a:t>e</a:t>
            </a:r>
            <a:r>
              <a:rPr lang="da-GL" sz="2400" dirty="0">
                <a:solidFill>
                  <a:srgbClr val="000000"/>
                </a:solidFill>
              </a:rPr>
              <a:t>m</a:t>
            </a:r>
            <a:r>
              <a:rPr lang="da-DK" sz="2400" dirty="0">
                <a:solidFill>
                  <a:srgbClr val="000000"/>
                </a:solidFill>
              </a:rPr>
              <a:t>n</a:t>
            </a:r>
            <a:r>
              <a:rPr lang="da-GL" sz="2400" dirty="0">
                <a:solidFill>
                  <a:srgbClr val="000000"/>
                </a:solidFill>
              </a:rPr>
              <a:t>e</a:t>
            </a:r>
            <a:r>
              <a:rPr lang="da-DK" sz="2400" dirty="0">
                <a:solidFill>
                  <a:srgbClr val="000000"/>
                </a:solidFill>
              </a:rPr>
              <a:t>.</a:t>
            </a:r>
            <a:endParaRPr lang="da-GL" sz="2400" dirty="0">
              <a:solidFill>
                <a:srgbClr val="000000"/>
              </a:solidFill>
            </a:endParaRPr>
          </a:p>
          <a:p>
            <a:pPr marL="245700" indent="-342900">
              <a:lnSpc>
                <a:spcPct val="100000"/>
              </a:lnSpc>
              <a:spcBef>
                <a:spcPts val="1200"/>
              </a:spcBef>
              <a:spcAft>
                <a:spcPts val="1200"/>
              </a:spcAft>
            </a:pPr>
            <a:r>
              <a:rPr lang="da-GL" sz="2400" dirty="0">
                <a:solidFill>
                  <a:srgbClr val="000000"/>
                </a:solidFill>
              </a:rPr>
              <a:t>Dialog med eks</a:t>
            </a:r>
            <a:r>
              <a:rPr lang="da-DK" sz="2400" dirty="0">
                <a:solidFill>
                  <a:srgbClr val="000000"/>
                </a:solidFill>
              </a:rPr>
              <a:t>a</a:t>
            </a:r>
            <a:r>
              <a:rPr lang="da-GL" sz="2400" dirty="0">
                <a:solidFill>
                  <a:srgbClr val="000000"/>
                </a:solidFill>
              </a:rPr>
              <a:t>minator (vejlederen)</a:t>
            </a:r>
            <a:r>
              <a:rPr lang="da-DK" sz="2400" dirty="0">
                <a:solidFill>
                  <a:srgbClr val="000000"/>
                </a:solidFill>
              </a:rPr>
              <a:t>.</a:t>
            </a:r>
            <a:endParaRPr lang="da-GL" sz="2400" dirty="0">
              <a:solidFill>
                <a:srgbClr val="000000"/>
              </a:solidFill>
            </a:endParaRPr>
          </a:p>
          <a:p>
            <a:pPr marL="245700" indent="-342900">
              <a:lnSpc>
                <a:spcPct val="100000"/>
              </a:lnSpc>
              <a:spcBef>
                <a:spcPts val="1200"/>
              </a:spcBef>
              <a:spcAft>
                <a:spcPts val="1200"/>
              </a:spcAft>
            </a:pPr>
            <a:r>
              <a:rPr lang="da-GL" sz="2400" dirty="0">
                <a:solidFill>
                  <a:srgbClr val="000000"/>
                </a:solidFill>
              </a:rPr>
              <a:t>Forskel på c</a:t>
            </a:r>
            <a:r>
              <a:rPr lang="da-DK" sz="2400" dirty="0">
                <a:solidFill>
                  <a:srgbClr val="000000"/>
                </a:solidFill>
              </a:rPr>
              <a:t>e</a:t>
            </a:r>
            <a:r>
              <a:rPr lang="da-GL" sz="2400" dirty="0">
                <a:solidFill>
                  <a:srgbClr val="000000"/>
                </a:solidFill>
              </a:rPr>
              <a:t>n</a:t>
            </a:r>
            <a:r>
              <a:rPr lang="da-DK" sz="2400" dirty="0">
                <a:solidFill>
                  <a:srgbClr val="000000"/>
                </a:solidFill>
              </a:rPr>
              <a:t>s</a:t>
            </a:r>
            <a:r>
              <a:rPr lang="da-GL" sz="2400" dirty="0">
                <a:solidFill>
                  <a:srgbClr val="000000"/>
                </a:solidFill>
              </a:rPr>
              <a:t>o</a:t>
            </a:r>
            <a:r>
              <a:rPr lang="da-DK" sz="2400" dirty="0">
                <a:solidFill>
                  <a:srgbClr val="000000"/>
                </a:solidFill>
              </a:rPr>
              <a:t>r</a:t>
            </a:r>
            <a:r>
              <a:rPr lang="da-GL" sz="2400" dirty="0">
                <a:solidFill>
                  <a:srgbClr val="000000"/>
                </a:solidFill>
              </a:rPr>
              <a:t>e</a:t>
            </a:r>
            <a:r>
              <a:rPr lang="da-DK" sz="2400" dirty="0">
                <a:solidFill>
                  <a:srgbClr val="000000"/>
                </a:solidFill>
              </a:rPr>
              <a:t>r</a:t>
            </a:r>
            <a:r>
              <a:rPr lang="da-GL" sz="2400" dirty="0">
                <a:solidFill>
                  <a:srgbClr val="000000"/>
                </a:solidFill>
              </a:rPr>
              <a:t>n</a:t>
            </a:r>
            <a:r>
              <a:rPr lang="da-DK" sz="2400" dirty="0">
                <a:solidFill>
                  <a:srgbClr val="000000"/>
                </a:solidFill>
              </a:rPr>
              <a:t>e</a:t>
            </a:r>
            <a:r>
              <a:rPr lang="da-GL" sz="2400" dirty="0">
                <a:solidFill>
                  <a:srgbClr val="000000"/>
                </a:solidFill>
              </a:rPr>
              <a:t>s aktive deltagelse</a:t>
            </a:r>
            <a:r>
              <a:rPr lang="da-DK" sz="2400" dirty="0">
                <a:solidFill>
                  <a:srgbClr val="000000"/>
                </a:solidFill>
              </a:rPr>
              <a:t>.</a:t>
            </a:r>
            <a:endParaRPr lang="da-GL" sz="2400" dirty="0">
              <a:solidFill>
                <a:srgbClr val="000000"/>
              </a:solidFill>
            </a:endParaRPr>
          </a:p>
          <a:p>
            <a:pPr marL="0" indent="0">
              <a:buNone/>
            </a:pPr>
            <a:endParaRPr lang="da-DK" dirty="0"/>
          </a:p>
        </p:txBody>
      </p:sp>
      <p:sp>
        <p:nvSpPr>
          <p:cNvPr id="4" name="Pladsholder til slidenummer 3">
            <a:extLst>
              <a:ext uri="{FF2B5EF4-FFF2-40B4-BE49-F238E27FC236}">
                <a16:creationId xmlns:a16="http://schemas.microsoft.com/office/drawing/2014/main" id="{C5EEEC3B-73C2-46B9-9514-1380E91F2FCD}"/>
              </a:ext>
            </a:extLst>
          </p:cNvPr>
          <p:cNvSpPr>
            <a:spLocks noGrp="1"/>
          </p:cNvSpPr>
          <p:nvPr>
            <p:ph type="sldNum" sz="quarter" idx="12"/>
          </p:nvPr>
        </p:nvSpPr>
        <p:spPr/>
        <p:txBody>
          <a:bodyPr/>
          <a:lstStyle/>
          <a:p>
            <a:fld id="{47ACE8BD-FCC4-4BD9-8FD4-0E0A8FD79FDD}" type="slidenum">
              <a:rPr lang="da-DK" smtClean="0"/>
              <a:t>18</a:t>
            </a:fld>
            <a:endParaRPr lang="da-DK"/>
          </a:p>
        </p:txBody>
      </p:sp>
    </p:spTree>
    <p:extLst>
      <p:ext uri="{BB962C8B-B14F-4D97-AF65-F5344CB8AC3E}">
        <p14:creationId xmlns:p14="http://schemas.microsoft.com/office/powerpoint/2010/main" val="453622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164505-5507-4CD8-93CE-B8188549034E}"/>
              </a:ext>
            </a:extLst>
          </p:cNvPr>
          <p:cNvSpPr>
            <a:spLocks noGrp="1"/>
          </p:cNvSpPr>
          <p:nvPr>
            <p:ph type="title"/>
          </p:nvPr>
        </p:nvSpPr>
        <p:spPr/>
        <p:txBody>
          <a:bodyPr>
            <a:normAutofit/>
          </a:bodyPr>
          <a:lstStyle/>
          <a:p>
            <a:r>
              <a:rPr lang="da-DK" sz="4000" b="1" dirty="0">
                <a:latin typeface="Elephant" panose="02020904090505020303" pitchFamily="18" charset="0"/>
              </a:rPr>
              <a:t>Bedømmelsen af bachelorprojektet. </a:t>
            </a:r>
          </a:p>
        </p:txBody>
      </p:sp>
      <p:sp>
        <p:nvSpPr>
          <p:cNvPr id="3" name="Pladsholder til indhold 2">
            <a:extLst>
              <a:ext uri="{FF2B5EF4-FFF2-40B4-BE49-F238E27FC236}">
                <a16:creationId xmlns:a16="http://schemas.microsoft.com/office/drawing/2014/main" id="{B982BEB2-9782-47D8-8236-E130159105C9}"/>
              </a:ext>
            </a:extLst>
          </p:cNvPr>
          <p:cNvSpPr>
            <a:spLocks noGrp="1"/>
          </p:cNvSpPr>
          <p:nvPr>
            <p:ph idx="1"/>
          </p:nvPr>
        </p:nvSpPr>
        <p:spPr/>
        <p:txBody>
          <a:bodyPr>
            <a:normAutofit/>
          </a:bodyPr>
          <a:lstStyle/>
          <a:p>
            <a:pPr marL="0" indent="0">
              <a:buNone/>
            </a:pPr>
            <a:r>
              <a:rPr lang="da-DK" dirty="0"/>
              <a:t>Målbeskrivelse i fagbeskrivelsen for </a:t>
            </a:r>
            <a:r>
              <a:rPr lang="da-DK" b="1" dirty="0">
                <a:solidFill>
                  <a:srgbClr val="FF0000"/>
                </a:solidFill>
              </a:rPr>
              <a:t>Ba Jura dagstudiet og deltid: </a:t>
            </a:r>
          </a:p>
          <a:p>
            <a:pPr marL="0" indent="0">
              <a:buNone/>
            </a:pPr>
            <a:r>
              <a:rPr lang="da-DK" b="1" dirty="0"/>
              <a:t>Viden  - Den studerende skal have viden om: </a:t>
            </a:r>
          </a:p>
          <a:p>
            <a:pPr marL="0" indent="0">
              <a:buNone/>
            </a:pPr>
            <a:r>
              <a:rPr lang="da-DK" dirty="0"/>
              <a:t>• Juridisk informationssøgning </a:t>
            </a:r>
          </a:p>
          <a:p>
            <a:pPr marL="0" indent="0">
              <a:buNone/>
            </a:pPr>
            <a:r>
              <a:rPr lang="da-DK" dirty="0"/>
              <a:t>• Juridisk(e) metode(r) </a:t>
            </a:r>
          </a:p>
          <a:p>
            <a:pPr marL="0" indent="0">
              <a:buNone/>
            </a:pPr>
            <a:r>
              <a:rPr lang="da-DK" dirty="0"/>
              <a:t>• Relevante (rets)kilder i relation til det valgte emne  </a:t>
            </a:r>
          </a:p>
          <a:p>
            <a:pPr marL="0" indent="0">
              <a:buNone/>
            </a:pPr>
            <a:endParaRPr lang="da-DK" dirty="0"/>
          </a:p>
          <a:p>
            <a:pPr marL="0" indent="0">
              <a:buNone/>
            </a:pPr>
            <a:endParaRPr lang="da-DK" dirty="0"/>
          </a:p>
        </p:txBody>
      </p:sp>
      <p:sp>
        <p:nvSpPr>
          <p:cNvPr id="4" name="Pladsholder til slidenummer 3">
            <a:extLst>
              <a:ext uri="{FF2B5EF4-FFF2-40B4-BE49-F238E27FC236}">
                <a16:creationId xmlns:a16="http://schemas.microsoft.com/office/drawing/2014/main" id="{FCD8C6AF-2314-4F5B-B405-48F4800E30CA}"/>
              </a:ext>
            </a:extLst>
          </p:cNvPr>
          <p:cNvSpPr>
            <a:spLocks noGrp="1"/>
          </p:cNvSpPr>
          <p:nvPr>
            <p:ph type="sldNum" sz="quarter" idx="12"/>
          </p:nvPr>
        </p:nvSpPr>
        <p:spPr/>
        <p:txBody>
          <a:bodyPr/>
          <a:lstStyle/>
          <a:p>
            <a:fld id="{47ACE8BD-FCC4-4BD9-8FD4-0E0A8FD79FDD}" type="slidenum">
              <a:rPr lang="da-DK" smtClean="0"/>
              <a:t>19</a:t>
            </a:fld>
            <a:endParaRPr lang="da-DK"/>
          </a:p>
        </p:txBody>
      </p:sp>
    </p:spTree>
    <p:extLst>
      <p:ext uri="{BB962C8B-B14F-4D97-AF65-F5344CB8AC3E}">
        <p14:creationId xmlns:p14="http://schemas.microsoft.com/office/powerpoint/2010/main" val="600637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9D9F44-2F40-4918-9654-575647762193}"/>
              </a:ext>
            </a:extLst>
          </p:cNvPr>
          <p:cNvSpPr>
            <a:spLocks noGrp="1"/>
          </p:cNvSpPr>
          <p:nvPr>
            <p:ph type="title"/>
          </p:nvPr>
        </p:nvSpPr>
        <p:spPr/>
        <p:txBody>
          <a:bodyPr/>
          <a:lstStyle/>
          <a:p>
            <a:r>
              <a:rPr lang="da-DK" b="1" dirty="0"/>
              <a:t>Program</a:t>
            </a:r>
          </a:p>
        </p:txBody>
      </p:sp>
      <p:sp>
        <p:nvSpPr>
          <p:cNvPr id="3" name="Pladsholder til indhold 2">
            <a:extLst>
              <a:ext uri="{FF2B5EF4-FFF2-40B4-BE49-F238E27FC236}">
                <a16:creationId xmlns:a16="http://schemas.microsoft.com/office/drawing/2014/main" id="{1258453D-EAB5-417D-8D7E-0CAF4A9A3971}"/>
              </a:ext>
            </a:extLst>
          </p:cNvPr>
          <p:cNvSpPr>
            <a:spLocks noGrp="1"/>
          </p:cNvSpPr>
          <p:nvPr>
            <p:ph idx="1"/>
          </p:nvPr>
        </p:nvSpPr>
        <p:spPr/>
        <p:txBody>
          <a:bodyPr/>
          <a:lstStyle/>
          <a:p>
            <a:pPr marL="514350" indent="-514350">
              <a:buAutoNum type="arabicPeriod"/>
            </a:pPr>
            <a:r>
              <a:rPr lang="da-DK" dirty="0"/>
              <a:t>En hilsen fra Biblioteket - </a:t>
            </a:r>
            <a:r>
              <a:rPr lang="da-DK" u="sng" dirty="0">
                <a:hlinkClick r:id="rId2"/>
              </a:rPr>
              <a:t>https://libguides.sdu.dk/jura</a:t>
            </a:r>
            <a:r>
              <a:rPr lang="da-DK" u="sng" dirty="0"/>
              <a:t> </a:t>
            </a:r>
            <a:endParaRPr lang="da-DK" dirty="0"/>
          </a:p>
          <a:p>
            <a:pPr marL="514350" indent="-514350">
              <a:buFont typeface="Arial" panose="020B0604020202020204" pitchFamily="34" charset="0"/>
              <a:buAutoNum type="arabicPeriod"/>
            </a:pPr>
            <a:r>
              <a:rPr lang="da-DK" dirty="0"/>
              <a:t>En gennemgang af de typiske problemstillinger og spørgsmål.</a:t>
            </a:r>
          </a:p>
          <a:p>
            <a:pPr marL="514350" indent="-514350">
              <a:buAutoNum type="arabicPeriod"/>
            </a:pPr>
            <a:r>
              <a:rPr lang="da-DK" dirty="0"/>
              <a:t>Spørgsmål.</a:t>
            </a:r>
          </a:p>
          <a:p>
            <a:pPr marL="514350" indent="-514350">
              <a:buAutoNum type="arabicPeriod"/>
            </a:pPr>
            <a:r>
              <a:rPr lang="da-DK" dirty="0"/>
              <a:t>I er altid velkommen til at stille mig spørgsmål via mail. Min mailadresse er: </a:t>
            </a:r>
            <a:r>
              <a:rPr lang="da-DK" dirty="0">
                <a:hlinkClick r:id="rId3"/>
              </a:rPr>
              <a:t>lha@sam.sdu.dk</a:t>
            </a:r>
            <a:endParaRPr lang="da-DK" dirty="0"/>
          </a:p>
          <a:p>
            <a:pPr marL="0" indent="0">
              <a:buNone/>
            </a:pPr>
            <a:endParaRPr lang="da-DK" dirty="0"/>
          </a:p>
        </p:txBody>
      </p:sp>
      <p:sp>
        <p:nvSpPr>
          <p:cNvPr id="4" name="Pladsholder til slidenummer 3">
            <a:extLst>
              <a:ext uri="{FF2B5EF4-FFF2-40B4-BE49-F238E27FC236}">
                <a16:creationId xmlns:a16="http://schemas.microsoft.com/office/drawing/2014/main" id="{2A892A77-8350-4EA6-8FE4-864F3E789F39}"/>
              </a:ext>
            </a:extLst>
          </p:cNvPr>
          <p:cNvSpPr>
            <a:spLocks noGrp="1"/>
          </p:cNvSpPr>
          <p:nvPr>
            <p:ph type="sldNum" sz="quarter" idx="12"/>
          </p:nvPr>
        </p:nvSpPr>
        <p:spPr/>
        <p:txBody>
          <a:bodyPr/>
          <a:lstStyle/>
          <a:p>
            <a:fld id="{47ACE8BD-FCC4-4BD9-8FD4-0E0A8FD79FDD}" type="slidenum">
              <a:rPr lang="da-DK" smtClean="0"/>
              <a:t>2</a:t>
            </a:fld>
            <a:endParaRPr lang="da-DK"/>
          </a:p>
        </p:txBody>
      </p:sp>
    </p:spTree>
    <p:extLst>
      <p:ext uri="{BB962C8B-B14F-4D97-AF65-F5344CB8AC3E}">
        <p14:creationId xmlns:p14="http://schemas.microsoft.com/office/powerpoint/2010/main" val="80808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164505-5507-4CD8-93CE-B8188549034E}"/>
              </a:ext>
            </a:extLst>
          </p:cNvPr>
          <p:cNvSpPr>
            <a:spLocks noGrp="1"/>
          </p:cNvSpPr>
          <p:nvPr>
            <p:ph type="title"/>
          </p:nvPr>
        </p:nvSpPr>
        <p:spPr/>
        <p:txBody>
          <a:bodyPr>
            <a:normAutofit/>
          </a:bodyPr>
          <a:lstStyle/>
          <a:p>
            <a:r>
              <a:rPr lang="da-DK" sz="4000" b="1" dirty="0">
                <a:latin typeface="Elephant" panose="02020904090505020303" pitchFamily="18" charset="0"/>
              </a:rPr>
              <a:t>Bedømmelsen af bachelorprojektet. </a:t>
            </a:r>
            <a:endParaRPr lang="da-DK" sz="4000" b="1" dirty="0"/>
          </a:p>
        </p:txBody>
      </p:sp>
      <p:sp>
        <p:nvSpPr>
          <p:cNvPr id="3" name="Pladsholder til indhold 2">
            <a:extLst>
              <a:ext uri="{FF2B5EF4-FFF2-40B4-BE49-F238E27FC236}">
                <a16:creationId xmlns:a16="http://schemas.microsoft.com/office/drawing/2014/main" id="{B982BEB2-9782-47D8-8236-E130159105C9}"/>
              </a:ext>
            </a:extLst>
          </p:cNvPr>
          <p:cNvSpPr>
            <a:spLocks noGrp="1"/>
          </p:cNvSpPr>
          <p:nvPr>
            <p:ph idx="1"/>
          </p:nvPr>
        </p:nvSpPr>
        <p:spPr/>
        <p:txBody>
          <a:bodyPr>
            <a:normAutofit lnSpcReduction="10000"/>
          </a:bodyPr>
          <a:lstStyle/>
          <a:p>
            <a:pPr marL="0" indent="0">
              <a:buNone/>
            </a:pPr>
            <a:r>
              <a:rPr lang="da-DK" b="1" dirty="0"/>
              <a:t>Færdigheder - Den studerende kan</a:t>
            </a:r>
            <a:r>
              <a:rPr lang="da-DK" dirty="0"/>
              <a:t>: </a:t>
            </a:r>
          </a:p>
          <a:p>
            <a:pPr marL="0" indent="0">
              <a:buNone/>
            </a:pPr>
            <a:r>
              <a:rPr lang="da-DK" dirty="0"/>
              <a:t>• Udarbejde, afgrænse og formulere en præcis, relevant problemstilling, der ligger inden for det juridiske område. </a:t>
            </a:r>
          </a:p>
          <a:p>
            <a:pPr marL="0" indent="0">
              <a:buNone/>
            </a:pPr>
            <a:r>
              <a:rPr lang="da-DK" dirty="0"/>
              <a:t>• Tilvejebringe relevante (rets)kilder i relation til det valgte emne.</a:t>
            </a:r>
          </a:p>
          <a:p>
            <a:pPr marL="0" indent="0">
              <a:buNone/>
            </a:pPr>
            <a:r>
              <a:rPr lang="da-DK" dirty="0"/>
              <a:t>• Oparbejde og demonstrere kendskab til den retlige regulering og retsvidenskabelige teori af relevans for den valgte problemstilling. </a:t>
            </a:r>
          </a:p>
          <a:p>
            <a:pPr marL="0" indent="0">
              <a:buNone/>
            </a:pPr>
            <a:r>
              <a:rPr lang="da-DK" dirty="0"/>
              <a:t>• Analysere de relevante (rets)kilder gennem hensigtsmæssig anvendelse af relevant(e) metode(r). </a:t>
            </a:r>
          </a:p>
          <a:p>
            <a:pPr marL="0" indent="0">
              <a:buNone/>
            </a:pPr>
            <a:r>
              <a:rPr lang="da-DK" dirty="0"/>
              <a:t>• Anvende den oparbejdede viden i forhold til besvarelsen af den valgte problemstilling. </a:t>
            </a:r>
          </a:p>
          <a:p>
            <a:pPr marL="0" indent="0">
              <a:buNone/>
            </a:pPr>
            <a:endParaRPr lang="da-DK" dirty="0"/>
          </a:p>
        </p:txBody>
      </p:sp>
      <p:sp>
        <p:nvSpPr>
          <p:cNvPr id="4" name="Pladsholder til slidenummer 3">
            <a:extLst>
              <a:ext uri="{FF2B5EF4-FFF2-40B4-BE49-F238E27FC236}">
                <a16:creationId xmlns:a16="http://schemas.microsoft.com/office/drawing/2014/main" id="{FCD8C6AF-2314-4F5B-B405-48F4800E30CA}"/>
              </a:ext>
            </a:extLst>
          </p:cNvPr>
          <p:cNvSpPr>
            <a:spLocks noGrp="1"/>
          </p:cNvSpPr>
          <p:nvPr>
            <p:ph type="sldNum" sz="quarter" idx="12"/>
          </p:nvPr>
        </p:nvSpPr>
        <p:spPr/>
        <p:txBody>
          <a:bodyPr/>
          <a:lstStyle/>
          <a:p>
            <a:fld id="{47ACE8BD-FCC4-4BD9-8FD4-0E0A8FD79FDD}" type="slidenum">
              <a:rPr lang="da-DK" smtClean="0"/>
              <a:t>20</a:t>
            </a:fld>
            <a:endParaRPr lang="da-DK"/>
          </a:p>
        </p:txBody>
      </p:sp>
    </p:spTree>
    <p:extLst>
      <p:ext uri="{BB962C8B-B14F-4D97-AF65-F5344CB8AC3E}">
        <p14:creationId xmlns:p14="http://schemas.microsoft.com/office/powerpoint/2010/main" val="813137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164505-5507-4CD8-93CE-B8188549034E}"/>
              </a:ext>
            </a:extLst>
          </p:cNvPr>
          <p:cNvSpPr>
            <a:spLocks noGrp="1"/>
          </p:cNvSpPr>
          <p:nvPr>
            <p:ph type="title"/>
          </p:nvPr>
        </p:nvSpPr>
        <p:spPr/>
        <p:txBody>
          <a:bodyPr>
            <a:normAutofit/>
          </a:bodyPr>
          <a:lstStyle/>
          <a:p>
            <a:r>
              <a:rPr lang="da-DK" sz="4000" b="1" dirty="0">
                <a:latin typeface="Elephant" panose="02020904090505020303" pitchFamily="18" charset="0"/>
              </a:rPr>
              <a:t>Bedømmelsen af bachelorprojektet. </a:t>
            </a:r>
            <a:endParaRPr lang="da-DK" sz="4000" b="1" dirty="0"/>
          </a:p>
        </p:txBody>
      </p:sp>
      <p:sp>
        <p:nvSpPr>
          <p:cNvPr id="3" name="Pladsholder til indhold 2">
            <a:extLst>
              <a:ext uri="{FF2B5EF4-FFF2-40B4-BE49-F238E27FC236}">
                <a16:creationId xmlns:a16="http://schemas.microsoft.com/office/drawing/2014/main" id="{B982BEB2-9782-47D8-8236-E130159105C9}"/>
              </a:ext>
            </a:extLst>
          </p:cNvPr>
          <p:cNvSpPr>
            <a:spLocks noGrp="1"/>
          </p:cNvSpPr>
          <p:nvPr>
            <p:ph idx="1"/>
          </p:nvPr>
        </p:nvSpPr>
        <p:spPr/>
        <p:txBody>
          <a:bodyPr>
            <a:normAutofit/>
          </a:bodyPr>
          <a:lstStyle/>
          <a:p>
            <a:pPr marL="0" indent="0">
              <a:buNone/>
            </a:pPr>
            <a:r>
              <a:rPr lang="da-DK" b="1" dirty="0"/>
              <a:t>Kompetencer  - Den studerende kan: </a:t>
            </a:r>
          </a:p>
          <a:p>
            <a:pPr marL="0" indent="0">
              <a:buNone/>
            </a:pPr>
            <a:r>
              <a:rPr lang="da-DK" dirty="0"/>
              <a:t>• Diskutere og reflektere over (rets)kildernes anvendelse i forhold til den konkrete problemstilling. </a:t>
            </a:r>
          </a:p>
          <a:p>
            <a:pPr marL="0" indent="0">
              <a:buNone/>
            </a:pPr>
            <a:r>
              <a:rPr lang="da-DK" dirty="0"/>
              <a:t>• Udarbejde en skriftlig opgave, der i sin form og indhold fremstår struktureret, velskrevet og meningsfuld for læseren.</a:t>
            </a:r>
          </a:p>
        </p:txBody>
      </p:sp>
      <p:sp>
        <p:nvSpPr>
          <p:cNvPr id="4" name="Pladsholder til slidenummer 3">
            <a:extLst>
              <a:ext uri="{FF2B5EF4-FFF2-40B4-BE49-F238E27FC236}">
                <a16:creationId xmlns:a16="http://schemas.microsoft.com/office/drawing/2014/main" id="{FCD8C6AF-2314-4F5B-B405-48F4800E30CA}"/>
              </a:ext>
            </a:extLst>
          </p:cNvPr>
          <p:cNvSpPr>
            <a:spLocks noGrp="1"/>
          </p:cNvSpPr>
          <p:nvPr>
            <p:ph type="sldNum" sz="quarter" idx="12"/>
          </p:nvPr>
        </p:nvSpPr>
        <p:spPr/>
        <p:txBody>
          <a:bodyPr/>
          <a:lstStyle/>
          <a:p>
            <a:fld id="{47ACE8BD-FCC4-4BD9-8FD4-0E0A8FD79FDD}" type="slidenum">
              <a:rPr lang="da-DK" smtClean="0"/>
              <a:t>21</a:t>
            </a:fld>
            <a:endParaRPr lang="da-DK"/>
          </a:p>
        </p:txBody>
      </p:sp>
    </p:spTree>
    <p:extLst>
      <p:ext uri="{BB962C8B-B14F-4D97-AF65-F5344CB8AC3E}">
        <p14:creationId xmlns:p14="http://schemas.microsoft.com/office/powerpoint/2010/main" val="2326588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164505-5507-4CD8-93CE-B8188549034E}"/>
              </a:ext>
            </a:extLst>
          </p:cNvPr>
          <p:cNvSpPr>
            <a:spLocks noGrp="1"/>
          </p:cNvSpPr>
          <p:nvPr>
            <p:ph type="title"/>
          </p:nvPr>
        </p:nvSpPr>
        <p:spPr/>
        <p:txBody>
          <a:bodyPr>
            <a:normAutofit/>
          </a:bodyPr>
          <a:lstStyle/>
          <a:p>
            <a:r>
              <a:rPr lang="da-DK" sz="4000" b="1" dirty="0">
                <a:latin typeface="Elephant" panose="02020904090505020303" pitchFamily="18" charset="0"/>
              </a:rPr>
              <a:t>Bedømmelsen af bachelorprojektet. </a:t>
            </a:r>
            <a:endParaRPr lang="da-DK" sz="4000" b="1" dirty="0"/>
          </a:p>
        </p:txBody>
      </p:sp>
      <p:sp>
        <p:nvSpPr>
          <p:cNvPr id="3" name="Pladsholder til indhold 2">
            <a:extLst>
              <a:ext uri="{FF2B5EF4-FFF2-40B4-BE49-F238E27FC236}">
                <a16:creationId xmlns:a16="http://schemas.microsoft.com/office/drawing/2014/main" id="{B982BEB2-9782-47D8-8236-E130159105C9}"/>
              </a:ext>
            </a:extLst>
          </p:cNvPr>
          <p:cNvSpPr>
            <a:spLocks noGrp="1"/>
          </p:cNvSpPr>
          <p:nvPr>
            <p:ph idx="1"/>
          </p:nvPr>
        </p:nvSpPr>
        <p:spPr/>
        <p:txBody>
          <a:bodyPr>
            <a:normAutofit/>
          </a:bodyPr>
          <a:lstStyle/>
          <a:p>
            <a:pPr marL="0" indent="0">
              <a:buNone/>
            </a:pPr>
            <a:r>
              <a:rPr lang="da-DK" dirty="0"/>
              <a:t> Målbeskrivelsen i fagbeskrivelsen </a:t>
            </a:r>
            <a:r>
              <a:rPr lang="da-DK" b="1" dirty="0">
                <a:solidFill>
                  <a:srgbClr val="FF0000"/>
                </a:solidFill>
              </a:rPr>
              <a:t>for HA(jur.)</a:t>
            </a:r>
          </a:p>
          <a:p>
            <a:pPr marL="0" indent="0">
              <a:buNone/>
            </a:pPr>
            <a:r>
              <a:rPr lang="da-DK" b="1" dirty="0"/>
              <a:t>Viden -  Den studerende skal have viden om: </a:t>
            </a:r>
          </a:p>
          <a:p>
            <a:r>
              <a:rPr lang="da-DK" dirty="0"/>
              <a:t>Juridisk informationssøgning</a:t>
            </a:r>
          </a:p>
          <a:p>
            <a:r>
              <a:rPr lang="da-DK" dirty="0"/>
              <a:t>Juridisk(e) metode(r) </a:t>
            </a:r>
          </a:p>
          <a:p>
            <a:r>
              <a:rPr lang="da-DK" dirty="0"/>
              <a:t>Relevante (rets)kilder i relation til det valgte emne</a:t>
            </a:r>
          </a:p>
          <a:p>
            <a:r>
              <a:rPr lang="da-DK" dirty="0"/>
              <a:t>Relevante erhvervsøkonomiske teori i relation til det valgte emne </a:t>
            </a:r>
          </a:p>
          <a:p>
            <a:r>
              <a:rPr lang="da-DK" dirty="0"/>
              <a:t>Mundtligt præsentere og argumentere for sit projekt på en velstruktureret og fyldestgørende måde. </a:t>
            </a:r>
          </a:p>
          <a:p>
            <a:pPr marL="0" indent="0">
              <a:buNone/>
            </a:pPr>
            <a:endParaRPr lang="da-DK" dirty="0"/>
          </a:p>
        </p:txBody>
      </p:sp>
      <p:sp>
        <p:nvSpPr>
          <p:cNvPr id="4" name="Pladsholder til slidenummer 3">
            <a:extLst>
              <a:ext uri="{FF2B5EF4-FFF2-40B4-BE49-F238E27FC236}">
                <a16:creationId xmlns:a16="http://schemas.microsoft.com/office/drawing/2014/main" id="{FCD8C6AF-2314-4F5B-B405-48F4800E30CA}"/>
              </a:ext>
            </a:extLst>
          </p:cNvPr>
          <p:cNvSpPr>
            <a:spLocks noGrp="1"/>
          </p:cNvSpPr>
          <p:nvPr>
            <p:ph type="sldNum" sz="quarter" idx="12"/>
          </p:nvPr>
        </p:nvSpPr>
        <p:spPr/>
        <p:txBody>
          <a:bodyPr/>
          <a:lstStyle/>
          <a:p>
            <a:fld id="{47ACE8BD-FCC4-4BD9-8FD4-0E0A8FD79FDD}" type="slidenum">
              <a:rPr lang="da-DK" smtClean="0"/>
              <a:t>22</a:t>
            </a:fld>
            <a:endParaRPr lang="da-DK"/>
          </a:p>
        </p:txBody>
      </p:sp>
    </p:spTree>
    <p:extLst>
      <p:ext uri="{BB962C8B-B14F-4D97-AF65-F5344CB8AC3E}">
        <p14:creationId xmlns:p14="http://schemas.microsoft.com/office/powerpoint/2010/main" val="2442522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164505-5507-4CD8-93CE-B8188549034E}"/>
              </a:ext>
            </a:extLst>
          </p:cNvPr>
          <p:cNvSpPr>
            <a:spLocks noGrp="1"/>
          </p:cNvSpPr>
          <p:nvPr>
            <p:ph type="title"/>
          </p:nvPr>
        </p:nvSpPr>
        <p:spPr/>
        <p:txBody>
          <a:bodyPr>
            <a:normAutofit/>
          </a:bodyPr>
          <a:lstStyle/>
          <a:p>
            <a:r>
              <a:rPr lang="da-DK" sz="4000" b="1" dirty="0">
                <a:latin typeface="Elephant" panose="02020904090505020303" pitchFamily="18" charset="0"/>
              </a:rPr>
              <a:t>Bedømmelsen af bachelorprojektet.</a:t>
            </a:r>
          </a:p>
        </p:txBody>
      </p:sp>
      <p:sp>
        <p:nvSpPr>
          <p:cNvPr id="3" name="Pladsholder til indhold 2">
            <a:extLst>
              <a:ext uri="{FF2B5EF4-FFF2-40B4-BE49-F238E27FC236}">
                <a16:creationId xmlns:a16="http://schemas.microsoft.com/office/drawing/2014/main" id="{B982BEB2-9782-47D8-8236-E130159105C9}"/>
              </a:ext>
            </a:extLst>
          </p:cNvPr>
          <p:cNvSpPr>
            <a:spLocks noGrp="1"/>
          </p:cNvSpPr>
          <p:nvPr>
            <p:ph idx="1"/>
          </p:nvPr>
        </p:nvSpPr>
        <p:spPr>
          <a:xfrm>
            <a:off x="838200" y="1555423"/>
            <a:ext cx="11184903" cy="4486603"/>
          </a:xfrm>
        </p:spPr>
        <p:txBody>
          <a:bodyPr>
            <a:normAutofit fontScale="92500" lnSpcReduction="20000"/>
          </a:bodyPr>
          <a:lstStyle/>
          <a:p>
            <a:pPr marL="0" indent="0">
              <a:buNone/>
            </a:pPr>
            <a:r>
              <a:rPr lang="da-DK" b="1" dirty="0"/>
              <a:t>Færdigheder  - Den studerende kan: </a:t>
            </a:r>
          </a:p>
          <a:p>
            <a:pPr marL="0" indent="0">
              <a:buNone/>
            </a:pPr>
            <a:r>
              <a:rPr lang="da-DK" dirty="0"/>
              <a:t>• Udarbejde, afgrænse og formulere en præcis, relevant problemstilling, der ligger inden for både det juridiske og erhvervsøkonomiske område. </a:t>
            </a:r>
          </a:p>
          <a:p>
            <a:pPr marL="0" indent="0">
              <a:buNone/>
            </a:pPr>
            <a:r>
              <a:rPr lang="da-DK" dirty="0"/>
              <a:t>• Tilvejebringe relevante (rets)kilder i relation til det valgte emne. </a:t>
            </a:r>
          </a:p>
          <a:p>
            <a:pPr marL="0" indent="0">
              <a:buNone/>
            </a:pPr>
            <a:r>
              <a:rPr lang="da-DK" dirty="0"/>
              <a:t>• Ved hjælp af relevant teori og metode afdække behov for og tilvejebringe relevant information. </a:t>
            </a:r>
          </a:p>
          <a:p>
            <a:pPr marL="0" indent="0">
              <a:buNone/>
            </a:pPr>
            <a:r>
              <a:rPr lang="da-DK" dirty="0"/>
              <a:t>• Oparbejde og demonstrere kendskab til den retlige regulering og retsvidenskabelige teori af relevans for den valgte problemstilling. </a:t>
            </a:r>
          </a:p>
          <a:p>
            <a:pPr marL="0" indent="0">
              <a:buNone/>
            </a:pPr>
            <a:r>
              <a:rPr lang="da-DK" dirty="0"/>
              <a:t>• Analysere de relevante (rets)kilder gennem hensigtsmæssig anvendelse af relevant(e) metode(r). </a:t>
            </a:r>
          </a:p>
          <a:p>
            <a:pPr marL="0" indent="0">
              <a:buNone/>
            </a:pPr>
            <a:r>
              <a:rPr lang="da-DK" dirty="0"/>
              <a:t>• Anvende den oparbejdede viden i forhold til besvarelsen af den valgte problemstilling.</a:t>
            </a:r>
          </a:p>
          <a:p>
            <a:pPr marL="0" indent="0">
              <a:buNone/>
            </a:pPr>
            <a:endParaRPr lang="da-DK" dirty="0"/>
          </a:p>
        </p:txBody>
      </p:sp>
      <p:sp>
        <p:nvSpPr>
          <p:cNvPr id="4" name="Pladsholder til slidenummer 3">
            <a:extLst>
              <a:ext uri="{FF2B5EF4-FFF2-40B4-BE49-F238E27FC236}">
                <a16:creationId xmlns:a16="http://schemas.microsoft.com/office/drawing/2014/main" id="{FCD8C6AF-2314-4F5B-B405-48F4800E30CA}"/>
              </a:ext>
            </a:extLst>
          </p:cNvPr>
          <p:cNvSpPr>
            <a:spLocks noGrp="1"/>
          </p:cNvSpPr>
          <p:nvPr>
            <p:ph type="sldNum" sz="quarter" idx="12"/>
          </p:nvPr>
        </p:nvSpPr>
        <p:spPr/>
        <p:txBody>
          <a:bodyPr/>
          <a:lstStyle/>
          <a:p>
            <a:fld id="{47ACE8BD-FCC4-4BD9-8FD4-0E0A8FD79FDD}" type="slidenum">
              <a:rPr lang="da-DK" smtClean="0"/>
              <a:t>23</a:t>
            </a:fld>
            <a:endParaRPr lang="da-DK"/>
          </a:p>
        </p:txBody>
      </p:sp>
    </p:spTree>
    <p:extLst>
      <p:ext uri="{BB962C8B-B14F-4D97-AF65-F5344CB8AC3E}">
        <p14:creationId xmlns:p14="http://schemas.microsoft.com/office/powerpoint/2010/main" val="627632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164505-5507-4CD8-93CE-B8188549034E}"/>
              </a:ext>
            </a:extLst>
          </p:cNvPr>
          <p:cNvSpPr>
            <a:spLocks noGrp="1"/>
          </p:cNvSpPr>
          <p:nvPr>
            <p:ph type="title"/>
          </p:nvPr>
        </p:nvSpPr>
        <p:spPr/>
        <p:txBody>
          <a:bodyPr>
            <a:normAutofit/>
          </a:bodyPr>
          <a:lstStyle/>
          <a:p>
            <a:r>
              <a:rPr lang="da-DK" sz="4000" b="1" dirty="0">
                <a:latin typeface="Elephant" panose="02020904090505020303" pitchFamily="18" charset="0"/>
              </a:rPr>
              <a:t>Bedømmelsen af bachelorprojektet.</a:t>
            </a:r>
          </a:p>
        </p:txBody>
      </p:sp>
      <p:sp>
        <p:nvSpPr>
          <p:cNvPr id="3" name="Pladsholder til indhold 2">
            <a:extLst>
              <a:ext uri="{FF2B5EF4-FFF2-40B4-BE49-F238E27FC236}">
                <a16:creationId xmlns:a16="http://schemas.microsoft.com/office/drawing/2014/main" id="{B982BEB2-9782-47D8-8236-E130159105C9}"/>
              </a:ext>
            </a:extLst>
          </p:cNvPr>
          <p:cNvSpPr>
            <a:spLocks noGrp="1"/>
          </p:cNvSpPr>
          <p:nvPr>
            <p:ph idx="1"/>
          </p:nvPr>
        </p:nvSpPr>
        <p:spPr/>
        <p:txBody>
          <a:bodyPr>
            <a:normAutofit/>
          </a:bodyPr>
          <a:lstStyle/>
          <a:p>
            <a:pPr marL="0" indent="0">
              <a:buNone/>
            </a:pPr>
            <a:r>
              <a:rPr lang="da-DK" b="1" dirty="0"/>
              <a:t>Kompetencer  - Den studerende kan: </a:t>
            </a:r>
          </a:p>
          <a:p>
            <a:pPr marL="0" indent="0">
              <a:buNone/>
            </a:pPr>
            <a:r>
              <a:rPr lang="da-DK" dirty="0"/>
              <a:t>• Diskutere og reflektere over (rets)kildernes anvendelse og erhvervsøkonomisk teori i forhold til den konkrete problemstilling. </a:t>
            </a:r>
          </a:p>
          <a:p>
            <a:pPr marL="0" indent="0">
              <a:buNone/>
            </a:pPr>
            <a:r>
              <a:rPr lang="da-DK" dirty="0"/>
              <a:t>• Udarbejde en skriftlig opgave, der i sin form og indhold fremstår struktureret, velskrevet og meningsfuld for læseren. </a:t>
            </a:r>
          </a:p>
        </p:txBody>
      </p:sp>
      <p:sp>
        <p:nvSpPr>
          <p:cNvPr id="4" name="Pladsholder til slidenummer 3">
            <a:extLst>
              <a:ext uri="{FF2B5EF4-FFF2-40B4-BE49-F238E27FC236}">
                <a16:creationId xmlns:a16="http://schemas.microsoft.com/office/drawing/2014/main" id="{FCD8C6AF-2314-4F5B-B405-48F4800E30CA}"/>
              </a:ext>
            </a:extLst>
          </p:cNvPr>
          <p:cNvSpPr>
            <a:spLocks noGrp="1"/>
          </p:cNvSpPr>
          <p:nvPr>
            <p:ph type="sldNum" sz="quarter" idx="12"/>
          </p:nvPr>
        </p:nvSpPr>
        <p:spPr/>
        <p:txBody>
          <a:bodyPr/>
          <a:lstStyle/>
          <a:p>
            <a:fld id="{47ACE8BD-FCC4-4BD9-8FD4-0E0A8FD79FDD}" type="slidenum">
              <a:rPr lang="da-DK" smtClean="0"/>
              <a:t>24</a:t>
            </a:fld>
            <a:endParaRPr lang="da-DK"/>
          </a:p>
        </p:txBody>
      </p:sp>
    </p:spTree>
    <p:extLst>
      <p:ext uri="{BB962C8B-B14F-4D97-AF65-F5344CB8AC3E}">
        <p14:creationId xmlns:p14="http://schemas.microsoft.com/office/powerpoint/2010/main" val="1164066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A51CCE-667B-4751-9E0A-CFD9DC7F0DCA}"/>
              </a:ext>
            </a:extLst>
          </p:cNvPr>
          <p:cNvSpPr>
            <a:spLocks noGrp="1"/>
          </p:cNvSpPr>
          <p:nvPr>
            <p:ph type="title"/>
          </p:nvPr>
        </p:nvSpPr>
        <p:spPr/>
        <p:txBody>
          <a:bodyPr>
            <a:normAutofit/>
          </a:bodyPr>
          <a:lstStyle/>
          <a:p>
            <a:r>
              <a:rPr lang="da-DK" sz="4000" dirty="0" err="1">
                <a:latin typeface="Elephant" panose="02020904090505020303" pitchFamily="18" charset="0"/>
              </a:rPr>
              <a:t>Rubric</a:t>
            </a:r>
            <a:r>
              <a:rPr lang="da-DK" sz="4000" dirty="0">
                <a:latin typeface="Elephant" panose="02020904090505020303" pitchFamily="18" charset="0"/>
              </a:rPr>
              <a:t> – et hjælperedskab.</a:t>
            </a:r>
          </a:p>
        </p:txBody>
      </p:sp>
      <p:sp>
        <p:nvSpPr>
          <p:cNvPr id="3" name="Pladsholder til indhold 2">
            <a:extLst>
              <a:ext uri="{FF2B5EF4-FFF2-40B4-BE49-F238E27FC236}">
                <a16:creationId xmlns:a16="http://schemas.microsoft.com/office/drawing/2014/main" id="{2A133CEF-A0BC-4512-B426-3353757E5017}"/>
              </a:ext>
            </a:extLst>
          </p:cNvPr>
          <p:cNvSpPr>
            <a:spLocks noGrp="1"/>
          </p:cNvSpPr>
          <p:nvPr>
            <p:ph idx="1"/>
          </p:nvPr>
        </p:nvSpPr>
        <p:spPr>
          <a:xfrm>
            <a:off x="838200" y="1407560"/>
            <a:ext cx="10515600" cy="5188449"/>
          </a:xfrm>
        </p:spPr>
        <p:txBody>
          <a:bodyPr>
            <a:noAutofit/>
          </a:bodyPr>
          <a:lstStyle/>
          <a:p>
            <a:pPr marL="0" indent="0">
              <a:buNone/>
            </a:pPr>
            <a:r>
              <a:rPr lang="da-DK" dirty="0"/>
              <a:t>Der benyttes </a:t>
            </a:r>
            <a:r>
              <a:rPr lang="da-DK" dirty="0" err="1"/>
              <a:t>rubrics</a:t>
            </a:r>
            <a:r>
              <a:rPr lang="da-DK" dirty="0"/>
              <a:t> – et hjælpeskema.</a:t>
            </a:r>
          </a:p>
          <a:p>
            <a:r>
              <a:rPr lang="da-DK" dirty="0"/>
              <a:t>Et arbejdsredskab til bedømmelse af projektet og til brug for vejledningen.</a:t>
            </a:r>
          </a:p>
          <a:p>
            <a:r>
              <a:rPr lang="da-DK" dirty="0"/>
              <a:t>Knytter sig til målbeskrivelserne i fagbeskrivelserne. </a:t>
            </a:r>
          </a:p>
          <a:p>
            <a:r>
              <a:rPr lang="da-DK" dirty="0"/>
              <a:t>De fire </a:t>
            </a:r>
            <a:r>
              <a:rPr lang="da-DK" dirty="0" err="1"/>
              <a:t>rubrics</a:t>
            </a:r>
            <a:r>
              <a:rPr lang="da-DK" dirty="0"/>
              <a:t> – en for hver uddannelsesretning – ligger på uddannelsernes respektive hjemmesider og på de relevante fag i </a:t>
            </a:r>
            <a:r>
              <a:rPr lang="da-DK" dirty="0" err="1"/>
              <a:t>ItsLearning</a:t>
            </a:r>
            <a:r>
              <a:rPr lang="da-DK" dirty="0"/>
              <a:t>. </a:t>
            </a:r>
          </a:p>
          <a:p>
            <a:r>
              <a:rPr lang="da-DK" i="1" dirty="0"/>
              <a:t>Bemærk, at </a:t>
            </a:r>
            <a:r>
              <a:rPr lang="da-DK" i="1" dirty="0" err="1"/>
              <a:t>rubricerne</a:t>
            </a:r>
            <a:r>
              <a:rPr lang="da-DK" i="1" dirty="0"/>
              <a:t> fokuserer på den juridiske del af projektet/specialet (alt efter uddannelse). Ved projekter/specialer med en erhvervsøkonomisk hovedvejleder vil </a:t>
            </a:r>
            <a:r>
              <a:rPr lang="da-DK" i="1" dirty="0" err="1"/>
              <a:t>rubricen</a:t>
            </a:r>
            <a:r>
              <a:rPr lang="da-DK" i="1" dirty="0"/>
              <a:t> primært være et redskab til egen brug</a:t>
            </a:r>
            <a:r>
              <a:rPr lang="da-DK" dirty="0"/>
              <a:t> </a:t>
            </a:r>
          </a:p>
        </p:txBody>
      </p:sp>
      <p:sp>
        <p:nvSpPr>
          <p:cNvPr id="4" name="Pladsholder til slidenummer 3">
            <a:extLst>
              <a:ext uri="{FF2B5EF4-FFF2-40B4-BE49-F238E27FC236}">
                <a16:creationId xmlns:a16="http://schemas.microsoft.com/office/drawing/2014/main" id="{A7F4933D-2739-4B76-81BA-E0CA9BE2CB26}"/>
              </a:ext>
            </a:extLst>
          </p:cNvPr>
          <p:cNvSpPr>
            <a:spLocks noGrp="1"/>
          </p:cNvSpPr>
          <p:nvPr>
            <p:ph type="sldNum" sz="quarter" idx="12"/>
          </p:nvPr>
        </p:nvSpPr>
        <p:spPr/>
        <p:txBody>
          <a:bodyPr/>
          <a:lstStyle/>
          <a:p>
            <a:fld id="{47ACE8BD-FCC4-4BD9-8FD4-0E0A8FD79FDD}" type="slidenum">
              <a:rPr lang="da-DK" smtClean="0"/>
              <a:t>25</a:t>
            </a:fld>
            <a:endParaRPr lang="da-DK"/>
          </a:p>
        </p:txBody>
      </p:sp>
    </p:spTree>
    <p:extLst>
      <p:ext uri="{BB962C8B-B14F-4D97-AF65-F5344CB8AC3E}">
        <p14:creationId xmlns:p14="http://schemas.microsoft.com/office/powerpoint/2010/main" val="2568105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1C5D58-BC8B-4717-9EF8-3B8D19BDDCB4}"/>
              </a:ext>
            </a:extLst>
          </p:cNvPr>
          <p:cNvSpPr>
            <a:spLocks noGrp="1"/>
          </p:cNvSpPr>
          <p:nvPr>
            <p:ph type="title"/>
          </p:nvPr>
        </p:nvSpPr>
        <p:spPr/>
        <p:txBody>
          <a:bodyPr>
            <a:normAutofit/>
          </a:bodyPr>
          <a:lstStyle/>
          <a:p>
            <a:r>
              <a:rPr lang="da-DK" sz="4000" dirty="0">
                <a:latin typeface="Elephant" panose="02020904090505020303" pitchFamily="18" charset="0"/>
              </a:rPr>
              <a:t>Formelle krav.</a:t>
            </a:r>
          </a:p>
        </p:txBody>
      </p:sp>
      <p:sp>
        <p:nvSpPr>
          <p:cNvPr id="3" name="Pladsholder til indhold 2">
            <a:extLst>
              <a:ext uri="{FF2B5EF4-FFF2-40B4-BE49-F238E27FC236}">
                <a16:creationId xmlns:a16="http://schemas.microsoft.com/office/drawing/2014/main" id="{879A11B2-4374-43E2-821A-487DBB987222}"/>
              </a:ext>
            </a:extLst>
          </p:cNvPr>
          <p:cNvSpPr>
            <a:spLocks noGrp="1"/>
          </p:cNvSpPr>
          <p:nvPr>
            <p:ph idx="1"/>
          </p:nvPr>
        </p:nvSpPr>
        <p:spPr/>
        <p:txBody>
          <a:bodyPr>
            <a:normAutofit fontScale="70000" lnSpcReduction="20000"/>
          </a:bodyPr>
          <a:lstStyle/>
          <a:p>
            <a:pPr marL="0" indent="0">
              <a:lnSpc>
                <a:spcPct val="100000"/>
              </a:lnSpc>
              <a:spcAft>
                <a:spcPts val="600"/>
              </a:spcAft>
              <a:buNone/>
            </a:pPr>
            <a:r>
              <a:rPr lang="da-DK" sz="2600" b="1" dirty="0">
                <a:solidFill>
                  <a:srgbClr val="FF0000"/>
                </a:solidFill>
              </a:rPr>
              <a:t>F</a:t>
            </a:r>
            <a:r>
              <a:rPr lang="da-GL" sz="2600" b="1" dirty="0">
                <a:solidFill>
                  <a:srgbClr val="FF0000"/>
                </a:solidFill>
              </a:rPr>
              <a:t>o</a:t>
            </a:r>
            <a:r>
              <a:rPr lang="da-DK" sz="2600" b="1" dirty="0">
                <a:solidFill>
                  <a:srgbClr val="FF0000"/>
                </a:solidFill>
              </a:rPr>
              <a:t>r</a:t>
            </a:r>
            <a:r>
              <a:rPr lang="da-GL" sz="2600" b="1" dirty="0">
                <a:solidFill>
                  <a:srgbClr val="FF0000"/>
                </a:solidFill>
              </a:rPr>
              <a:t>s</a:t>
            </a:r>
            <a:r>
              <a:rPr lang="da-DK" sz="2600" b="1" dirty="0">
                <a:solidFill>
                  <a:srgbClr val="FF0000"/>
                </a:solidFill>
              </a:rPr>
              <a:t>i</a:t>
            </a:r>
            <a:r>
              <a:rPr lang="da-GL" sz="2600" b="1" dirty="0">
                <a:solidFill>
                  <a:srgbClr val="FF0000"/>
                </a:solidFill>
              </a:rPr>
              <a:t>d</a:t>
            </a:r>
            <a:r>
              <a:rPr lang="da-DK" sz="2600" b="1" dirty="0">
                <a:solidFill>
                  <a:srgbClr val="FF0000"/>
                </a:solidFill>
              </a:rPr>
              <a:t>e</a:t>
            </a:r>
            <a:endParaRPr lang="da-GL" sz="2600" b="1" dirty="0">
              <a:solidFill>
                <a:srgbClr val="FF0000"/>
              </a:solidFill>
            </a:endParaRPr>
          </a:p>
          <a:p>
            <a:pPr>
              <a:lnSpc>
                <a:spcPct val="100000"/>
              </a:lnSpc>
              <a:spcAft>
                <a:spcPts val="600"/>
              </a:spcAft>
            </a:pPr>
            <a:r>
              <a:rPr lang="da-DK" sz="2100" b="1" dirty="0">
                <a:solidFill>
                  <a:srgbClr val="000000"/>
                </a:solidFill>
              </a:rPr>
              <a:t>Navn – Hvis gruppe navnene på alle i gruppen.</a:t>
            </a:r>
            <a:endParaRPr lang="da-GL" sz="2100" b="1" dirty="0">
              <a:solidFill>
                <a:srgbClr val="000000"/>
              </a:solidFill>
            </a:endParaRPr>
          </a:p>
          <a:p>
            <a:pPr>
              <a:lnSpc>
                <a:spcPct val="100000"/>
              </a:lnSpc>
              <a:spcAft>
                <a:spcPts val="600"/>
              </a:spcAft>
            </a:pPr>
            <a:r>
              <a:rPr lang="da-DK" sz="2100" b="1" dirty="0">
                <a:solidFill>
                  <a:srgbClr val="000000"/>
                </a:solidFill>
              </a:rPr>
              <a:t>Studieretning for alle i gruppen.</a:t>
            </a:r>
            <a:endParaRPr lang="da-GL" sz="2100" b="1" dirty="0">
              <a:solidFill>
                <a:srgbClr val="000000"/>
              </a:solidFill>
            </a:endParaRPr>
          </a:p>
          <a:p>
            <a:pPr>
              <a:lnSpc>
                <a:spcPct val="100000"/>
              </a:lnSpc>
              <a:spcAft>
                <a:spcPts val="600"/>
              </a:spcAft>
            </a:pPr>
            <a:r>
              <a:rPr lang="da-DK" sz="2100" b="1" dirty="0">
                <a:solidFill>
                  <a:srgbClr val="000000"/>
                </a:solidFill>
              </a:rPr>
              <a:t>Vejleder. </a:t>
            </a:r>
            <a:endParaRPr lang="da-GL" sz="2100" b="1" dirty="0">
              <a:solidFill>
                <a:srgbClr val="000000"/>
              </a:solidFill>
            </a:endParaRPr>
          </a:p>
          <a:p>
            <a:pPr>
              <a:lnSpc>
                <a:spcPct val="100000"/>
              </a:lnSpc>
              <a:spcAft>
                <a:spcPts val="600"/>
              </a:spcAft>
            </a:pPr>
            <a:r>
              <a:rPr lang="da-DK" sz="2100" b="1" dirty="0">
                <a:solidFill>
                  <a:srgbClr val="000000"/>
                </a:solidFill>
              </a:rPr>
              <a:t>Titel -  både på dansk og engelsk.</a:t>
            </a:r>
            <a:endParaRPr lang="da-GL" sz="2100" b="1" dirty="0">
              <a:solidFill>
                <a:srgbClr val="000000"/>
              </a:solidFill>
            </a:endParaRPr>
          </a:p>
          <a:p>
            <a:pPr>
              <a:lnSpc>
                <a:spcPct val="100000"/>
              </a:lnSpc>
              <a:spcAft>
                <a:spcPts val="600"/>
              </a:spcAft>
            </a:pPr>
            <a:r>
              <a:rPr lang="da-DK" sz="2100" b="1" dirty="0">
                <a:solidFill>
                  <a:srgbClr val="000000"/>
                </a:solidFill>
              </a:rPr>
              <a:t>Antal anslag.</a:t>
            </a:r>
            <a:endParaRPr lang="da-GL" sz="2100" b="1" dirty="0">
              <a:solidFill>
                <a:srgbClr val="000000"/>
              </a:solidFill>
            </a:endParaRPr>
          </a:p>
          <a:p>
            <a:pPr marL="0" indent="0">
              <a:lnSpc>
                <a:spcPct val="100000"/>
              </a:lnSpc>
              <a:spcAft>
                <a:spcPts val="600"/>
              </a:spcAft>
              <a:buNone/>
            </a:pPr>
            <a:r>
              <a:rPr lang="da-GL" sz="2300" b="1" dirty="0">
                <a:solidFill>
                  <a:srgbClr val="FF0000"/>
                </a:solidFill>
              </a:rPr>
              <a:t>Indholdsfortegnelse </a:t>
            </a:r>
          </a:p>
          <a:p>
            <a:pPr marL="0" indent="0">
              <a:lnSpc>
                <a:spcPct val="100000"/>
              </a:lnSpc>
              <a:spcAft>
                <a:spcPts val="600"/>
              </a:spcAft>
              <a:buNone/>
            </a:pPr>
            <a:r>
              <a:rPr lang="da-GL" sz="2300" b="1" dirty="0">
                <a:solidFill>
                  <a:srgbClr val="FF0000"/>
                </a:solidFill>
              </a:rPr>
              <a:t>Litteraturliste</a:t>
            </a:r>
          </a:p>
          <a:p>
            <a:pPr marL="0" indent="0">
              <a:lnSpc>
                <a:spcPct val="100000"/>
              </a:lnSpc>
              <a:spcAft>
                <a:spcPts val="600"/>
              </a:spcAft>
              <a:buNone/>
            </a:pPr>
            <a:r>
              <a:rPr lang="da-GL" sz="2300" b="1" dirty="0">
                <a:solidFill>
                  <a:srgbClr val="FF0000"/>
                </a:solidFill>
              </a:rPr>
              <a:t>Engelsk resumé</a:t>
            </a:r>
          </a:p>
          <a:p>
            <a:pPr>
              <a:lnSpc>
                <a:spcPct val="100000"/>
              </a:lnSpc>
              <a:spcAft>
                <a:spcPts val="600"/>
              </a:spcAft>
              <a:buNone/>
            </a:pPr>
            <a:r>
              <a:rPr lang="da-GL" sz="2000" b="1" u="sng" dirty="0">
                <a:solidFill>
                  <a:srgbClr val="000000"/>
                </a:solidFill>
              </a:rPr>
              <a:t>Det skal angives, hvilke dele af projektet hver enkelt studerende har </a:t>
            </a:r>
            <a:r>
              <a:rPr lang="da-DK" sz="2000" b="1" u="sng" dirty="0">
                <a:solidFill>
                  <a:srgbClr val="000000"/>
                </a:solidFill>
              </a:rPr>
              <a:t>v</a:t>
            </a:r>
            <a:r>
              <a:rPr lang="da-GL" sz="2000" b="1" u="sng" dirty="0">
                <a:solidFill>
                  <a:srgbClr val="000000"/>
                </a:solidFill>
              </a:rPr>
              <a:t>æ</a:t>
            </a:r>
            <a:r>
              <a:rPr lang="da-DK" sz="2000" b="1" u="sng" dirty="0">
                <a:solidFill>
                  <a:srgbClr val="000000"/>
                </a:solidFill>
              </a:rPr>
              <a:t>r</a:t>
            </a:r>
            <a:r>
              <a:rPr lang="da-GL" sz="2000" b="1" u="sng" dirty="0">
                <a:solidFill>
                  <a:srgbClr val="000000"/>
                </a:solidFill>
              </a:rPr>
              <a:t>e</a:t>
            </a:r>
            <a:r>
              <a:rPr lang="da-DK" sz="2000" b="1" u="sng" dirty="0">
                <a:solidFill>
                  <a:srgbClr val="000000"/>
                </a:solidFill>
              </a:rPr>
              <a:t>t</a:t>
            </a:r>
            <a:r>
              <a:rPr lang="da-GL" sz="2000" b="1" u="sng" dirty="0">
                <a:solidFill>
                  <a:srgbClr val="000000"/>
                </a:solidFill>
              </a:rPr>
              <a:t> </a:t>
            </a:r>
            <a:r>
              <a:rPr lang="da-DK" sz="2000" b="1" u="sng" dirty="0">
                <a:solidFill>
                  <a:srgbClr val="000000"/>
                </a:solidFill>
              </a:rPr>
              <a:t>a</a:t>
            </a:r>
            <a:r>
              <a:rPr lang="da-GL" sz="2000" b="1" u="sng" dirty="0">
                <a:solidFill>
                  <a:srgbClr val="000000"/>
                </a:solidFill>
              </a:rPr>
              <a:t>n</a:t>
            </a:r>
            <a:r>
              <a:rPr lang="da-DK" sz="2000" b="1" u="sng" dirty="0">
                <a:solidFill>
                  <a:srgbClr val="000000"/>
                </a:solidFill>
              </a:rPr>
              <a:t>s</a:t>
            </a:r>
            <a:r>
              <a:rPr lang="da-GL" sz="2000" b="1" u="sng" dirty="0">
                <a:solidFill>
                  <a:srgbClr val="000000"/>
                </a:solidFill>
              </a:rPr>
              <a:t>v</a:t>
            </a:r>
            <a:r>
              <a:rPr lang="da-DK" sz="2000" b="1" u="sng" dirty="0">
                <a:solidFill>
                  <a:srgbClr val="000000"/>
                </a:solidFill>
              </a:rPr>
              <a:t>a</a:t>
            </a:r>
            <a:r>
              <a:rPr lang="da-GL" sz="2000" b="1" u="sng" dirty="0">
                <a:solidFill>
                  <a:srgbClr val="000000"/>
                </a:solidFill>
              </a:rPr>
              <a:t>r</a:t>
            </a:r>
            <a:r>
              <a:rPr lang="da-DK" sz="2000" b="1" u="sng" dirty="0">
                <a:solidFill>
                  <a:srgbClr val="000000"/>
                </a:solidFill>
              </a:rPr>
              <a:t>l</a:t>
            </a:r>
            <a:r>
              <a:rPr lang="da-GL" sz="2000" b="1" u="sng" dirty="0">
                <a:solidFill>
                  <a:srgbClr val="000000"/>
                </a:solidFill>
              </a:rPr>
              <a:t>i</a:t>
            </a:r>
            <a:r>
              <a:rPr lang="da-DK" sz="2000" b="1" u="sng" dirty="0">
                <a:solidFill>
                  <a:srgbClr val="000000"/>
                </a:solidFill>
              </a:rPr>
              <a:t>g</a:t>
            </a:r>
            <a:r>
              <a:rPr lang="da-GL" sz="2000" b="1" u="sng" dirty="0">
                <a:solidFill>
                  <a:srgbClr val="000000"/>
                </a:solidFill>
              </a:rPr>
              <a:t> for. </a:t>
            </a:r>
            <a:r>
              <a:rPr lang="da-DK" sz="2000" b="1" u="sng" dirty="0">
                <a:solidFill>
                  <a:srgbClr val="000000"/>
                </a:solidFill>
              </a:rPr>
              <a:t> I</a:t>
            </a:r>
            <a:r>
              <a:rPr lang="da-GL" sz="2000" b="1" u="sng" dirty="0">
                <a:solidFill>
                  <a:srgbClr val="000000"/>
                </a:solidFill>
              </a:rPr>
              <a:t>n</a:t>
            </a:r>
            <a:r>
              <a:rPr lang="da-DK" sz="2000" b="1" u="sng" dirty="0">
                <a:solidFill>
                  <a:srgbClr val="000000"/>
                </a:solidFill>
              </a:rPr>
              <a:t>d</a:t>
            </a:r>
            <a:r>
              <a:rPr lang="da-GL" sz="2000" b="1" u="sng" dirty="0">
                <a:solidFill>
                  <a:srgbClr val="000000"/>
                </a:solidFill>
              </a:rPr>
              <a:t>l</a:t>
            </a:r>
            <a:r>
              <a:rPr lang="da-DK" sz="2000" b="1" u="sng" dirty="0">
                <a:solidFill>
                  <a:srgbClr val="000000"/>
                </a:solidFill>
              </a:rPr>
              <a:t>e</a:t>
            </a:r>
            <a:r>
              <a:rPr lang="da-GL" sz="2000" b="1" u="sng" dirty="0">
                <a:solidFill>
                  <a:srgbClr val="000000"/>
                </a:solidFill>
              </a:rPr>
              <a:t>d</a:t>
            </a:r>
            <a:r>
              <a:rPr lang="da-DK" sz="2000" b="1" u="sng" dirty="0">
                <a:solidFill>
                  <a:srgbClr val="000000"/>
                </a:solidFill>
              </a:rPr>
              <a:t>n</a:t>
            </a:r>
            <a:r>
              <a:rPr lang="da-GL" sz="2000" b="1" u="sng" dirty="0">
                <a:solidFill>
                  <a:srgbClr val="000000"/>
                </a:solidFill>
              </a:rPr>
              <a:t>i</a:t>
            </a:r>
            <a:r>
              <a:rPr lang="da-DK" sz="2000" b="1" u="sng" dirty="0">
                <a:solidFill>
                  <a:srgbClr val="000000"/>
                </a:solidFill>
              </a:rPr>
              <a:t>n</a:t>
            </a:r>
            <a:r>
              <a:rPr lang="da-GL" sz="2000" b="1" u="sng" dirty="0">
                <a:solidFill>
                  <a:srgbClr val="000000"/>
                </a:solidFill>
              </a:rPr>
              <a:t>g, </a:t>
            </a:r>
            <a:r>
              <a:rPr lang="da-DK" sz="2000" b="1" u="sng" dirty="0">
                <a:solidFill>
                  <a:srgbClr val="000000"/>
                </a:solidFill>
              </a:rPr>
              <a:t>k</a:t>
            </a:r>
            <a:r>
              <a:rPr lang="da-GL" sz="2000" b="1" u="sng" dirty="0">
                <a:solidFill>
                  <a:srgbClr val="000000"/>
                </a:solidFill>
              </a:rPr>
              <a:t>o</a:t>
            </a:r>
            <a:r>
              <a:rPr lang="da-DK" sz="2000" b="1" u="sng" dirty="0">
                <a:solidFill>
                  <a:srgbClr val="000000"/>
                </a:solidFill>
              </a:rPr>
              <a:t>n</a:t>
            </a:r>
            <a:r>
              <a:rPr lang="da-GL" sz="2000" b="1" u="sng" dirty="0">
                <a:solidFill>
                  <a:srgbClr val="000000"/>
                </a:solidFill>
              </a:rPr>
              <a:t>k</a:t>
            </a:r>
            <a:r>
              <a:rPr lang="da-DK" sz="2000" b="1" u="sng" dirty="0">
                <a:solidFill>
                  <a:srgbClr val="000000"/>
                </a:solidFill>
              </a:rPr>
              <a:t>l</a:t>
            </a:r>
            <a:r>
              <a:rPr lang="da-GL" sz="2000" b="1" u="sng" dirty="0">
                <a:solidFill>
                  <a:srgbClr val="000000"/>
                </a:solidFill>
              </a:rPr>
              <a:t>u</a:t>
            </a:r>
            <a:r>
              <a:rPr lang="da-DK" sz="2000" b="1" u="sng" dirty="0">
                <a:solidFill>
                  <a:srgbClr val="000000"/>
                </a:solidFill>
              </a:rPr>
              <a:t>s</a:t>
            </a:r>
            <a:r>
              <a:rPr lang="da-GL" sz="2000" b="1" u="sng" dirty="0">
                <a:solidFill>
                  <a:srgbClr val="000000"/>
                </a:solidFill>
              </a:rPr>
              <a:t>i</a:t>
            </a:r>
            <a:r>
              <a:rPr lang="da-DK" sz="2000" b="1" u="sng" dirty="0">
                <a:solidFill>
                  <a:srgbClr val="000000"/>
                </a:solidFill>
              </a:rPr>
              <a:t>o</a:t>
            </a:r>
            <a:r>
              <a:rPr lang="da-GL" sz="2000" b="1" u="sng" dirty="0">
                <a:solidFill>
                  <a:srgbClr val="000000"/>
                </a:solidFill>
              </a:rPr>
              <a:t>n </a:t>
            </a:r>
            <a:r>
              <a:rPr lang="da-DK" sz="2000" b="1" u="sng" dirty="0">
                <a:solidFill>
                  <a:srgbClr val="000000"/>
                </a:solidFill>
              </a:rPr>
              <a:t>o</a:t>
            </a:r>
            <a:r>
              <a:rPr lang="da-GL" sz="2000" b="1" u="sng" dirty="0">
                <a:solidFill>
                  <a:srgbClr val="000000"/>
                </a:solidFill>
              </a:rPr>
              <a:t>g resumé </a:t>
            </a:r>
            <a:r>
              <a:rPr lang="da-DK" sz="2000" b="1" u="sng" dirty="0">
                <a:solidFill>
                  <a:srgbClr val="000000"/>
                </a:solidFill>
              </a:rPr>
              <a:t>k</a:t>
            </a:r>
            <a:r>
              <a:rPr lang="da-GL" sz="2000" b="1" u="sng" dirty="0">
                <a:solidFill>
                  <a:srgbClr val="000000"/>
                </a:solidFill>
              </a:rPr>
              <a:t>a</a:t>
            </a:r>
            <a:r>
              <a:rPr lang="da-DK" sz="2000" b="1" u="sng" dirty="0">
                <a:solidFill>
                  <a:srgbClr val="000000"/>
                </a:solidFill>
              </a:rPr>
              <a:t>n</a:t>
            </a:r>
            <a:r>
              <a:rPr lang="da-GL" sz="2000" b="1" u="sng" dirty="0">
                <a:solidFill>
                  <a:srgbClr val="000000"/>
                </a:solidFill>
              </a:rPr>
              <a:t> </a:t>
            </a:r>
            <a:r>
              <a:rPr lang="da-DK" sz="2000" b="1" u="sng" dirty="0">
                <a:solidFill>
                  <a:srgbClr val="000000"/>
                </a:solidFill>
              </a:rPr>
              <a:t>v</a:t>
            </a:r>
            <a:r>
              <a:rPr lang="da-GL" sz="2000" b="1" u="sng" dirty="0">
                <a:solidFill>
                  <a:srgbClr val="000000"/>
                </a:solidFill>
              </a:rPr>
              <a:t>æ</a:t>
            </a:r>
            <a:r>
              <a:rPr lang="da-DK" sz="2000" b="1" u="sng" dirty="0">
                <a:solidFill>
                  <a:srgbClr val="000000"/>
                </a:solidFill>
              </a:rPr>
              <a:t>r</a:t>
            </a:r>
            <a:r>
              <a:rPr lang="da-GL" sz="2000" b="1" u="sng" dirty="0">
                <a:solidFill>
                  <a:srgbClr val="000000"/>
                </a:solidFill>
              </a:rPr>
              <a:t>e </a:t>
            </a:r>
            <a:r>
              <a:rPr lang="da-DK" sz="2000" b="1" u="sng" dirty="0">
                <a:solidFill>
                  <a:srgbClr val="000000"/>
                </a:solidFill>
              </a:rPr>
              <a:t>f</a:t>
            </a:r>
            <a:r>
              <a:rPr lang="da-GL" sz="2000" b="1" u="sng" dirty="0">
                <a:solidFill>
                  <a:srgbClr val="000000"/>
                </a:solidFill>
              </a:rPr>
              <a:t>æ</a:t>
            </a:r>
            <a:r>
              <a:rPr lang="da-DK" sz="2000" b="1" u="sng" dirty="0">
                <a:solidFill>
                  <a:srgbClr val="000000"/>
                </a:solidFill>
              </a:rPr>
              <a:t>l</a:t>
            </a:r>
            <a:r>
              <a:rPr lang="da-GL" sz="2000" b="1" u="sng" dirty="0">
                <a:solidFill>
                  <a:srgbClr val="000000"/>
                </a:solidFill>
              </a:rPr>
              <a:t>l</a:t>
            </a:r>
            <a:r>
              <a:rPr lang="da-DK" sz="2000" b="1" u="sng" dirty="0">
                <a:solidFill>
                  <a:srgbClr val="000000"/>
                </a:solidFill>
              </a:rPr>
              <a:t>e</a:t>
            </a:r>
            <a:r>
              <a:rPr lang="da-GL" sz="2000" b="1" u="sng" dirty="0">
                <a:solidFill>
                  <a:srgbClr val="000000"/>
                </a:solidFill>
              </a:rPr>
              <a:t>s.</a:t>
            </a:r>
          </a:p>
          <a:p>
            <a:pPr>
              <a:lnSpc>
                <a:spcPct val="100000"/>
              </a:lnSpc>
              <a:spcAft>
                <a:spcPts val="600"/>
              </a:spcAft>
              <a:buNone/>
            </a:pPr>
            <a:r>
              <a:rPr lang="da-GL" sz="2000" b="1" dirty="0">
                <a:solidFill>
                  <a:srgbClr val="000000"/>
                </a:solidFill>
              </a:rPr>
              <a:t>Se mere i vejledning til BA-projektskrivning! </a:t>
            </a:r>
          </a:p>
          <a:p>
            <a:pPr marL="0" indent="0">
              <a:buNone/>
            </a:pPr>
            <a:endParaRPr lang="da-DK" dirty="0"/>
          </a:p>
        </p:txBody>
      </p:sp>
      <p:sp>
        <p:nvSpPr>
          <p:cNvPr id="4" name="Pladsholder til slidenummer 3">
            <a:extLst>
              <a:ext uri="{FF2B5EF4-FFF2-40B4-BE49-F238E27FC236}">
                <a16:creationId xmlns:a16="http://schemas.microsoft.com/office/drawing/2014/main" id="{84A1F65A-528D-4E3A-9816-72B2A1F9582F}"/>
              </a:ext>
            </a:extLst>
          </p:cNvPr>
          <p:cNvSpPr>
            <a:spLocks noGrp="1"/>
          </p:cNvSpPr>
          <p:nvPr>
            <p:ph type="sldNum" sz="quarter" idx="12"/>
          </p:nvPr>
        </p:nvSpPr>
        <p:spPr/>
        <p:txBody>
          <a:bodyPr/>
          <a:lstStyle/>
          <a:p>
            <a:fld id="{47ACE8BD-FCC4-4BD9-8FD4-0E0A8FD79FDD}" type="slidenum">
              <a:rPr lang="da-DK" smtClean="0"/>
              <a:t>26</a:t>
            </a:fld>
            <a:endParaRPr lang="da-DK"/>
          </a:p>
        </p:txBody>
      </p:sp>
    </p:spTree>
    <p:extLst>
      <p:ext uri="{BB962C8B-B14F-4D97-AF65-F5344CB8AC3E}">
        <p14:creationId xmlns:p14="http://schemas.microsoft.com/office/powerpoint/2010/main" val="260995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5295F9-54F1-4801-99DC-A3A9B0AFA9FC}"/>
              </a:ext>
            </a:extLst>
          </p:cNvPr>
          <p:cNvSpPr>
            <a:spLocks noGrp="1"/>
          </p:cNvSpPr>
          <p:nvPr>
            <p:ph type="title"/>
          </p:nvPr>
        </p:nvSpPr>
        <p:spPr/>
        <p:txBody>
          <a:bodyPr/>
          <a:lstStyle/>
          <a:p>
            <a:r>
              <a:rPr lang="da-DK" dirty="0">
                <a:latin typeface="Elephant" panose="02020904090505020303" pitchFamily="18" charset="0"/>
              </a:rPr>
              <a:t>Information om bachelorprojekt.</a:t>
            </a:r>
          </a:p>
        </p:txBody>
      </p:sp>
      <p:sp>
        <p:nvSpPr>
          <p:cNvPr id="3" name="Pladsholder til indhold 2">
            <a:extLst>
              <a:ext uri="{FF2B5EF4-FFF2-40B4-BE49-F238E27FC236}">
                <a16:creationId xmlns:a16="http://schemas.microsoft.com/office/drawing/2014/main" id="{88321667-C067-4C05-A824-1D9DEF4C19EB}"/>
              </a:ext>
            </a:extLst>
          </p:cNvPr>
          <p:cNvSpPr>
            <a:spLocks noGrp="1"/>
          </p:cNvSpPr>
          <p:nvPr>
            <p:ph idx="1"/>
          </p:nvPr>
        </p:nvSpPr>
        <p:spPr/>
        <p:txBody>
          <a:bodyPr/>
          <a:lstStyle/>
          <a:p>
            <a:pPr marL="0" indent="0">
              <a:buNone/>
            </a:pPr>
            <a:r>
              <a:rPr lang="da-DK" dirty="0"/>
              <a:t>Log ind på mit SDU.</a:t>
            </a:r>
          </a:p>
          <a:p>
            <a:pPr marL="0" indent="0">
              <a:buNone/>
            </a:pPr>
            <a:r>
              <a:rPr lang="da-DK" dirty="0"/>
              <a:t>Uddannelsesretning:</a:t>
            </a:r>
          </a:p>
          <a:p>
            <a:r>
              <a:rPr lang="da-DK" dirty="0"/>
              <a:t>HA(jur.).</a:t>
            </a:r>
          </a:p>
          <a:p>
            <a:r>
              <a:rPr lang="da-DK" dirty="0"/>
              <a:t>BA JURA.</a:t>
            </a:r>
          </a:p>
          <a:p>
            <a:r>
              <a:rPr lang="da-DK" dirty="0"/>
              <a:t>JURA deltid.</a:t>
            </a:r>
          </a:p>
          <a:p>
            <a:pPr marL="0" indent="0">
              <a:buNone/>
            </a:pPr>
            <a:r>
              <a:rPr lang="da-DK" dirty="0"/>
              <a:t>Menu</a:t>
            </a:r>
            <a:r>
              <a:rPr lang="da-DK" i="1" dirty="0"/>
              <a:t>: Bachelorprojekt.</a:t>
            </a:r>
          </a:p>
        </p:txBody>
      </p:sp>
      <p:sp>
        <p:nvSpPr>
          <p:cNvPr id="4" name="Pladsholder til slidenummer 3">
            <a:extLst>
              <a:ext uri="{FF2B5EF4-FFF2-40B4-BE49-F238E27FC236}">
                <a16:creationId xmlns:a16="http://schemas.microsoft.com/office/drawing/2014/main" id="{4B20F0D2-C5FC-4DA0-9C2B-F29FD87FF9E7}"/>
              </a:ext>
            </a:extLst>
          </p:cNvPr>
          <p:cNvSpPr>
            <a:spLocks noGrp="1"/>
          </p:cNvSpPr>
          <p:nvPr>
            <p:ph type="sldNum" sz="quarter" idx="12"/>
          </p:nvPr>
        </p:nvSpPr>
        <p:spPr/>
        <p:txBody>
          <a:bodyPr/>
          <a:lstStyle/>
          <a:p>
            <a:fld id="{47ACE8BD-FCC4-4BD9-8FD4-0E0A8FD79FDD}" type="slidenum">
              <a:rPr lang="da-DK" smtClean="0"/>
              <a:t>27</a:t>
            </a:fld>
            <a:endParaRPr lang="da-DK"/>
          </a:p>
        </p:txBody>
      </p:sp>
    </p:spTree>
    <p:extLst>
      <p:ext uri="{BB962C8B-B14F-4D97-AF65-F5344CB8AC3E}">
        <p14:creationId xmlns:p14="http://schemas.microsoft.com/office/powerpoint/2010/main" val="4048923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41A058-04A7-4331-75B9-BAE2F453C138}"/>
              </a:ext>
            </a:extLst>
          </p:cNvPr>
          <p:cNvSpPr>
            <a:spLocks noGrp="1"/>
          </p:cNvSpPr>
          <p:nvPr>
            <p:ph type="title"/>
          </p:nvPr>
        </p:nvSpPr>
        <p:spPr>
          <a:xfrm>
            <a:off x="760288" y="365126"/>
            <a:ext cx="10593512" cy="641742"/>
          </a:xfrm>
        </p:spPr>
        <p:txBody>
          <a:bodyPr>
            <a:normAutofit fontScale="90000"/>
          </a:bodyPr>
          <a:lstStyle/>
          <a:p>
            <a:r>
              <a:rPr lang="da-DK" sz="4400" dirty="0">
                <a:solidFill>
                  <a:srgbClr val="000000"/>
                </a:solidFill>
                <a:effectLst/>
                <a:latin typeface="Aptos" panose="020B0004020202020204" pitchFamily="34" charset="0"/>
                <a:ea typeface="Times New Roman" panose="02020603050405020304" pitchFamily="18" charset="0"/>
              </a:rPr>
              <a:t>Særligt for projekter med </a:t>
            </a:r>
            <a:r>
              <a:rPr lang="da-DK" sz="4400" dirty="0" err="1">
                <a:solidFill>
                  <a:srgbClr val="000000"/>
                </a:solidFill>
                <a:effectLst/>
                <a:latin typeface="Aptos" panose="020B0004020202020204" pitchFamily="34" charset="0"/>
                <a:ea typeface="Times New Roman" panose="02020603050405020304" pitchFamily="18" charset="0"/>
              </a:rPr>
              <a:t>EU-retligt</a:t>
            </a:r>
            <a:r>
              <a:rPr lang="da-DK" sz="4400" dirty="0">
                <a:solidFill>
                  <a:srgbClr val="000000"/>
                </a:solidFill>
                <a:effectLst/>
                <a:latin typeface="Aptos" panose="020B0004020202020204" pitchFamily="34" charset="0"/>
                <a:ea typeface="Times New Roman" panose="02020603050405020304" pitchFamily="18" charset="0"/>
              </a:rPr>
              <a:t> indhold:</a:t>
            </a:r>
            <a:br>
              <a:rPr lang="da-DK" sz="4400" dirty="0">
                <a:effectLst/>
                <a:latin typeface="Calibri" panose="020F0502020204030204" pitchFamily="34" charset="0"/>
                <a:ea typeface="Calibri" panose="020F0502020204030204" pitchFamily="34" charset="0"/>
              </a:rPr>
            </a:br>
            <a:endParaRPr lang="da-DK" dirty="0"/>
          </a:p>
        </p:txBody>
      </p:sp>
      <p:sp>
        <p:nvSpPr>
          <p:cNvPr id="3" name="Pladsholder til indhold 2">
            <a:extLst>
              <a:ext uri="{FF2B5EF4-FFF2-40B4-BE49-F238E27FC236}">
                <a16:creationId xmlns:a16="http://schemas.microsoft.com/office/drawing/2014/main" id="{FB7F88D2-73D9-6AA3-7FC3-6807639A0646}"/>
              </a:ext>
            </a:extLst>
          </p:cNvPr>
          <p:cNvSpPr>
            <a:spLocks noGrp="1"/>
          </p:cNvSpPr>
          <p:nvPr>
            <p:ph idx="1"/>
          </p:nvPr>
        </p:nvSpPr>
        <p:spPr>
          <a:xfrm>
            <a:off x="760288" y="801384"/>
            <a:ext cx="10593512" cy="5375579"/>
          </a:xfrm>
        </p:spPr>
        <p:txBody>
          <a:bodyPr/>
          <a:lstStyle/>
          <a:p>
            <a:pPr marL="0" lvl="0" indent="0">
              <a:buSzPts val="1000"/>
              <a:buNone/>
              <a:tabLst>
                <a:tab pos="457200" algn="l"/>
              </a:tabLst>
            </a:pPr>
            <a:r>
              <a:rPr lang="da-DK" sz="2400" b="1" dirty="0">
                <a:solidFill>
                  <a:srgbClr val="000000"/>
                </a:solidFill>
                <a:effectLst/>
                <a:ea typeface="Times New Roman" panose="02020603050405020304" pitchFamily="18" charset="0"/>
              </a:rPr>
              <a:t>Mulighed for 14 dages studeophold ved EU-Domstolen</a:t>
            </a:r>
            <a:endParaRPr lang="da-DK" sz="2400" b="1" dirty="0">
              <a:solidFill>
                <a:srgbClr val="000000"/>
              </a:solidFill>
              <a:effectLst/>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da-DK" sz="2400" dirty="0">
                <a:solidFill>
                  <a:srgbClr val="000000"/>
                </a:solidFill>
                <a:effectLst/>
                <a:ea typeface="Times New Roman" panose="02020603050405020304" pitchFamily="18" charset="0"/>
              </a:rPr>
              <a:t>Man sidder hos Domstolens vicepræsident Lars Bay Larsen, retsformand ved EU-retten Jesper Svenningsen eller dommer ved EU-retten Louise Spangsberg Grønfeldt</a:t>
            </a:r>
            <a:endParaRPr lang="da-DK" sz="2400" dirty="0">
              <a:solidFill>
                <a:srgbClr val="000000"/>
              </a:solidFill>
              <a:effectLst/>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da-DK" sz="2400" dirty="0">
                <a:solidFill>
                  <a:srgbClr val="000000"/>
                </a:solidFill>
                <a:effectLst/>
                <a:ea typeface="Times New Roman" panose="02020603050405020304" pitchFamily="18" charset="0"/>
              </a:rPr>
              <a:t>Man får fri adgang til EU-Domstolens bibliotek</a:t>
            </a:r>
            <a:endParaRPr lang="da-DK" sz="2400" dirty="0">
              <a:solidFill>
                <a:srgbClr val="000000"/>
              </a:solidFill>
              <a:effectLst/>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da-DK" sz="2400" dirty="0">
                <a:solidFill>
                  <a:srgbClr val="000000"/>
                </a:solidFill>
                <a:effectLst/>
                <a:ea typeface="Times New Roman" panose="02020603050405020304" pitchFamily="18" charset="0"/>
              </a:rPr>
              <a:t>Man får mulighed for at sparre på sit projekt med medarbejdere ved den pågældende dommers kabinet og dommeren</a:t>
            </a:r>
            <a:endParaRPr lang="da-DK" sz="2400" dirty="0">
              <a:solidFill>
                <a:srgbClr val="000000"/>
              </a:solidFill>
              <a:effectLst/>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da-DK" sz="2400" dirty="0">
                <a:solidFill>
                  <a:srgbClr val="000000"/>
                </a:solidFill>
                <a:effectLst/>
                <a:ea typeface="Times New Roman" panose="02020603050405020304" pitchFamily="18" charset="0"/>
              </a:rPr>
              <a:t>Man får mulighed for at følge sager EU-retten og ved Domstolen</a:t>
            </a:r>
            <a:endParaRPr lang="da-DK" sz="2400" dirty="0">
              <a:solidFill>
                <a:srgbClr val="000000"/>
              </a:solidFill>
              <a:effectLst/>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da-DK" sz="2400" dirty="0">
                <a:solidFill>
                  <a:srgbClr val="000000"/>
                </a:solidFill>
                <a:effectLst/>
                <a:ea typeface="Times New Roman" panose="02020603050405020304" pitchFamily="18" charset="0"/>
              </a:rPr>
              <a:t>Man får en unik mulighed for at få indsigt i Domstolens og Rettens arbejde - særligt relevant, hvis man overvejer et praktikophold eller job ved Domstolen eller Retten</a:t>
            </a:r>
            <a:endParaRPr lang="da-DK" sz="2400" dirty="0">
              <a:solidFill>
                <a:srgbClr val="000000"/>
              </a:solidFill>
              <a:effectLst/>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da-DK" sz="2400" dirty="0">
                <a:solidFill>
                  <a:srgbClr val="000000"/>
                </a:solidFill>
                <a:effectLst/>
                <a:ea typeface="Times New Roman" panose="02020603050405020304" pitchFamily="18" charset="0"/>
              </a:rPr>
              <a:t>Det er gratis - man skal dog selv betale for sin indkvartering og forplejning</a:t>
            </a:r>
          </a:p>
          <a:p>
            <a:pPr marL="342900" lvl="0" indent="-342900">
              <a:buSzPts val="1000"/>
              <a:buFont typeface="Symbol" panose="05050102010706020507" pitchFamily="18" charset="2"/>
              <a:buChar char=""/>
              <a:tabLst>
                <a:tab pos="457200" algn="l"/>
              </a:tabLst>
            </a:pPr>
            <a:r>
              <a:rPr lang="da-DK" sz="2400" dirty="0">
                <a:solidFill>
                  <a:srgbClr val="000000"/>
                </a:solidFill>
                <a:ea typeface="Calibri" panose="020F0502020204030204" pitchFamily="34" charset="0"/>
              </a:rPr>
              <a:t>Nærmere information, kontakt </a:t>
            </a:r>
            <a:r>
              <a:rPr lang="nb-NO" sz="2400" dirty="0">
                <a:solidFill>
                  <a:srgbClr val="000000"/>
                </a:solidFill>
                <a:ea typeface="Calibri" panose="020F0502020204030204" pitchFamily="34" charset="0"/>
              </a:rPr>
              <a:t>Henning Fuglsang Sørensen </a:t>
            </a:r>
            <a:r>
              <a:rPr lang="nb-NO" sz="2400" dirty="0">
                <a:solidFill>
                  <a:srgbClr val="000000"/>
                </a:solidFill>
                <a:ea typeface="Calibri" panose="020F0502020204030204" pitchFamily="34" charset="0"/>
                <a:hlinkClick r:id="rId2"/>
              </a:rPr>
              <a:t>hfs@sam.sdu.dk</a:t>
            </a:r>
            <a:endParaRPr lang="nb-NO" sz="2400" dirty="0">
              <a:solidFill>
                <a:srgbClr val="000000"/>
              </a:solidFill>
              <a:ea typeface="Calibri" panose="020F0502020204030204" pitchFamily="34" charset="0"/>
            </a:endParaRPr>
          </a:p>
          <a:p>
            <a:pPr marL="0" lvl="0" indent="0">
              <a:buSzPts val="1000"/>
              <a:buNone/>
              <a:tabLst>
                <a:tab pos="457200" algn="l"/>
              </a:tabLst>
            </a:pPr>
            <a:endParaRPr lang="nb-NO" sz="2400" dirty="0">
              <a:solidFill>
                <a:srgbClr val="000000"/>
              </a:solidFill>
              <a:ea typeface="Calibri" panose="020F0502020204030204" pitchFamily="34" charset="0"/>
            </a:endParaRPr>
          </a:p>
          <a:p>
            <a:pPr marL="342900" lvl="0" indent="-342900">
              <a:buSzPts val="1000"/>
              <a:buFont typeface="Symbol" panose="05050102010706020507" pitchFamily="18" charset="2"/>
              <a:buChar char=""/>
              <a:tabLst>
                <a:tab pos="457200" algn="l"/>
              </a:tabLst>
            </a:pPr>
            <a:endParaRPr lang="da-DK" sz="2400" dirty="0">
              <a:solidFill>
                <a:srgbClr val="000000"/>
              </a:solidFill>
              <a:effectLst/>
              <a:ea typeface="Calibri" panose="020F0502020204030204" pitchFamily="34" charset="0"/>
            </a:endParaRPr>
          </a:p>
          <a:p>
            <a:pPr marL="0" indent="0">
              <a:buNone/>
            </a:pPr>
            <a:endParaRPr lang="da-DK" dirty="0"/>
          </a:p>
        </p:txBody>
      </p:sp>
      <p:sp>
        <p:nvSpPr>
          <p:cNvPr id="4" name="Pladsholder til slidenummer 3">
            <a:extLst>
              <a:ext uri="{FF2B5EF4-FFF2-40B4-BE49-F238E27FC236}">
                <a16:creationId xmlns:a16="http://schemas.microsoft.com/office/drawing/2014/main" id="{F09A944C-D6FF-6BA7-7180-85000B98F092}"/>
              </a:ext>
            </a:extLst>
          </p:cNvPr>
          <p:cNvSpPr>
            <a:spLocks noGrp="1"/>
          </p:cNvSpPr>
          <p:nvPr>
            <p:ph type="sldNum" sz="quarter" idx="12"/>
          </p:nvPr>
        </p:nvSpPr>
        <p:spPr/>
        <p:txBody>
          <a:bodyPr/>
          <a:lstStyle/>
          <a:p>
            <a:fld id="{47ACE8BD-FCC4-4BD9-8FD4-0E0A8FD79FDD}" type="slidenum">
              <a:rPr lang="da-DK" smtClean="0"/>
              <a:t>28</a:t>
            </a:fld>
            <a:endParaRPr lang="da-DK"/>
          </a:p>
        </p:txBody>
      </p:sp>
    </p:spTree>
    <p:extLst>
      <p:ext uri="{BB962C8B-B14F-4D97-AF65-F5344CB8AC3E}">
        <p14:creationId xmlns:p14="http://schemas.microsoft.com/office/powerpoint/2010/main" val="836561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51AA26-175A-4B33-9251-E74C7B86D4FE}"/>
              </a:ext>
            </a:extLst>
          </p:cNvPr>
          <p:cNvSpPr>
            <a:spLocks noGrp="1"/>
          </p:cNvSpPr>
          <p:nvPr>
            <p:ph type="ctrTitle"/>
          </p:nvPr>
        </p:nvSpPr>
        <p:spPr>
          <a:xfrm>
            <a:off x="349384" y="1760373"/>
            <a:ext cx="11478181" cy="4070408"/>
          </a:xfrm>
        </p:spPr>
        <p:txBody>
          <a:bodyPr/>
          <a:lstStyle/>
          <a:p>
            <a:pPr algn="ctr"/>
            <a:r>
              <a:rPr lang="da-DK" sz="6000" dirty="0"/>
              <a:t>Eksamensuregelmæssigheder</a:t>
            </a:r>
            <a:br>
              <a:rPr lang="da-DK" sz="6600" dirty="0"/>
            </a:br>
            <a:br>
              <a:rPr lang="da-DK" sz="6600" dirty="0"/>
            </a:br>
            <a:r>
              <a:rPr lang="da-DK" sz="4400" dirty="0"/>
              <a:t>Infomøder </a:t>
            </a:r>
            <a:br>
              <a:rPr lang="da-DK" sz="4400" dirty="0"/>
            </a:br>
            <a:r>
              <a:rPr lang="da-DK" sz="4400" dirty="0"/>
              <a:t>BA- og speciale-skrivning </a:t>
            </a:r>
            <a:br>
              <a:rPr lang="da-DK" sz="4400"/>
            </a:br>
            <a:endParaRPr lang="da-DK" sz="6600" dirty="0"/>
          </a:p>
        </p:txBody>
      </p:sp>
    </p:spTree>
    <p:extLst>
      <p:ext uri="{BB962C8B-B14F-4D97-AF65-F5344CB8AC3E}">
        <p14:creationId xmlns:p14="http://schemas.microsoft.com/office/powerpoint/2010/main" val="846746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8E07E5-60C4-4467-BFF2-0BB1F3D8B1EB}"/>
              </a:ext>
            </a:extLst>
          </p:cNvPr>
          <p:cNvSpPr>
            <a:spLocks noGrp="1"/>
          </p:cNvSpPr>
          <p:nvPr>
            <p:ph type="title"/>
          </p:nvPr>
        </p:nvSpPr>
        <p:spPr/>
        <p:txBody>
          <a:bodyPr/>
          <a:lstStyle/>
          <a:p>
            <a:r>
              <a:rPr lang="da-DK" b="1" dirty="0">
                <a:latin typeface="Elephant" panose="02020904090505020303" pitchFamily="18" charset="0"/>
              </a:rPr>
              <a:t>Vigtige datoer:</a:t>
            </a:r>
          </a:p>
        </p:txBody>
      </p:sp>
      <p:sp>
        <p:nvSpPr>
          <p:cNvPr id="3" name="Pladsholder til indhold 2">
            <a:extLst>
              <a:ext uri="{FF2B5EF4-FFF2-40B4-BE49-F238E27FC236}">
                <a16:creationId xmlns:a16="http://schemas.microsoft.com/office/drawing/2014/main" id="{4A00E04C-E007-43A9-8A90-1536A3F27181}"/>
              </a:ext>
            </a:extLst>
          </p:cNvPr>
          <p:cNvSpPr>
            <a:spLocks noGrp="1"/>
          </p:cNvSpPr>
          <p:nvPr>
            <p:ph idx="1"/>
          </p:nvPr>
        </p:nvSpPr>
        <p:spPr/>
        <p:txBody>
          <a:bodyPr>
            <a:normAutofit fontScale="85000" lnSpcReduction="20000"/>
          </a:bodyPr>
          <a:lstStyle/>
          <a:p>
            <a:pPr marL="0" indent="0">
              <a:buNone/>
            </a:pPr>
            <a:r>
              <a:rPr lang="da-DK" b="1" dirty="0">
                <a:solidFill>
                  <a:srgbClr val="FF0000"/>
                </a:solidFill>
              </a:rPr>
              <a:t>Tilmelding til faget:</a:t>
            </a:r>
          </a:p>
          <a:p>
            <a:r>
              <a:rPr lang="da-DK" dirty="0"/>
              <a:t>Tilmeldingsfristen for studerende, der ønsker at skrive bachelorprojekt i forårssemesteret: </a:t>
            </a:r>
            <a:r>
              <a:rPr lang="da-DK" b="1" dirty="0"/>
              <a:t>20.-30. november. </a:t>
            </a:r>
            <a:endParaRPr lang="da-DK" dirty="0"/>
          </a:p>
          <a:p>
            <a:pPr marL="0" indent="0">
              <a:buNone/>
            </a:pPr>
            <a:r>
              <a:rPr lang="da-DK" b="1" dirty="0">
                <a:solidFill>
                  <a:srgbClr val="FF0000"/>
                </a:solidFill>
              </a:rPr>
              <a:t>Indlevering af emneblanket:</a:t>
            </a:r>
            <a:endParaRPr lang="da-DK" dirty="0"/>
          </a:p>
          <a:p>
            <a:r>
              <a:rPr lang="da-DK" b="1" dirty="0"/>
              <a:t>Deadline for evt. gruppedannelse og ønske om emne og vejleder:</a:t>
            </a:r>
            <a:br>
              <a:rPr lang="da-DK" b="1" dirty="0"/>
            </a:br>
            <a:r>
              <a:rPr lang="da-DK" b="1" dirty="0"/>
              <a:t>Fredag i uge 47 kl. 12.00  - dvs. den fredag den 24. november.</a:t>
            </a:r>
          </a:p>
          <a:p>
            <a:r>
              <a:rPr lang="da-DK" dirty="0"/>
              <a:t>Selvom man har ønsket et emne til tiden, får man først tildelt en vejleder i uge 51-52.</a:t>
            </a:r>
            <a:endParaRPr lang="da-DK" b="1" dirty="0"/>
          </a:p>
          <a:p>
            <a:r>
              <a:rPr lang="da-DK" dirty="0"/>
              <a:t>På uddannelsens hjemmeside under </a:t>
            </a:r>
            <a:r>
              <a:rPr lang="da-DK" i="1" dirty="0"/>
              <a:t>Bachelorprojekt</a:t>
            </a:r>
            <a:r>
              <a:rPr lang="da-DK" dirty="0"/>
              <a:t>, under </a:t>
            </a:r>
            <a:r>
              <a:rPr lang="da-DK" i="1" dirty="0"/>
              <a:t>fane 3. Gruppedannelse samt ønske om emne/vejleder,</a:t>
            </a:r>
            <a:r>
              <a:rPr lang="da-DK" dirty="0"/>
              <a:t> kan I finde et link til emneblanket.</a:t>
            </a:r>
          </a:p>
          <a:p>
            <a:r>
              <a:rPr lang="da-DK" b="1" dirty="0"/>
              <a:t>Alle emnevalgsblanketter, der </a:t>
            </a:r>
            <a:r>
              <a:rPr lang="da-DK" b="1" u="sng" dirty="0"/>
              <a:t>ikke</a:t>
            </a:r>
            <a:r>
              <a:rPr lang="da-DK" b="1" dirty="0"/>
              <a:t> afleveres til tiden (fredag i uge 47) bliver først bliver behandlet i 2. uge af januar.</a:t>
            </a:r>
            <a:endParaRPr lang="da-DK" dirty="0"/>
          </a:p>
        </p:txBody>
      </p:sp>
      <p:sp>
        <p:nvSpPr>
          <p:cNvPr id="4" name="Pladsholder til slidenummer 3">
            <a:extLst>
              <a:ext uri="{FF2B5EF4-FFF2-40B4-BE49-F238E27FC236}">
                <a16:creationId xmlns:a16="http://schemas.microsoft.com/office/drawing/2014/main" id="{C9AA0AB6-B51C-4658-8DE3-E0C9B161F15C}"/>
              </a:ext>
            </a:extLst>
          </p:cNvPr>
          <p:cNvSpPr>
            <a:spLocks noGrp="1"/>
          </p:cNvSpPr>
          <p:nvPr>
            <p:ph type="sldNum" sz="quarter" idx="12"/>
          </p:nvPr>
        </p:nvSpPr>
        <p:spPr/>
        <p:txBody>
          <a:bodyPr/>
          <a:lstStyle/>
          <a:p>
            <a:fld id="{47ACE8BD-FCC4-4BD9-8FD4-0E0A8FD79FDD}" type="slidenum">
              <a:rPr lang="da-DK" smtClean="0"/>
              <a:t>3</a:t>
            </a:fld>
            <a:endParaRPr lang="da-DK"/>
          </a:p>
        </p:txBody>
      </p:sp>
    </p:spTree>
    <p:extLst>
      <p:ext uri="{BB962C8B-B14F-4D97-AF65-F5344CB8AC3E}">
        <p14:creationId xmlns:p14="http://schemas.microsoft.com/office/powerpoint/2010/main" val="1281029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A1709D-F6F6-449A-8698-7C442848FB36}"/>
              </a:ext>
            </a:extLst>
          </p:cNvPr>
          <p:cNvSpPr>
            <a:spLocks noGrp="1"/>
          </p:cNvSpPr>
          <p:nvPr>
            <p:ph type="title"/>
          </p:nvPr>
        </p:nvSpPr>
        <p:spPr>
          <a:xfrm>
            <a:off x="410400" y="599439"/>
            <a:ext cx="10962000" cy="640081"/>
          </a:xfrm>
        </p:spPr>
        <p:txBody>
          <a:bodyPr/>
          <a:lstStyle/>
          <a:p>
            <a:r>
              <a:rPr lang="da-DK" dirty="0"/>
              <a:t>Hvad er en eksamensuregelmæssighed?</a:t>
            </a:r>
          </a:p>
        </p:txBody>
      </p:sp>
      <p:sp>
        <p:nvSpPr>
          <p:cNvPr id="3" name="Pladsholder til indhold 2">
            <a:extLst>
              <a:ext uri="{FF2B5EF4-FFF2-40B4-BE49-F238E27FC236}">
                <a16:creationId xmlns:a16="http://schemas.microsoft.com/office/drawing/2014/main" id="{EE5B9C47-EBAF-423E-AB94-50269A94594F}"/>
              </a:ext>
            </a:extLst>
          </p:cNvPr>
          <p:cNvSpPr>
            <a:spLocks noGrp="1"/>
          </p:cNvSpPr>
          <p:nvPr>
            <p:ph sz="quarter" idx="19"/>
          </p:nvPr>
        </p:nvSpPr>
        <p:spPr>
          <a:xfrm>
            <a:off x="411163" y="1377387"/>
            <a:ext cx="11464462" cy="4476213"/>
          </a:xfrm>
        </p:spPr>
        <p:txBody>
          <a:bodyPr/>
          <a:lstStyle/>
          <a:p>
            <a:pPr marL="0" indent="0">
              <a:buNone/>
            </a:pPr>
            <a:r>
              <a:rPr lang="da-DK" b="1" dirty="0"/>
              <a:t>Det generelle disciplinære regelsæt gældende for hele SDU</a:t>
            </a:r>
          </a:p>
          <a:p>
            <a:pPr marL="0" indent="0">
              <a:buNone/>
            </a:pPr>
            <a:endParaRPr lang="da-DK" dirty="0"/>
          </a:p>
          <a:p>
            <a:pPr marL="0" indent="0">
              <a:buNone/>
            </a:pPr>
            <a:r>
              <a:rPr lang="da-DK" b="1" dirty="0"/>
              <a:t>§ 3.</a:t>
            </a:r>
            <a:r>
              <a:rPr lang="da-DK" dirty="0"/>
              <a:t> Eksamenssnyd foreligger bl.a., når den studerende:</a:t>
            </a:r>
          </a:p>
          <a:p>
            <a:pPr marL="0" indent="0">
              <a:buNone/>
            </a:pPr>
            <a:r>
              <a:rPr lang="da-DK" dirty="0"/>
              <a:t>1) </a:t>
            </a:r>
            <a:r>
              <a:rPr lang="da-DK" dirty="0">
                <a:solidFill>
                  <a:srgbClr val="FF0000"/>
                </a:solidFill>
              </a:rPr>
              <a:t>Plagierer, herunder genbruger egen tekst (autocitat) uden kildehenvisning og citationstegn</a:t>
            </a:r>
            <a:br>
              <a:rPr lang="da-DK" dirty="0"/>
            </a:br>
            <a:r>
              <a:rPr lang="da-DK" dirty="0"/>
              <a:t>2) Forfalsker </a:t>
            </a:r>
            <a:br>
              <a:rPr lang="da-DK" dirty="0"/>
            </a:br>
            <a:r>
              <a:rPr lang="da-DK" dirty="0"/>
              <a:t>3) Fortier</a:t>
            </a:r>
            <a:br>
              <a:rPr lang="da-DK" dirty="0"/>
            </a:br>
            <a:r>
              <a:rPr lang="da-DK" dirty="0"/>
              <a:t>4) Vildleder om egen indsats eller resultater</a:t>
            </a:r>
            <a:br>
              <a:rPr lang="da-DK" dirty="0"/>
            </a:br>
            <a:r>
              <a:rPr lang="da-DK" dirty="0"/>
              <a:t>5) Indgår i ikke-tilladte samarbejder</a:t>
            </a:r>
            <a:br>
              <a:rPr lang="da-DK" dirty="0"/>
            </a:br>
            <a:r>
              <a:rPr lang="da-DK" dirty="0"/>
              <a:t>6) Modtager hjælp under eksamen eller hjælper andre, når der ikke er tale om en gruppeeksamen</a:t>
            </a:r>
            <a:br>
              <a:rPr lang="da-DK" dirty="0"/>
            </a:br>
            <a:r>
              <a:rPr lang="da-DK" dirty="0"/>
              <a:t>7) Uretmæssigt har forudgående kendskab til eksamensopgaven</a:t>
            </a:r>
            <a:br>
              <a:rPr lang="da-DK" dirty="0"/>
            </a:br>
            <a:r>
              <a:rPr lang="da-DK" dirty="0"/>
              <a:t>8) Afgiver urigtige fremmødeoplysninger</a:t>
            </a:r>
            <a:br>
              <a:rPr lang="da-DK" dirty="0"/>
            </a:br>
            <a:r>
              <a:rPr lang="da-DK" dirty="0"/>
              <a:t>9) Forsøger at omgå, deaktivere eller på anden vis hindre hensigten med universitetets anvendelse af elektroniske overvågningsprogrammer, jf. stk. 3 (Universitetet kan anvende elektroniske overvågningsprogrammer med henblik på afsløring af eksamenssnyd).</a:t>
            </a:r>
          </a:p>
          <a:p>
            <a:pPr marL="0" indent="0">
              <a:buNone/>
            </a:pPr>
            <a:endParaRPr lang="da-DK" dirty="0"/>
          </a:p>
          <a:p>
            <a:pPr marL="0" indent="0">
              <a:buNone/>
            </a:pPr>
            <a:r>
              <a:rPr lang="da-DK" sz="1800" b="1" dirty="0">
                <a:solidFill>
                  <a:srgbClr val="FF0000"/>
                </a:solidFill>
              </a:rPr>
              <a:t>Plagiat er den mest gængse type af eksamensuregelmæssighed ved bachelorprojekter og specialer</a:t>
            </a:r>
          </a:p>
        </p:txBody>
      </p:sp>
      <p:sp>
        <p:nvSpPr>
          <p:cNvPr id="5" name="Pladsholder til slidenummer 4">
            <a:extLst>
              <a:ext uri="{FF2B5EF4-FFF2-40B4-BE49-F238E27FC236}">
                <a16:creationId xmlns:a16="http://schemas.microsoft.com/office/drawing/2014/main" id="{59BFC862-8FAC-47C0-B3B6-BDB17FBDE749}"/>
              </a:ext>
            </a:extLst>
          </p:cNvPr>
          <p:cNvSpPr>
            <a:spLocks noGrp="1"/>
          </p:cNvSpPr>
          <p:nvPr>
            <p:ph type="sldNum" sz="quarter" idx="22"/>
          </p:nvPr>
        </p:nvSpPr>
        <p:spPr/>
        <p:txBody>
          <a:bodyPr/>
          <a:lstStyle/>
          <a:p>
            <a:fld id="{45D37B1E-C366-494F-A587-962AD9AABC83}" type="slidenum">
              <a:rPr lang="da-DK" smtClean="0"/>
              <a:pPr/>
              <a:t>30</a:t>
            </a:fld>
            <a:endParaRPr lang="da-DK" dirty="0"/>
          </a:p>
        </p:txBody>
      </p:sp>
    </p:spTree>
    <p:extLst>
      <p:ext uri="{BB962C8B-B14F-4D97-AF65-F5344CB8AC3E}">
        <p14:creationId xmlns:p14="http://schemas.microsoft.com/office/powerpoint/2010/main" val="3496452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15E417-DEF8-448A-BA0D-5650CBDC6396}"/>
              </a:ext>
            </a:extLst>
          </p:cNvPr>
          <p:cNvSpPr>
            <a:spLocks noGrp="1"/>
          </p:cNvSpPr>
          <p:nvPr>
            <p:ph type="title"/>
          </p:nvPr>
        </p:nvSpPr>
        <p:spPr/>
        <p:txBody>
          <a:bodyPr/>
          <a:lstStyle/>
          <a:p>
            <a:r>
              <a:rPr lang="da-DK" dirty="0"/>
              <a:t>Typer af plagiat som ofte fører til indberetning</a:t>
            </a:r>
          </a:p>
        </p:txBody>
      </p:sp>
      <p:sp>
        <p:nvSpPr>
          <p:cNvPr id="3" name="Pladsholder til indhold 2">
            <a:extLst>
              <a:ext uri="{FF2B5EF4-FFF2-40B4-BE49-F238E27FC236}">
                <a16:creationId xmlns:a16="http://schemas.microsoft.com/office/drawing/2014/main" id="{01119C8B-082F-4963-AA69-BBBFF4215373}"/>
              </a:ext>
            </a:extLst>
          </p:cNvPr>
          <p:cNvSpPr>
            <a:spLocks noGrp="1"/>
          </p:cNvSpPr>
          <p:nvPr>
            <p:ph sz="quarter" idx="19"/>
          </p:nvPr>
        </p:nvSpPr>
        <p:spPr>
          <a:xfrm>
            <a:off x="411163" y="1804524"/>
            <a:ext cx="11257552" cy="4049076"/>
          </a:xfrm>
        </p:spPr>
        <p:txBody>
          <a:bodyPr/>
          <a:lstStyle/>
          <a:p>
            <a:r>
              <a:rPr lang="da-DK" b="1" dirty="0" err="1"/>
              <a:t>Copy&amp;paste</a:t>
            </a:r>
            <a:r>
              <a:rPr lang="da-DK" b="1" dirty="0"/>
              <a:t> </a:t>
            </a:r>
            <a:r>
              <a:rPr lang="da-DK" dirty="0"/>
              <a:t>fra en anden kilde uden at dette tydeliggøres i teksten (ingen fodnoter, ingen ”..”-tegn som ved direkte citater)</a:t>
            </a:r>
          </a:p>
          <a:p>
            <a:pPr lvl="1"/>
            <a:r>
              <a:rPr lang="da-DK" dirty="0"/>
              <a:t>Lovbestemmelser vil typisk være forsynet med en direkte reference (fx straffelovens § 123) og er derfor ikke problematisk.</a:t>
            </a:r>
          </a:p>
          <a:p>
            <a:endParaRPr lang="da-DK" dirty="0"/>
          </a:p>
          <a:p>
            <a:r>
              <a:rPr lang="da-DK" dirty="0"/>
              <a:t>Lettere </a:t>
            </a:r>
            <a:r>
              <a:rPr lang="da-DK" b="1" dirty="0"/>
              <a:t>omskrivning</a:t>
            </a:r>
            <a:r>
              <a:rPr lang="da-DK" dirty="0"/>
              <a:t> af andres viden/analyser (altså ingen direkte citater) uden fodnoter </a:t>
            </a:r>
          </a:p>
          <a:p>
            <a:pPr lvl="1"/>
            <a:r>
              <a:rPr lang="da-DK" dirty="0"/>
              <a:t>Alt, hvad der ikke er dine egne tanker har du et sted fra, og det skal tydeliggøres. </a:t>
            </a:r>
          </a:p>
          <a:p>
            <a:pPr marL="252000" lvl="1" indent="0">
              <a:buNone/>
            </a:pPr>
            <a:endParaRPr lang="da-DK" dirty="0"/>
          </a:p>
          <a:p>
            <a:r>
              <a:rPr lang="da-DK" b="1" dirty="0"/>
              <a:t>Struktur</a:t>
            </a:r>
            <a:r>
              <a:rPr lang="da-DK" dirty="0"/>
              <a:t> som plagiat</a:t>
            </a:r>
          </a:p>
          <a:p>
            <a:pPr lvl="1"/>
            <a:r>
              <a:rPr lang="da-DK" dirty="0"/>
              <a:t>Går oftest hånd i hånd med direkte </a:t>
            </a:r>
            <a:r>
              <a:rPr lang="da-DK" dirty="0" err="1"/>
              <a:t>copy&amp;paste</a:t>
            </a:r>
            <a:r>
              <a:rPr lang="da-DK" dirty="0"/>
              <a:t>, hvor teksten og strukturen matcher den samme oprindelige kilde</a:t>
            </a:r>
          </a:p>
          <a:p>
            <a:pPr lvl="1"/>
            <a:r>
              <a:rPr lang="da-DK" dirty="0"/>
              <a:t>De samme emner/detaljer tages op i den samme rækkefølge, </a:t>
            </a:r>
            <a:r>
              <a:rPr lang="da-DK" i="1" dirty="0"/>
              <a:t>selvom</a:t>
            </a:r>
            <a:r>
              <a:rPr lang="da-DK" dirty="0"/>
              <a:t> det ikke er oplagt eller relevant for den studerendes bachelorprojekt/speciale</a:t>
            </a:r>
          </a:p>
          <a:p>
            <a:endParaRPr lang="da-DK" dirty="0"/>
          </a:p>
          <a:p>
            <a:r>
              <a:rPr lang="da-DK" b="1" dirty="0"/>
              <a:t>Selvplagiat / 2. aflevering</a:t>
            </a:r>
          </a:p>
          <a:p>
            <a:pPr lvl="1"/>
            <a:r>
              <a:rPr lang="da-DK" dirty="0"/>
              <a:t>Man må ikke genbruge noget, der tidligere har været afleveret til bedømmelse. Har man altså afleveret til 1. forsøg (uanset om man dumper eller udebliver fra forsvaret) skal man skrive et nyt speciale/bachelorprojekt. Indleverer man stort set det samme igen, er der tale om selvplagiat.</a:t>
            </a:r>
          </a:p>
          <a:p>
            <a:pPr lvl="1"/>
            <a:endParaRPr lang="da-DK" dirty="0"/>
          </a:p>
          <a:p>
            <a:pPr lvl="1"/>
            <a:endParaRPr lang="da-DK" dirty="0"/>
          </a:p>
          <a:p>
            <a:pPr lvl="1"/>
            <a:endParaRPr lang="da-DK" dirty="0"/>
          </a:p>
          <a:p>
            <a:pPr lvl="1"/>
            <a:endParaRPr lang="da-DK" dirty="0"/>
          </a:p>
          <a:p>
            <a:pPr lvl="1"/>
            <a:endParaRPr lang="da-DK" dirty="0"/>
          </a:p>
          <a:p>
            <a:pPr lvl="1"/>
            <a:endParaRPr lang="da-DK" dirty="0"/>
          </a:p>
        </p:txBody>
      </p:sp>
      <p:sp>
        <p:nvSpPr>
          <p:cNvPr id="5" name="Pladsholder til slidenummer 4">
            <a:extLst>
              <a:ext uri="{FF2B5EF4-FFF2-40B4-BE49-F238E27FC236}">
                <a16:creationId xmlns:a16="http://schemas.microsoft.com/office/drawing/2014/main" id="{CFC0198B-5713-4A5D-9B70-9830C1A30810}"/>
              </a:ext>
            </a:extLst>
          </p:cNvPr>
          <p:cNvSpPr>
            <a:spLocks noGrp="1"/>
          </p:cNvSpPr>
          <p:nvPr>
            <p:ph type="sldNum" sz="quarter" idx="22"/>
          </p:nvPr>
        </p:nvSpPr>
        <p:spPr/>
        <p:txBody>
          <a:bodyPr/>
          <a:lstStyle/>
          <a:p>
            <a:fld id="{45D37B1E-C366-494F-A587-962AD9AABC83}" type="slidenum">
              <a:rPr lang="da-DK" smtClean="0"/>
              <a:pPr/>
              <a:t>31</a:t>
            </a:fld>
            <a:endParaRPr lang="da-DK" dirty="0"/>
          </a:p>
        </p:txBody>
      </p:sp>
    </p:spTree>
    <p:extLst>
      <p:ext uri="{BB962C8B-B14F-4D97-AF65-F5344CB8AC3E}">
        <p14:creationId xmlns:p14="http://schemas.microsoft.com/office/powerpoint/2010/main" val="4143814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 calcmode="lin" valueType="num">
                                      <p:cBhvr additive="base">
                                        <p:cTn id="4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anim calcmode="lin" valueType="num">
                                      <p:cBhvr additive="base">
                                        <p:cTn id="4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617B6A-7480-46BE-9C37-3F08C37A43B2}"/>
              </a:ext>
            </a:extLst>
          </p:cNvPr>
          <p:cNvSpPr>
            <a:spLocks noGrp="1"/>
          </p:cNvSpPr>
          <p:nvPr>
            <p:ph type="title"/>
          </p:nvPr>
        </p:nvSpPr>
        <p:spPr/>
        <p:txBody>
          <a:bodyPr/>
          <a:lstStyle/>
          <a:p>
            <a:r>
              <a:rPr lang="da-DK" dirty="0"/>
              <a:t>Ofte forklarer den studerende …</a:t>
            </a:r>
          </a:p>
        </p:txBody>
      </p:sp>
      <p:sp>
        <p:nvSpPr>
          <p:cNvPr id="3" name="Pladsholder til indhold 2">
            <a:extLst>
              <a:ext uri="{FF2B5EF4-FFF2-40B4-BE49-F238E27FC236}">
                <a16:creationId xmlns:a16="http://schemas.microsoft.com/office/drawing/2014/main" id="{B9C7D231-4672-40D6-8C61-E175A5C1443B}"/>
              </a:ext>
            </a:extLst>
          </p:cNvPr>
          <p:cNvSpPr>
            <a:spLocks noGrp="1"/>
          </p:cNvSpPr>
          <p:nvPr>
            <p:ph sz="quarter" idx="19"/>
          </p:nvPr>
        </p:nvSpPr>
        <p:spPr>
          <a:xfrm>
            <a:off x="411163" y="1700213"/>
            <a:ext cx="10961237" cy="4153387"/>
          </a:xfrm>
        </p:spPr>
        <p:txBody>
          <a:bodyPr/>
          <a:lstStyle/>
          <a:p>
            <a:endParaRPr lang="da-DK" dirty="0"/>
          </a:p>
          <a:p>
            <a:r>
              <a:rPr lang="da-DK" dirty="0"/>
              <a:t>”Jeg kopierede et afsnit ind i mit dokument og ville omformulere det senere, men fik det ikke gjort.” </a:t>
            </a:r>
          </a:p>
          <a:p>
            <a:endParaRPr lang="da-DK" dirty="0"/>
          </a:p>
          <a:p>
            <a:r>
              <a:rPr lang="da-DK" dirty="0"/>
              <a:t>”Jeg havde to vinduer åbne på min skærm – mit dokument og mine noter – og så skrev jeg direkte af fra mine noter uden at være opmærksom på, at noterne var </a:t>
            </a:r>
            <a:r>
              <a:rPr lang="da-DK" dirty="0" err="1"/>
              <a:t>copy&amp;paste</a:t>
            </a:r>
            <a:r>
              <a:rPr lang="da-DK" dirty="0"/>
              <a:t> et andet sted fra.”</a:t>
            </a:r>
          </a:p>
          <a:p>
            <a:pPr lvl="1"/>
            <a:r>
              <a:rPr lang="da-DK" sz="1600" dirty="0"/>
              <a:t>Det er dit ansvar, at sådanne situationer ikke opstår.</a:t>
            </a:r>
          </a:p>
          <a:p>
            <a:endParaRPr lang="da-DK" dirty="0"/>
          </a:p>
          <a:p>
            <a:r>
              <a:rPr lang="da-DK" dirty="0"/>
              <a:t>”Jeg havde flere versioner af mit bachelorprojekt/speciale. Jeg afleverede den forkerte fil.”</a:t>
            </a:r>
          </a:p>
          <a:p>
            <a:pPr lvl="1"/>
            <a:r>
              <a:rPr lang="da-DK" sz="1600" dirty="0"/>
              <a:t>Det er dit ansvar, at du afleverer den fil, som du rent faktisk vil have bedømt.</a:t>
            </a:r>
          </a:p>
          <a:p>
            <a:endParaRPr lang="da-DK" dirty="0"/>
          </a:p>
          <a:p>
            <a:r>
              <a:rPr lang="da-DK" dirty="0"/>
              <a:t>”Jeg kunne ikke formulere det bedre, end min kilde gjorde.”</a:t>
            </a:r>
          </a:p>
          <a:p>
            <a:pPr lvl="1"/>
            <a:r>
              <a:rPr lang="da-DK" sz="1600" dirty="0"/>
              <a:t>Du kan sætte ”..”-tegn ved et citat og indsætte fodnote med kilde. Hvis du formulerer det lidt anderledes, skal du altid indsætte en fodnote med kilden.</a:t>
            </a:r>
          </a:p>
          <a:p>
            <a:endParaRPr lang="da-DK" dirty="0"/>
          </a:p>
          <a:p>
            <a:pPr marL="0" indent="0">
              <a:buNone/>
            </a:pPr>
            <a:r>
              <a:rPr lang="da-DK" sz="1800" b="1" dirty="0">
                <a:solidFill>
                  <a:srgbClr val="FF0000"/>
                </a:solidFill>
              </a:rPr>
              <a:t>Bemærk, at ingen af de her nævnte forklaringer ændrer på, at der er tale om plagiat.</a:t>
            </a:r>
          </a:p>
          <a:p>
            <a:pPr lvl="1"/>
            <a:endParaRPr lang="da-DK" dirty="0"/>
          </a:p>
          <a:p>
            <a:pPr marL="252000" lvl="1" indent="0">
              <a:buNone/>
            </a:pPr>
            <a:endParaRPr lang="da-DK" dirty="0"/>
          </a:p>
        </p:txBody>
      </p:sp>
      <p:sp>
        <p:nvSpPr>
          <p:cNvPr id="5" name="Pladsholder til slidenummer 4">
            <a:extLst>
              <a:ext uri="{FF2B5EF4-FFF2-40B4-BE49-F238E27FC236}">
                <a16:creationId xmlns:a16="http://schemas.microsoft.com/office/drawing/2014/main" id="{4299719D-69FC-40F9-B142-36BCBF3F4BE5}"/>
              </a:ext>
            </a:extLst>
          </p:cNvPr>
          <p:cNvSpPr>
            <a:spLocks noGrp="1"/>
          </p:cNvSpPr>
          <p:nvPr>
            <p:ph type="sldNum" sz="quarter" idx="22"/>
          </p:nvPr>
        </p:nvSpPr>
        <p:spPr/>
        <p:txBody>
          <a:bodyPr/>
          <a:lstStyle/>
          <a:p>
            <a:fld id="{45D37B1E-C366-494F-A587-962AD9AABC83}" type="slidenum">
              <a:rPr lang="da-DK" smtClean="0"/>
              <a:pPr/>
              <a:t>32</a:t>
            </a:fld>
            <a:endParaRPr lang="da-DK" dirty="0"/>
          </a:p>
        </p:txBody>
      </p:sp>
    </p:spTree>
    <p:extLst>
      <p:ext uri="{BB962C8B-B14F-4D97-AF65-F5344CB8AC3E}">
        <p14:creationId xmlns:p14="http://schemas.microsoft.com/office/powerpoint/2010/main" val="1355493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 calcmode="lin" valueType="num">
                                      <p:cBhvr additive="base">
                                        <p:cTn id="3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 calcmode="lin" valueType="num">
                                      <p:cBhvr additive="base">
                                        <p:cTn id="4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567FB-9CEF-1FDE-7588-70B6ACE37649}"/>
              </a:ext>
            </a:extLst>
          </p:cNvPr>
          <p:cNvSpPr>
            <a:spLocks noGrp="1"/>
          </p:cNvSpPr>
          <p:nvPr>
            <p:ph type="title"/>
          </p:nvPr>
        </p:nvSpPr>
        <p:spPr>
          <a:xfrm>
            <a:off x="410400" y="267420"/>
            <a:ext cx="10962000" cy="736980"/>
          </a:xfrm>
        </p:spPr>
        <p:txBody>
          <a:bodyPr/>
          <a:lstStyle/>
          <a:p>
            <a:pPr algn="ctr"/>
            <a:r>
              <a:rPr lang="da-DK" dirty="0"/>
              <a:t>Brug af AI</a:t>
            </a:r>
          </a:p>
        </p:txBody>
      </p:sp>
      <p:sp>
        <p:nvSpPr>
          <p:cNvPr id="3" name="Content Placeholder 2">
            <a:extLst>
              <a:ext uri="{FF2B5EF4-FFF2-40B4-BE49-F238E27FC236}">
                <a16:creationId xmlns:a16="http://schemas.microsoft.com/office/drawing/2014/main" id="{6A464B14-37B1-4B3F-D97C-22B1732972B0}"/>
              </a:ext>
            </a:extLst>
          </p:cNvPr>
          <p:cNvSpPr>
            <a:spLocks noGrp="1"/>
          </p:cNvSpPr>
          <p:nvPr>
            <p:ph sz="quarter" idx="19"/>
          </p:nvPr>
        </p:nvSpPr>
        <p:spPr>
          <a:xfrm>
            <a:off x="411163" y="914400"/>
            <a:ext cx="10961237" cy="4939200"/>
          </a:xfrm>
        </p:spPr>
        <p:txBody>
          <a:bodyPr/>
          <a:lstStyle/>
          <a:p>
            <a:pPr marL="0" indent="0">
              <a:buNone/>
            </a:pPr>
            <a:r>
              <a:rPr lang="da-DK" i="1" dirty="0"/>
              <a:t>Det er ikke tilladt at bruge generativ AI i forbindelse med skriftlige stedprøver eller mundtlige prøver. Det gælder også til skriftlige stedprøver/mundtlige prøver, hvor alle hjælpemidler er tilladt.</a:t>
            </a:r>
          </a:p>
          <a:p>
            <a:pPr marL="0" indent="0">
              <a:buNone/>
            </a:pPr>
            <a:endParaRPr lang="da-DK" i="1" dirty="0"/>
          </a:p>
          <a:p>
            <a:pPr marL="0" indent="0">
              <a:buNone/>
            </a:pPr>
            <a:r>
              <a:rPr lang="da-DK" b="1" i="1" dirty="0"/>
              <a:t>Det er tilladt at bruge generativ AI i forbindelse med afleveringer og projekter, herunder afsluttende projekter, hvis du følger god akademisk praksis som beskrevet ovenfor.</a:t>
            </a:r>
          </a:p>
          <a:p>
            <a:pPr marL="0" indent="0">
              <a:buNone/>
            </a:pPr>
            <a:endParaRPr lang="da-DK" b="1" i="1" dirty="0"/>
          </a:p>
          <a:p>
            <a:pPr>
              <a:buFont typeface="Wingdings" panose="05000000000000000000" pitchFamily="2" charset="2"/>
              <a:buChar char="Ø"/>
            </a:pPr>
            <a:r>
              <a:rPr lang="da-DK" dirty="0"/>
              <a:t>Det vil sige</a:t>
            </a:r>
          </a:p>
          <a:p>
            <a:pPr marL="0" indent="0">
              <a:buNone/>
            </a:pPr>
            <a:r>
              <a:rPr lang="da-DK" i="1" dirty="0"/>
              <a:t>Hvis det er tilladt at anvende f.eks. </a:t>
            </a:r>
            <a:r>
              <a:rPr lang="da-DK" i="1" dirty="0" err="1"/>
              <a:t>ChatGPT</a:t>
            </a:r>
            <a:r>
              <a:rPr lang="da-DK" i="1" dirty="0"/>
              <a:t> i en aflevering, skal du angive hvor og hvordan, du har brugt den. Du skal citere generativ AI, når du:</a:t>
            </a:r>
          </a:p>
          <a:p>
            <a:pPr>
              <a:buFont typeface="Arial" panose="020B0604020202020204" pitchFamily="34" charset="0"/>
              <a:buChar char="•"/>
            </a:pPr>
            <a:r>
              <a:rPr lang="da-DK" i="1" dirty="0"/>
              <a:t>omskriver en tekst, som en generativ AI har skrevet (</a:t>
            </a:r>
            <a:r>
              <a:rPr lang="da-DK" i="1" dirty="0" err="1"/>
              <a:t>paraphrasing</a:t>
            </a:r>
            <a:r>
              <a:rPr lang="da-DK" i="1" dirty="0"/>
              <a:t>).</a:t>
            </a:r>
          </a:p>
          <a:p>
            <a:pPr>
              <a:buFont typeface="Arial" panose="020B0604020202020204" pitchFamily="34" charset="0"/>
              <a:buChar char="•"/>
            </a:pPr>
            <a:r>
              <a:rPr lang="da-DK" i="1" dirty="0"/>
              <a:t>citerer eller anvender indhold, lavet af en generativ AI i dit arbejde (både tekst, billeder, data, video eller andet).</a:t>
            </a:r>
          </a:p>
          <a:p>
            <a:pPr>
              <a:buFont typeface="Arial" panose="020B0604020202020204" pitchFamily="34" charset="0"/>
              <a:buChar char="•"/>
            </a:pPr>
            <a:r>
              <a:rPr lang="da-DK" i="1" dirty="0"/>
              <a:t>har anvendt værktøjet til fx idégenerering, transskribering eller litteratursøgning.</a:t>
            </a:r>
          </a:p>
          <a:p>
            <a:pPr marL="0" indent="0">
              <a:buNone/>
            </a:pPr>
            <a:endParaRPr lang="da-DK" dirty="0"/>
          </a:p>
          <a:p>
            <a:pPr marL="0" indent="0">
              <a:buNone/>
            </a:pPr>
            <a:endParaRPr lang="da-DK" dirty="0"/>
          </a:p>
          <a:p>
            <a:pPr marL="0" indent="0">
              <a:buNone/>
            </a:pPr>
            <a:r>
              <a:rPr lang="da-DK" dirty="0"/>
              <a:t>Informationen, der følger af nævnte links, vedrører SDU generelt og dermed jura på dagstudie og på deltid samt HA(jur.) og Cand.merc.(</a:t>
            </a:r>
            <a:r>
              <a:rPr lang="da-DK" dirty="0" err="1"/>
              <a:t>jur</a:t>
            </a:r>
            <a:r>
              <a:rPr lang="da-DK"/>
              <a:t>)</a:t>
            </a:r>
            <a:endParaRPr lang="da-DK" dirty="0"/>
          </a:p>
          <a:p>
            <a:pPr>
              <a:buFont typeface="Wingdings" panose="05000000000000000000" pitchFamily="2" charset="2"/>
              <a:buChar char="Ø"/>
            </a:pPr>
            <a:r>
              <a:rPr lang="en-US" sz="1800" dirty="0">
                <a:effectLst/>
                <a:latin typeface="Calibri" panose="020F0502020204030204" pitchFamily="34" charset="0"/>
                <a:ea typeface="Calibri" panose="020F0502020204030204" pitchFamily="34" charset="0"/>
              </a:rPr>
              <a:t>Bachelor: </a:t>
            </a:r>
            <a:r>
              <a:rPr lang="en-US" sz="1800" u="sng" dirty="0">
                <a:solidFill>
                  <a:srgbClr val="0563C1"/>
                </a:solidFill>
                <a:effectLst/>
                <a:latin typeface="Calibri" panose="020F0502020204030204" pitchFamily="34" charset="0"/>
                <a:ea typeface="Calibri" panose="020F0502020204030204" pitchFamily="34" charset="0"/>
                <a:hlinkClick r:id="rId2"/>
              </a:rPr>
              <a:t>https://mitsdu.dk/da/mit_studie/bachelor/jura/vejledning-og-support/aipaasdu</a:t>
            </a:r>
            <a:endParaRPr lang="da-DK" sz="1800" dirty="0">
              <a:effectLst/>
              <a:latin typeface="Calibri" panose="020F0502020204030204" pitchFamily="34" charset="0"/>
              <a:ea typeface="Calibri" panose="020F0502020204030204" pitchFamily="34" charset="0"/>
            </a:endParaRPr>
          </a:p>
          <a:p>
            <a:pPr>
              <a:buFont typeface="Wingdings" panose="05000000000000000000" pitchFamily="2" charset="2"/>
              <a:buChar char="Ø"/>
            </a:pPr>
            <a:r>
              <a:rPr lang="da-DK" sz="1800" dirty="0">
                <a:effectLst/>
                <a:latin typeface="Calibri" panose="020F0502020204030204" pitchFamily="34" charset="0"/>
                <a:ea typeface="Calibri" panose="020F0502020204030204" pitchFamily="34" charset="0"/>
              </a:rPr>
              <a:t>Kandidat: </a:t>
            </a:r>
            <a:r>
              <a:rPr lang="da-DK" sz="1800" u="sng" dirty="0">
                <a:solidFill>
                  <a:srgbClr val="0563C1"/>
                </a:solidFill>
                <a:effectLst/>
                <a:latin typeface="Calibri" panose="020F0502020204030204" pitchFamily="34" charset="0"/>
                <a:ea typeface="Calibri" panose="020F0502020204030204" pitchFamily="34" charset="0"/>
                <a:hlinkClick r:id="rId3"/>
              </a:rPr>
              <a:t>https://mitsdu.dk/da/mit_studie/kandidat/jura/vejledning-og-support/aipaasdu</a:t>
            </a:r>
            <a:endParaRPr lang="da-DK" sz="1800" dirty="0">
              <a:effectLst/>
              <a:latin typeface="Calibri" panose="020F0502020204030204" pitchFamily="34" charset="0"/>
              <a:ea typeface="Calibri" panose="020F0502020204030204" pitchFamily="34" charset="0"/>
            </a:endParaRPr>
          </a:p>
          <a:p>
            <a:pPr marL="0" indent="0">
              <a:buNone/>
            </a:pPr>
            <a:endParaRPr lang="da-DK" dirty="0"/>
          </a:p>
        </p:txBody>
      </p:sp>
      <p:sp>
        <p:nvSpPr>
          <p:cNvPr id="4" name="Slide Number Placeholder 3">
            <a:extLst>
              <a:ext uri="{FF2B5EF4-FFF2-40B4-BE49-F238E27FC236}">
                <a16:creationId xmlns:a16="http://schemas.microsoft.com/office/drawing/2014/main" id="{3856664A-886D-5886-0F7C-B3CE714CF09E}"/>
              </a:ext>
            </a:extLst>
          </p:cNvPr>
          <p:cNvSpPr>
            <a:spLocks noGrp="1"/>
          </p:cNvSpPr>
          <p:nvPr>
            <p:ph type="sldNum" sz="quarter" idx="22"/>
          </p:nvPr>
        </p:nvSpPr>
        <p:spPr/>
        <p:txBody>
          <a:bodyPr/>
          <a:lstStyle/>
          <a:p>
            <a:fld id="{45D37B1E-C366-494F-A587-962AD9AABC83}" type="slidenum">
              <a:rPr lang="da-DK" smtClean="0"/>
              <a:pPr/>
              <a:t>33</a:t>
            </a:fld>
            <a:endParaRPr lang="da-DK" dirty="0"/>
          </a:p>
        </p:txBody>
      </p:sp>
    </p:spTree>
    <p:extLst>
      <p:ext uri="{BB962C8B-B14F-4D97-AF65-F5344CB8AC3E}">
        <p14:creationId xmlns:p14="http://schemas.microsoft.com/office/powerpoint/2010/main" val="320426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 calcmode="lin" valueType="num">
                                      <p:cBhvr additive="base">
                                        <p:cTn id="4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 calcmode="lin" valueType="num">
                                      <p:cBhvr additive="base">
                                        <p:cTn id="5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3" end="13"/>
                                            </p:txEl>
                                          </p:spTgt>
                                        </p:tgtEl>
                                        <p:attrNameLst>
                                          <p:attrName>style.visibility</p:attrName>
                                        </p:attrNameLst>
                                      </p:cBhvr>
                                      <p:to>
                                        <p:strVal val="visible"/>
                                      </p:to>
                                    </p:set>
                                    <p:anim calcmode="lin" valueType="num">
                                      <p:cBhvr additive="base">
                                        <p:cTn id="6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835470-833D-49CE-B709-DB159D5D3F26}"/>
              </a:ext>
            </a:extLst>
          </p:cNvPr>
          <p:cNvSpPr>
            <a:spLocks noGrp="1"/>
          </p:cNvSpPr>
          <p:nvPr>
            <p:ph type="title"/>
          </p:nvPr>
        </p:nvSpPr>
        <p:spPr>
          <a:xfrm>
            <a:off x="410400" y="506896"/>
            <a:ext cx="10962000" cy="695739"/>
          </a:xfrm>
        </p:spPr>
        <p:txBody>
          <a:bodyPr/>
          <a:lstStyle/>
          <a:p>
            <a:r>
              <a:rPr lang="da-DK" dirty="0"/>
              <a:t>Gode råd</a:t>
            </a:r>
          </a:p>
        </p:txBody>
      </p:sp>
      <p:sp>
        <p:nvSpPr>
          <p:cNvPr id="3" name="Pladsholder til indhold 2">
            <a:extLst>
              <a:ext uri="{FF2B5EF4-FFF2-40B4-BE49-F238E27FC236}">
                <a16:creationId xmlns:a16="http://schemas.microsoft.com/office/drawing/2014/main" id="{50F6F31F-D7B1-4F58-8DE6-3314FA1ED9B2}"/>
              </a:ext>
            </a:extLst>
          </p:cNvPr>
          <p:cNvSpPr>
            <a:spLocks noGrp="1"/>
          </p:cNvSpPr>
          <p:nvPr>
            <p:ph sz="quarter" idx="19"/>
          </p:nvPr>
        </p:nvSpPr>
        <p:spPr>
          <a:xfrm>
            <a:off x="411163" y="1202635"/>
            <a:ext cx="11556957" cy="4650965"/>
          </a:xfrm>
        </p:spPr>
        <p:txBody>
          <a:bodyPr/>
          <a:lstStyle/>
          <a:p>
            <a:pPr marL="0" indent="0">
              <a:buNone/>
            </a:pPr>
            <a:r>
              <a:rPr lang="da-DK" b="1" dirty="0"/>
              <a:t>Til</a:t>
            </a:r>
            <a:r>
              <a:rPr lang="da-DK" dirty="0"/>
              <a:t> </a:t>
            </a:r>
            <a:r>
              <a:rPr lang="da-DK" b="1" dirty="0"/>
              <a:t>arbejdsprocessen</a:t>
            </a:r>
            <a:r>
              <a:rPr lang="da-DK" dirty="0"/>
              <a:t>: </a:t>
            </a:r>
          </a:p>
          <a:p>
            <a:pPr lvl="1"/>
            <a:r>
              <a:rPr lang="da-DK" sz="1600" dirty="0"/>
              <a:t>Hellere en </a:t>
            </a:r>
            <a:r>
              <a:rPr lang="da-DK" sz="1600" b="1" dirty="0"/>
              <a:t>fodnote</a:t>
            </a:r>
            <a:r>
              <a:rPr lang="da-DK" sz="1600" dirty="0"/>
              <a:t> for meget end for lidt. </a:t>
            </a:r>
          </a:p>
          <a:p>
            <a:pPr lvl="2"/>
            <a:r>
              <a:rPr lang="da-DK" sz="1600" dirty="0"/>
              <a:t>Se evt. eksempler på brug af noter i den retsvidenskabelige litteratur.</a:t>
            </a:r>
          </a:p>
          <a:p>
            <a:pPr marL="504000" lvl="2" indent="0">
              <a:buNone/>
            </a:pPr>
            <a:endParaRPr lang="da-DK" sz="1600" dirty="0"/>
          </a:p>
          <a:p>
            <a:pPr lvl="1"/>
            <a:r>
              <a:rPr lang="da-DK" sz="1600" dirty="0"/>
              <a:t>Vær varsom når du </a:t>
            </a:r>
            <a:r>
              <a:rPr lang="da-DK" sz="1600" b="1" dirty="0"/>
              <a:t>kopierer</a:t>
            </a:r>
            <a:r>
              <a:rPr lang="da-DK" sz="1600" dirty="0"/>
              <a:t> tekst fra en kilde til enten dine egne noter eller direkte ind i dit bachelorprojekt/speciale</a:t>
            </a:r>
          </a:p>
          <a:p>
            <a:pPr lvl="2"/>
            <a:r>
              <a:rPr lang="da-DK" sz="1600" dirty="0"/>
              <a:t>Ofte glemmer man at sætte en kilde på i egne noter og kopierer så direkte fra noterne ind i bachelorprojektet/specialet</a:t>
            </a:r>
          </a:p>
          <a:p>
            <a:pPr lvl="2"/>
            <a:r>
              <a:rPr lang="da-DK" sz="1600" dirty="0"/>
              <a:t>Ofte glemmer man at bearbejde et afsnit, som man har kopieret direkte ind i bachelorprojektet/specialet</a:t>
            </a:r>
          </a:p>
          <a:p>
            <a:pPr lvl="2"/>
            <a:r>
              <a:rPr lang="da-DK" sz="1600" dirty="0"/>
              <a:t>Ofte kan det være svært at formulere egne sætninger, når man har kopieret en tekst fra en kilde.</a:t>
            </a:r>
          </a:p>
          <a:p>
            <a:pPr marL="0" indent="0">
              <a:buNone/>
            </a:pPr>
            <a:endParaRPr lang="da-DK" dirty="0"/>
          </a:p>
          <a:p>
            <a:pPr lvl="1"/>
            <a:r>
              <a:rPr lang="da-DK" sz="1600" dirty="0"/>
              <a:t>Husk generelt at bruge fodnoter også ved </a:t>
            </a:r>
            <a:r>
              <a:rPr lang="da-DK" sz="1600" b="1" dirty="0"/>
              <a:t>anvendelse</a:t>
            </a:r>
            <a:r>
              <a:rPr lang="da-DK" sz="1600" dirty="0"/>
              <a:t> af fakta eller argumentation, der baseres på andet arbejde.</a:t>
            </a:r>
          </a:p>
          <a:p>
            <a:pPr lvl="2"/>
            <a:r>
              <a:rPr lang="da-DK" sz="1600" dirty="0"/>
              <a:t>Fx ”Danmark er kendt i EU som foregangsland i digitalisering.” </a:t>
            </a:r>
          </a:p>
          <a:p>
            <a:pPr lvl="2"/>
            <a:r>
              <a:rPr lang="da-DK" sz="1600" dirty="0"/>
              <a:t>Fx ”99% af alle studerende på SDU er trætte af kantinemaden.” </a:t>
            </a:r>
          </a:p>
          <a:p>
            <a:pPr marL="504000" lvl="2" indent="0">
              <a:buNone/>
            </a:pPr>
            <a:endParaRPr lang="da-DK" sz="1600" dirty="0"/>
          </a:p>
          <a:p>
            <a:pPr lvl="1"/>
            <a:r>
              <a:rPr lang="da-DK" sz="1800" dirty="0"/>
              <a:t>Se i øvrigt </a:t>
            </a:r>
            <a:r>
              <a:rPr lang="da-DK" sz="1800" b="1" dirty="0"/>
              <a:t>Vejledning</a:t>
            </a:r>
            <a:r>
              <a:rPr lang="da-DK" sz="1800" dirty="0"/>
              <a:t> om BA-projekt eller Kandidatspeciale på uddannelsernes hjemmeside.</a:t>
            </a:r>
          </a:p>
          <a:p>
            <a:pPr marL="252000" lvl="1" indent="0">
              <a:buNone/>
            </a:pPr>
            <a:endParaRPr lang="da-DK"/>
          </a:p>
          <a:p>
            <a:pPr lvl="3"/>
            <a:r>
              <a:rPr lang="da-DK" sz="2000" dirty="0">
                <a:solidFill>
                  <a:srgbClr val="FF0000"/>
                </a:solidFill>
              </a:rPr>
              <a:t>Hvis det ikke er din egen viden. Hvem har skrevet det, og hvor er det skrevet? Fodnote på!</a:t>
            </a:r>
          </a:p>
          <a:p>
            <a:pPr marL="504000" lvl="2" indent="0">
              <a:buNone/>
            </a:pPr>
            <a:endParaRPr lang="da-DK" sz="1400" dirty="0"/>
          </a:p>
          <a:p>
            <a:endParaRPr lang="da-DK" dirty="0"/>
          </a:p>
          <a:p>
            <a:pPr marL="252000" lvl="1" indent="0">
              <a:buNone/>
            </a:pPr>
            <a:endParaRPr lang="da-DK" dirty="0"/>
          </a:p>
          <a:p>
            <a:pPr marL="504000" lvl="2" indent="0">
              <a:buNone/>
            </a:pPr>
            <a:endParaRPr lang="da-DK" dirty="0"/>
          </a:p>
        </p:txBody>
      </p:sp>
      <p:sp>
        <p:nvSpPr>
          <p:cNvPr id="5" name="Pladsholder til slidenummer 4">
            <a:extLst>
              <a:ext uri="{FF2B5EF4-FFF2-40B4-BE49-F238E27FC236}">
                <a16:creationId xmlns:a16="http://schemas.microsoft.com/office/drawing/2014/main" id="{7E7B2493-69CC-4176-83A8-756AF8557A5B}"/>
              </a:ext>
            </a:extLst>
          </p:cNvPr>
          <p:cNvSpPr>
            <a:spLocks noGrp="1"/>
          </p:cNvSpPr>
          <p:nvPr>
            <p:ph type="sldNum" sz="quarter" idx="22"/>
          </p:nvPr>
        </p:nvSpPr>
        <p:spPr/>
        <p:txBody>
          <a:bodyPr/>
          <a:lstStyle/>
          <a:p>
            <a:fld id="{45D37B1E-C366-494F-A587-962AD9AABC83}" type="slidenum">
              <a:rPr lang="da-DK" smtClean="0"/>
              <a:pPr/>
              <a:t>34</a:t>
            </a:fld>
            <a:endParaRPr lang="da-DK" dirty="0"/>
          </a:p>
        </p:txBody>
      </p:sp>
    </p:spTree>
    <p:extLst>
      <p:ext uri="{BB962C8B-B14F-4D97-AF65-F5344CB8AC3E}">
        <p14:creationId xmlns:p14="http://schemas.microsoft.com/office/powerpoint/2010/main" val="2527215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 calcmode="lin" valueType="num">
                                      <p:cBhvr additive="base">
                                        <p:cTn id="3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 calcmode="lin" valueType="num">
                                      <p:cBhvr additive="base">
                                        <p:cTn id="3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 calcmode="lin" valueType="num">
                                      <p:cBhvr additive="base">
                                        <p:cTn id="4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anim calcmode="lin" valueType="num">
                                      <p:cBhvr additive="base">
                                        <p:cTn id="4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15" end="15"/>
                                            </p:txEl>
                                          </p:spTgt>
                                        </p:tgtEl>
                                        <p:attrNameLst>
                                          <p:attrName>style.visibility</p:attrName>
                                        </p:attrNameLst>
                                      </p:cBhvr>
                                      <p:to>
                                        <p:strVal val="visible"/>
                                      </p:to>
                                    </p:set>
                                    <p:anim calcmode="lin" valueType="num">
                                      <p:cBhvr additive="base">
                                        <p:cTn id="51"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287961-5C29-4BF9-AA3F-AB745C94DCA0}"/>
              </a:ext>
            </a:extLst>
          </p:cNvPr>
          <p:cNvSpPr>
            <a:spLocks noGrp="1"/>
          </p:cNvSpPr>
          <p:nvPr>
            <p:ph type="title"/>
          </p:nvPr>
        </p:nvSpPr>
        <p:spPr/>
        <p:txBody>
          <a:bodyPr>
            <a:normAutofit/>
          </a:bodyPr>
          <a:lstStyle/>
          <a:p>
            <a:r>
              <a:rPr lang="da-DK" sz="4400" dirty="0">
                <a:latin typeface="Elephant" panose="02020904090505020303" pitchFamily="18" charset="0"/>
              </a:rPr>
              <a:t>                     Spørgsmål?</a:t>
            </a:r>
          </a:p>
        </p:txBody>
      </p:sp>
      <p:sp>
        <p:nvSpPr>
          <p:cNvPr id="3" name="Pladsholder til tekst 2">
            <a:extLst>
              <a:ext uri="{FF2B5EF4-FFF2-40B4-BE49-F238E27FC236}">
                <a16:creationId xmlns:a16="http://schemas.microsoft.com/office/drawing/2014/main" id="{F6490632-2A4E-447D-A588-2D0F5D43902F}"/>
              </a:ext>
            </a:extLst>
          </p:cNvPr>
          <p:cNvSpPr>
            <a:spLocks noGrp="1"/>
          </p:cNvSpPr>
          <p:nvPr>
            <p:ph type="body" idx="1"/>
          </p:nvPr>
        </p:nvSpPr>
        <p:spPr/>
        <p:txBody>
          <a:bodyPr/>
          <a:lstStyle/>
          <a:p>
            <a:r>
              <a:rPr lang="da-DK" dirty="0">
                <a:hlinkClick r:id="rId2"/>
              </a:rPr>
              <a:t>lha@sam.sdu.dk</a:t>
            </a:r>
            <a:endParaRPr lang="da-DK" dirty="0"/>
          </a:p>
          <a:p>
            <a:endParaRPr lang="da-DK" dirty="0"/>
          </a:p>
        </p:txBody>
      </p:sp>
      <p:sp>
        <p:nvSpPr>
          <p:cNvPr id="4" name="Pladsholder til slidenummer 3">
            <a:extLst>
              <a:ext uri="{FF2B5EF4-FFF2-40B4-BE49-F238E27FC236}">
                <a16:creationId xmlns:a16="http://schemas.microsoft.com/office/drawing/2014/main" id="{8182410A-9BF0-4405-A4AB-5F275AD61532}"/>
              </a:ext>
            </a:extLst>
          </p:cNvPr>
          <p:cNvSpPr>
            <a:spLocks noGrp="1"/>
          </p:cNvSpPr>
          <p:nvPr>
            <p:ph type="sldNum" sz="quarter" idx="12"/>
          </p:nvPr>
        </p:nvSpPr>
        <p:spPr/>
        <p:txBody>
          <a:bodyPr/>
          <a:lstStyle/>
          <a:p>
            <a:fld id="{47ACE8BD-FCC4-4BD9-8FD4-0E0A8FD79FDD}" type="slidenum">
              <a:rPr lang="da-DK" smtClean="0"/>
              <a:t>35</a:t>
            </a:fld>
            <a:endParaRPr lang="da-DK"/>
          </a:p>
        </p:txBody>
      </p:sp>
    </p:spTree>
    <p:extLst>
      <p:ext uri="{BB962C8B-B14F-4D97-AF65-F5344CB8AC3E}">
        <p14:creationId xmlns:p14="http://schemas.microsoft.com/office/powerpoint/2010/main" val="3318044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8E07E5-60C4-4467-BFF2-0BB1F3D8B1EB}"/>
              </a:ext>
            </a:extLst>
          </p:cNvPr>
          <p:cNvSpPr>
            <a:spLocks noGrp="1"/>
          </p:cNvSpPr>
          <p:nvPr>
            <p:ph type="title"/>
          </p:nvPr>
        </p:nvSpPr>
        <p:spPr/>
        <p:txBody>
          <a:bodyPr/>
          <a:lstStyle/>
          <a:p>
            <a:r>
              <a:rPr lang="da-DK" b="1" dirty="0">
                <a:latin typeface="Elephant" panose="02020904090505020303" pitchFamily="18" charset="0"/>
              </a:rPr>
              <a:t>Vigtige datoer:</a:t>
            </a:r>
          </a:p>
        </p:txBody>
      </p:sp>
      <p:sp>
        <p:nvSpPr>
          <p:cNvPr id="3" name="Pladsholder til indhold 2">
            <a:extLst>
              <a:ext uri="{FF2B5EF4-FFF2-40B4-BE49-F238E27FC236}">
                <a16:creationId xmlns:a16="http://schemas.microsoft.com/office/drawing/2014/main" id="{4A00E04C-E007-43A9-8A90-1536A3F27181}"/>
              </a:ext>
            </a:extLst>
          </p:cNvPr>
          <p:cNvSpPr>
            <a:spLocks noGrp="1"/>
          </p:cNvSpPr>
          <p:nvPr>
            <p:ph idx="1"/>
          </p:nvPr>
        </p:nvSpPr>
        <p:spPr/>
        <p:txBody>
          <a:bodyPr>
            <a:normAutofit/>
          </a:bodyPr>
          <a:lstStyle/>
          <a:p>
            <a:pPr marL="0" indent="0">
              <a:buNone/>
            </a:pPr>
            <a:r>
              <a:rPr lang="da-DK" b="1" dirty="0">
                <a:solidFill>
                  <a:srgbClr val="FF0000"/>
                </a:solidFill>
              </a:rPr>
              <a:t>Sidste hverdag i februar</a:t>
            </a:r>
            <a:r>
              <a:rPr lang="da-DK" dirty="0">
                <a:solidFill>
                  <a:srgbClr val="FF0000"/>
                </a:solidFill>
              </a:rPr>
              <a:t> 2024</a:t>
            </a:r>
          </a:p>
          <a:p>
            <a:r>
              <a:rPr lang="da-DK" sz="2600" dirty="0"/>
              <a:t>Emneblanketten skal være endelig godkendt.</a:t>
            </a:r>
          </a:p>
          <a:p>
            <a:r>
              <a:rPr lang="da-DK" sz="2600" dirty="0"/>
              <a:t>Som studerende kan man altid logge ind i blanketsystemet og se, om man har fået tildelt en vejleder. Vær opmærksom på, at man først aktivt vil modtage en mail fra systemet, når vejleder har godkendt rollen som vejleder.</a:t>
            </a:r>
          </a:p>
          <a:p>
            <a:r>
              <a:rPr lang="da-DK" sz="2600" dirty="0"/>
              <a:t>Tag kontakt til din tildelte vejleder og bliv enig om en arbejdstitel og foreløbig problemformulering. Når I er enige, udfyldes resten af blanketten, og du indsender den, så vejleder formelt kan godkende blanketten.</a:t>
            </a:r>
            <a:endParaRPr lang="da-DK" sz="2600" b="1" dirty="0">
              <a:solidFill>
                <a:srgbClr val="FF0000"/>
              </a:solidFill>
            </a:endParaRPr>
          </a:p>
        </p:txBody>
      </p:sp>
      <p:sp>
        <p:nvSpPr>
          <p:cNvPr id="4" name="Pladsholder til slidenummer 3">
            <a:extLst>
              <a:ext uri="{FF2B5EF4-FFF2-40B4-BE49-F238E27FC236}">
                <a16:creationId xmlns:a16="http://schemas.microsoft.com/office/drawing/2014/main" id="{EEEC3D30-6D21-4090-A4BB-FC6C42D2A750}"/>
              </a:ext>
            </a:extLst>
          </p:cNvPr>
          <p:cNvSpPr>
            <a:spLocks noGrp="1"/>
          </p:cNvSpPr>
          <p:nvPr>
            <p:ph type="sldNum" sz="quarter" idx="12"/>
          </p:nvPr>
        </p:nvSpPr>
        <p:spPr/>
        <p:txBody>
          <a:bodyPr/>
          <a:lstStyle/>
          <a:p>
            <a:fld id="{47ACE8BD-FCC4-4BD9-8FD4-0E0A8FD79FDD}" type="slidenum">
              <a:rPr lang="da-DK" smtClean="0"/>
              <a:t>4</a:t>
            </a:fld>
            <a:endParaRPr lang="da-DK"/>
          </a:p>
        </p:txBody>
      </p:sp>
    </p:spTree>
    <p:extLst>
      <p:ext uri="{BB962C8B-B14F-4D97-AF65-F5344CB8AC3E}">
        <p14:creationId xmlns:p14="http://schemas.microsoft.com/office/powerpoint/2010/main" val="1689502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8E07E5-60C4-4467-BFF2-0BB1F3D8B1EB}"/>
              </a:ext>
            </a:extLst>
          </p:cNvPr>
          <p:cNvSpPr>
            <a:spLocks noGrp="1"/>
          </p:cNvSpPr>
          <p:nvPr>
            <p:ph type="title"/>
          </p:nvPr>
        </p:nvSpPr>
        <p:spPr/>
        <p:txBody>
          <a:bodyPr/>
          <a:lstStyle/>
          <a:p>
            <a:r>
              <a:rPr lang="da-DK" b="1" dirty="0">
                <a:latin typeface="Elephant" panose="02020904090505020303" pitchFamily="18" charset="0"/>
              </a:rPr>
              <a:t>Vigtige datoer:</a:t>
            </a:r>
          </a:p>
        </p:txBody>
      </p:sp>
      <p:sp>
        <p:nvSpPr>
          <p:cNvPr id="3" name="Pladsholder til indhold 2">
            <a:extLst>
              <a:ext uri="{FF2B5EF4-FFF2-40B4-BE49-F238E27FC236}">
                <a16:creationId xmlns:a16="http://schemas.microsoft.com/office/drawing/2014/main" id="{4A00E04C-E007-43A9-8A90-1536A3F27181}"/>
              </a:ext>
            </a:extLst>
          </p:cNvPr>
          <p:cNvSpPr>
            <a:spLocks noGrp="1"/>
          </p:cNvSpPr>
          <p:nvPr>
            <p:ph idx="1"/>
          </p:nvPr>
        </p:nvSpPr>
        <p:spPr/>
        <p:txBody>
          <a:bodyPr>
            <a:normAutofit fontScale="92500" lnSpcReduction="20000"/>
          </a:bodyPr>
          <a:lstStyle/>
          <a:p>
            <a:pPr marL="0" indent="0">
              <a:buNone/>
            </a:pPr>
            <a:r>
              <a:rPr lang="da-DK" sz="3000" b="1" dirty="0">
                <a:solidFill>
                  <a:srgbClr val="FF0000"/>
                </a:solidFill>
              </a:rPr>
              <a:t>2. fredag i maj 2024 kl. 12.00:</a:t>
            </a:r>
            <a:r>
              <a:rPr lang="da-DK" dirty="0"/>
              <a:t> </a:t>
            </a:r>
            <a:endParaRPr lang="da-DK" sz="3000" b="1" dirty="0">
              <a:solidFill>
                <a:srgbClr val="FF0000"/>
              </a:solidFill>
            </a:endParaRPr>
          </a:p>
          <a:p>
            <a:r>
              <a:rPr lang="da-DK" dirty="0"/>
              <a:t>Aflevering af bachelorprojektet.</a:t>
            </a:r>
          </a:p>
          <a:p>
            <a:r>
              <a:rPr lang="da-DK" dirty="0"/>
              <a:t>Afleveres der efter dette tidspunkt, vil projektet ikke blive bedømt, men vil stadig gælde som et eksamensforsøg.</a:t>
            </a:r>
          </a:p>
          <a:p>
            <a:r>
              <a:rPr lang="da-DK" dirty="0"/>
              <a:t>Det udarbejdede bachelorprojekt afleveres elektronisk via Digital Eksamen. Ved aflevering skal man indtaste den danske og engelske titel.</a:t>
            </a:r>
          </a:p>
          <a:p>
            <a:r>
              <a:rPr lang="da-DK" dirty="0"/>
              <a:t>I forbindelse med afleveringen af bachelorprojektet i Digital Eksamen skal du også svare på en tro- og loveerklæring</a:t>
            </a:r>
            <a:endParaRPr lang="da-DK" b="1" dirty="0">
              <a:solidFill>
                <a:srgbClr val="FF0000"/>
              </a:solidFill>
            </a:endParaRPr>
          </a:p>
          <a:p>
            <a:pPr marL="0" indent="0">
              <a:buNone/>
            </a:pPr>
            <a:endParaRPr lang="da-DK" b="1" dirty="0">
              <a:solidFill>
                <a:srgbClr val="FF0000"/>
              </a:solidFill>
            </a:endParaRPr>
          </a:p>
          <a:p>
            <a:pPr marL="0" indent="0">
              <a:buNone/>
            </a:pPr>
            <a:r>
              <a:rPr lang="da-DK" sz="3000" b="1" dirty="0">
                <a:solidFill>
                  <a:srgbClr val="FF0000"/>
                </a:solidFill>
              </a:rPr>
              <a:t>Juni 2024:</a:t>
            </a:r>
          </a:p>
          <a:p>
            <a:r>
              <a:rPr lang="da-DK" dirty="0"/>
              <a:t>Forsvar.</a:t>
            </a:r>
          </a:p>
          <a:p>
            <a:pPr marL="0" indent="0">
              <a:buNone/>
            </a:pPr>
            <a:endParaRPr lang="da-DK" b="1" dirty="0">
              <a:solidFill>
                <a:srgbClr val="FF0000"/>
              </a:solidFill>
            </a:endParaRPr>
          </a:p>
          <a:p>
            <a:pPr marL="0" indent="0">
              <a:buNone/>
            </a:pPr>
            <a:endParaRPr lang="da-DK" dirty="0"/>
          </a:p>
          <a:p>
            <a:pPr marL="0" indent="0">
              <a:buNone/>
            </a:pPr>
            <a:endParaRPr lang="da-DK" dirty="0"/>
          </a:p>
          <a:p>
            <a:pPr marL="0" indent="0">
              <a:buNone/>
            </a:pPr>
            <a:endParaRPr lang="da-DK" dirty="0"/>
          </a:p>
          <a:p>
            <a:pPr marL="0" indent="0">
              <a:buNone/>
            </a:pPr>
            <a:endParaRPr lang="da-DK" dirty="0"/>
          </a:p>
          <a:p>
            <a:pPr marL="0" indent="0">
              <a:buNone/>
            </a:pPr>
            <a:endParaRPr lang="da-DK" dirty="0"/>
          </a:p>
          <a:p>
            <a:endParaRPr lang="da-DK" dirty="0"/>
          </a:p>
        </p:txBody>
      </p:sp>
      <p:sp>
        <p:nvSpPr>
          <p:cNvPr id="4" name="Pladsholder til slidenummer 3">
            <a:extLst>
              <a:ext uri="{FF2B5EF4-FFF2-40B4-BE49-F238E27FC236}">
                <a16:creationId xmlns:a16="http://schemas.microsoft.com/office/drawing/2014/main" id="{24FD4D9B-B152-49FD-9AE3-DCBAB413685C}"/>
              </a:ext>
            </a:extLst>
          </p:cNvPr>
          <p:cNvSpPr>
            <a:spLocks noGrp="1"/>
          </p:cNvSpPr>
          <p:nvPr>
            <p:ph type="sldNum" sz="quarter" idx="12"/>
          </p:nvPr>
        </p:nvSpPr>
        <p:spPr/>
        <p:txBody>
          <a:bodyPr/>
          <a:lstStyle/>
          <a:p>
            <a:fld id="{47ACE8BD-FCC4-4BD9-8FD4-0E0A8FD79FDD}" type="slidenum">
              <a:rPr lang="da-DK" smtClean="0"/>
              <a:t>5</a:t>
            </a:fld>
            <a:endParaRPr lang="da-DK"/>
          </a:p>
        </p:txBody>
      </p:sp>
    </p:spTree>
    <p:extLst>
      <p:ext uri="{BB962C8B-B14F-4D97-AF65-F5344CB8AC3E}">
        <p14:creationId xmlns:p14="http://schemas.microsoft.com/office/powerpoint/2010/main" val="3087839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80956D-600C-4F65-88BF-69066B9505ED}"/>
              </a:ext>
            </a:extLst>
          </p:cNvPr>
          <p:cNvSpPr>
            <a:spLocks noGrp="1"/>
          </p:cNvSpPr>
          <p:nvPr>
            <p:ph type="title"/>
          </p:nvPr>
        </p:nvSpPr>
        <p:spPr/>
        <p:txBody>
          <a:bodyPr>
            <a:normAutofit/>
          </a:bodyPr>
          <a:lstStyle/>
          <a:p>
            <a:r>
              <a:rPr lang="da-DK" sz="4000" dirty="0">
                <a:latin typeface="Elephant" panose="02020904090505020303" pitchFamily="18" charset="0"/>
              </a:rPr>
              <a:t>Bachelorprojekt i grupper.</a:t>
            </a:r>
          </a:p>
        </p:txBody>
      </p:sp>
      <p:sp>
        <p:nvSpPr>
          <p:cNvPr id="3" name="Pladsholder til indhold 2">
            <a:extLst>
              <a:ext uri="{FF2B5EF4-FFF2-40B4-BE49-F238E27FC236}">
                <a16:creationId xmlns:a16="http://schemas.microsoft.com/office/drawing/2014/main" id="{F093F087-AC8A-4E5B-9BBC-872594BCD251}"/>
              </a:ext>
            </a:extLst>
          </p:cNvPr>
          <p:cNvSpPr>
            <a:spLocks noGrp="1"/>
          </p:cNvSpPr>
          <p:nvPr>
            <p:ph idx="1"/>
          </p:nvPr>
        </p:nvSpPr>
        <p:spPr/>
        <p:txBody>
          <a:bodyPr>
            <a:normAutofit fontScale="92500"/>
          </a:bodyPr>
          <a:lstStyle/>
          <a:p>
            <a:pPr marL="0" indent="0">
              <a:buNone/>
            </a:pPr>
            <a:r>
              <a:rPr lang="da-DK" b="1" dirty="0">
                <a:solidFill>
                  <a:srgbClr val="FF0000"/>
                </a:solidFill>
              </a:rPr>
              <a:t>Formelle forhold.</a:t>
            </a:r>
          </a:p>
          <a:p>
            <a:r>
              <a:rPr lang="da-DK" dirty="0"/>
              <a:t>Bachelorprojektet kan skrives individuelt eller i selvvalgte grupper af maksimalt 4 studerende. </a:t>
            </a:r>
          </a:p>
          <a:p>
            <a:r>
              <a:rPr lang="da-DK" dirty="0"/>
              <a:t>En gruppe kan kun bestå af studerende fra samme uddannelsesretning.</a:t>
            </a:r>
          </a:p>
          <a:p>
            <a:r>
              <a:rPr lang="da-DK" dirty="0"/>
              <a:t>Valg af gruppe indmeldes på emneblanketten, som også dem, der skriver individuelt, skal udfylde. Én blanket per gruppe.</a:t>
            </a:r>
          </a:p>
          <a:p>
            <a:r>
              <a:rPr lang="da-DK" dirty="0"/>
              <a:t>Som tidligere nævnt: På uddannelsens hjemmeside, </a:t>
            </a:r>
            <a:r>
              <a:rPr lang="da-DK" i="1" dirty="0"/>
              <a:t>Bachelorprojekt</a:t>
            </a:r>
            <a:r>
              <a:rPr lang="da-DK" dirty="0"/>
              <a:t>, under </a:t>
            </a:r>
            <a:r>
              <a:rPr lang="da-DK" i="1" dirty="0"/>
              <a:t>fane 3. Gruppedannelse samt ønske om emne/vejleder,</a:t>
            </a:r>
            <a:r>
              <a:rPr lang="da-DK" dirty="0"/>
              <a:t> kan I finde et link til emneblanket.</a:t>
            </a:r>
            <a:br>
              <a:rPr lang="da-DK" dirty="0"/>
            </a:br>
            <a:endParaRPr lang="da-DK" dirty="0"/>
          </a:p>
          <a:p>
            <a:pPr marL="0" indent="0">
              <a:buNone/>
            </a:pPr>
            <a:endParaRPr lang="da-DK" dirty="0"/>
          </a:p>
        </p:txBody>
      </p:sp>
      <p:sp>
        <p:nvSpPr>
          <p:cNvPr id="4" name="Pladsholder til slidenummer 3">
            <a:extLst>
              <a:ext uri="{FF2B5EF4-FFF2-40B4-BE49-F238E27FC236}">
                <a16:creationId xmlns:a16="http://schemas.microsoft.com/office/drawing/2014/main" id="{ECFA23E4-63CF-4CEB-BA39-1047A0D1C08F}"/>
              </a:ext>
            </a:extLst>
          </p:cNvPr>
          <p:cNvSpPr>
            <a:spLocks noGrp="1"/>
          </p:cNvSpPr>
          <p:nvPr>
            <p:ph type="sldNum" sz="quarter" idx="12"/>
          </p:nvPr>
        </p:nvSpPr>
        <p:spPr/>
        <p:txBody>
          <a:bodyPr/>
          <a:lstStyle/>
          <a:p>
            <a:fld id="{47ACE8BD-FCC4-4BD9-8FD4-0E0A8FD79FDD}" type="slidenum">
              <a:rPr lang="da-DK" smtClean="0"/>
              <a:t>6</a:t>
            </a:fld>
            <a:endParaRPr lang="da-DK"/>
          </a:p>
        </p:txBody>
      </p:sp>
    </p:spTree>
    <p:extLst>
      <p:ext uri="{BB962C8B-B14F-4D97-AF65-F5344CB8AC3E}">
        <p14:creationId xmlns:p14="http://schemas.microsoft.com/office/powerpoint/2010/main" val="3674565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80956D-600C-4F65-88BF-69066B9505ED}"/>
              </a:ext>
            </a:extLst>
          </p:cNvPr>
          <p:cNvSpPr>
            <a:spLocks noGrp="1"/>
          </p:cNvSpPr>
          <p:nvPr>
            <p:ph type="title"/>
          </p:nvPr>
        </p:nvSpPr>
        <p:spPr/>
        <p:txBody>
          <a:bodyPr>
            <a:normAutofit/>
          </a:bodyPr>
          <a:lstStyle/>
          <a:p>
            <a:r>
              <a:rPr lang="da-DK" sz="4000" dirty="0">
                <a:latin typeface="Elephant" panose="02020904090505020303" pitchFamily="18" charset="0"/>
              </a:rPr>
              <a:t>Bachelorprojekt i grupper.</a:t>
            </a:r>
          </a:p>
        </p:txBody>
      </p:sp>
      <p:sp>
        <p:nvSpPr>
          <p:cNvPr id="3" name="Pladsholder til indhold 2">
            <a:extLst>
              <a:ext uri="{FF2B5EF4-FFF2-40B4-BE49-F238E27FC236}">
                <a16:creationId xmlns:a16="http://schemas.microsoft.com/office/drawing/2014/main" id="{F093F087-AC8A-4E5B-9BBC-872594BCD251}"/>
              </a:ext>
            </a:extLst>
          </p:cNvPr>
          <p:cNvSpPr>
            <a:spLocks noGrp="1"/>
          </p:cNvSpPr>
          <p:nvPr>
            <p:ph idx="1"/>
          </p:nvPr>
        </p:nvSpPr>
        <p:spPr/>
        <p:txBody>
          <a:bodyPr>
            <a:normAutofit/>
          </a:bodyPr>
          <a:lstStyle/>
          <a:p>
            <a:pPr marL="0" indent="0">
              <a:buNone/>
            </a:pPr>
            <a:r>
              <a:rPr lang="da-DK" b="1" dirty="0">
                <a:solidFill>
                  <a:srgbClr val="FF0000"/>
                </a:solidFill>
              </a:rPr>
              <a:t>Et samarbejde.</a:t>
            </a:r>
          </a:p>
          <a:p>
            <a:r>
              <a:rPr lang="da-DK" dirty="0"/>
              <a:t>Det er helt centralt for gruppeprojekter, at gruppens medlemmer indledningsvist lægger en </a:t>
            </a:r>
            <a:r>
              <a:rPr lang="da-DK" b="1" dirty="0">
                <a:solidFill>
                  <a:srgbClr val="FF0000"/>
                </a:solidFill>
              </a:rPr>
              <a:t>plan for arbejdet </a:t>
            </a:r>
            <a:r>
              <a:rPr lang="da-DK" dirty="0"/>
              <a:t>med projektet og</a:t>
            </a:r>
          </a:p>
          <a:p>
            <a:r>
              <a:rPr lang="da-DK" dirty="0"/>
              <a:t>foretager en gensidig </a:t>
            </a:r>
            <a:r>
              <a:rPr lang="da-DK" b="1" dirty="0">
                <a:solidFill>
                  <a:srgbClr val="FF0000"/>
                </a:solidFill>
              </a:rPr>
              <a:t>forventningsafstemning</a:t>
            </a:r>
            <a:r>
              <a:rPr lang="da-DK" dirty="0"/>
              <a:t> i forhold til, hvordan gruppearbejdet skal foregå. Det er således vigtigt at blive enige om, hvor meget man vil arbejde på projektet, hvornår man vil arbejde på projektet, hvilke ambitioner der er for projektet, og hvilken rollefordeling der skal være blandt gruppens medlemmer.</a:t>
            </a:r>
          </a:p>
          <a:p>
            <a:endParaRPr lang="da-DK" dirty="0"/>
          </a:p>
          <a:p>
            <a:pPr marL="0" indent="0">
              <a:buNone/>
            </a:pPr>
            <a:endParaRPr lang="da-DK" dirty="0"/>
          </a:p>
        </p:txBody>
      </p:sp>
      <p:sp>
        <p:nvSpPr>
          <p:cNvPr id="4" name="Pladsholder til slidenummer 3">
            <a:extLst>
              <a:ext uri="{FF2B5EF4-FFF2-40B4-BE49-F238E27FC236}">
                <a16:creationId xmlns:a16="http://schemas.microsoft.com/office/drawing/2014/main" id="{07185A18-4C36-468C-8DE2-5D8F9797DFD2}"/>
              </a:ext>
            </a:extLst>
          </p:cNvPr>
          <p:cNvSpPr>
            <a:spLocks noGrp="1"/>
          </p:cNvSpPr>
          <p:nvPr>
            <p:ph type="sldNum" sz="quarter" idx="12"/>
          </p:nvPr>
        </p:nvSpPr>
        <p:spPr/>
        <p:txBody>
          <a:bodyPr/>
          <a:lstStyle/>
          <a:p>
            <a:fld id="{47ACE8BD-FCC4-4BD9-8FD4-0E0A8FD79FDD}" type="slidenum">
              <a:rPr lang="da-DK" smtClean="0"/>
              <a:t>7</a:t>
            </a:fld>
            <a:endParaRPr lang="da-DK"/>
          </a:p>
        </p:txBody>
      </p:sp>
    </p:spTree>
    <p:extLst>
      <p:ext uri="{BB962C8B-B14F-4D97-AF65-F5344CB8AC3E}">
        <p14:creationId xmlns:p14="http://schemas.microsoft.com/office/powerpoint/2010/main" val="641441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058C6C-43E2-46B2-8050-45A1E5342D73}"/>
              </a:ext>
            </a:extLst>
          </p:cNvPr>
          <p:cNvSpPr>
            <a:spLocks noGrp="1"/>
          </p:cNvSpPr>
          <p:nvPr>
            <p:ph type="title"/>
          </p:nvPr>
        </p:nvSpPr>
        <p:spPr/>
        <p:txBody>
          <a:bodyPr>
            <a:normAutofit/>
          </a:bodyPr>
          <a:lstStyle/>
          <a:p>
            <a:r>
              <a:rPr lang="da-DK" sz="4000" dirty="0">
                <a:latin typeface="Elephant" panose="02020904090505020303" pitchFamily="18" charset="0"/>
              </a:rPr>
              <a:t>Indledende overvejelser.</a:t>
            </a:r>
          </a:p>
        </p:txBody>
      </p:sp>
      <p:sp>
        <p:nvSpPr>
          <p:cNvPr id="3" name="Pladsholder til indhold 2">
            <a:extLst>
              <a:ext uri="{FF2B5EF4-FFF2-40B4-BE49-F238E27FC236}">
                <a16:creationId xmlns:a16="http://schemas.microsoft.com/office/drawing/2014/main" id="{2075D4A8-3BB6-42C9-A537-33AF722CC271}"/>
              </a:ext>
            </a:extLst>
          </p:cNvPr>
          <p:cNvSpPr>
            <a:spLocks noGrp="1"/>
          </p:cNvSpPr>
          <p:nvPr>
            <p:ph idx="1"/>
          </p:nvPr>
        </p:nvSpPr>
        <p:spPr/>
        <p:txBody>
          <a:bodyPr/>
          <a:lstStyle/>
          <a:p>
            <a:pPr marL="0" indent="0">
              <a:buNone/>
            </a:pPr>
            <a:endParaRPr lang="da-DK" dirty="0"/>
          </a:p>
          <a:p>
            <a:pPr marL="0" indent="0">
              <a:buNone/>
            </a:pPr>
            <a:r>
              <a:rPr lang="da-DK" b="1" dirty="0"/>
              <a:t>Hvilket emne, vil jeg gerne skrive om?</a:t>
            </a:r>
          </a:p>
          <a:p>
            <a:pPr marL="0" indent="0">
              <a:buNone/>
            </a:pPr>
            <a:endParaRPr lang="da-DK" b="1" dirty="0"/>
          </a:p>
          <a:p>
            <a:pPr marL="0" indent="0">
              <a:buNone/>
            </a:pPr>
            <a:r>
              <a:rPr lang="da-DK" b="1" dirty="0"/>
              <a:t>Hvem vil jeg gerne have som vejleder?</a:t>
            </a:r>
          </a:p>
        </p:txBody>
      </p:sp>
      <p:sp>
        <p:nvSpPr>
          <p:cNvPr id="4" name="Pladsholder til slidenummer 3">
            <a:extLst>
              <a:ext uri="{FF2B5EF4-FFF2-40B4-BE49-F238E27FC236}">
                <a16:creationId xmlns:a16="http://schemas.microsoft.com/office/drawing/2014/main" id="{609C3175-98E9-4F43-9674-1CE89E99BFFE}"/>
              </a:ext>
            </a:extLst>
          </p:cNvPr>
          <p:cNvSpPr>
            <a:spLocks noGrp="1"/>
          </p:cNvSpPr>
          <p:nvPr>
            <p:ph type="sldNum" sz="quarter" idx="12"/>
          </p:nvPr>
        </p:nvSpPr>
        <p:spPr/>
        <p:txBody>
          <a:bodyPr/>
          <a:lstStyle/>
          <a:p>
            <a:fld id="{47ACE8BD-FCC4-4BD9-8FD4-0E0A8FD79FDD}" type="slidenum">
              <a:rPr lang="da-DK" smtClean="0"/>
              <a:t>8</a:t>
            </a:fld>
            <a:endParaRPr lang="da-DK"/>
          </a:p>
        </p:txBody>
      </p:sp>
    </p:spTree>
    <p:extLst>
      <p:ext uri="{BB962C8B-B14F-4D97-AF65-F5344CB8AC3E}">
        <p14:creationId xmlns:p14="http://schemas.microsoft.com/office/powerpoint/2010/main" val="4252075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6D24C2-84DA-4951-83F0-4F54005F9ABB}"/>
              </a:ext>
            </a:extLst>
          </p:cNvPr>
          <p:cNvSpPr>
            <a:spLocks noGrp="1"/>
          </p:cNvSpPr>
          <p:nvPr>
            <p:ph type="title"/>
          </p:nvPr>
        </p:nvSpPr>
        <p:spPr/>
        <p:txBody>
          <a:bodyPr>
            <a:normAutofit/>
          </a:bodyPr>
          <a:lstStyle/>
          <a:p>
            <a:r>
              <a:rPr lang="da-DK" sz="4000" dirty="0">
                <a:latin typeface="Elephant" panose="02020904090505020303" pitchFamily="18" charset="0"/>
              </a:rPr>
              <a:t>Emnevalg.</a:t>
            </a:r>
          </a:p>
        </p:txBody>
      </p:sp>
      <p:sp>
        <p:nvSpPr>
          <p:cNvPr id="3" name="Pladsholder til indhold 2">
            <a:extLst>
              <a:ext uri="{FF2B5EF4-FFF2-40B4-BE49-F238E27FC236}">
                <a16:creationId xmlns:a16="http://schemas.microsoft.com/office/drawing/2014/main" id="{07C1EAB4-2F1B-4F46-AE1C-8E718AC035AC}"/>
              </a:ext>
            </a:extLst>
          </p:cNvPr>
          <p:cNvSpPr>
            <a:spLocks noGrp="1"/>
          </p:cNvSpPr>
          <p:nvPr>
            <p:ph idx="1"/>
          </p:nvPr>
        </p:nvSpPr>
        <p:spPr/>
        <p:txBody>
          <a:bodyPr>
            <a:normAutofit/>
          </a:bodyPr>
          <a:lstStyle/>
          <a:p>
            <a:pPr marL="0" indent="0">
              <a:lnSpc>
                <a:spcPct val="100000"/>
              </a:lnSpc>
              <a:spcAft>
                <a:spcPts val="1000"/>
              </a:spcAft>
              <a:buNone/>
            </a:pPr>
            <a:r>
              <a:rPr lang="da-DK" sz="3000" b="1" dirty="0">
                <a:solidFill>
                  <a:srgbClr val="FF0000"/>
                </a:solidFill>
              </a:rPr>
              <a:t>O</a:t>
            </a:r>
            <a:r>
              <a:rPr lang="da-GL" sz="3000" b="1" dirty="0">
                <a:solidFill>
                  <a:srgbClr val="FF0000"/>
                </a:solidFill>
              </a:rPr>
              <a:t>v</a:t>
            </a:r>
            <a:r>
              <a:rPr lang="da-DK" sz="3000" b="1" dirty="0">
                <a:solidFill>
                  <a:srgbClr val="FF0000"/>
                </a:solidFill>
              </a:rPr>
              <a:t>e</a:t>
            </a:r>
            <a:r>
              <a:rPr lang="da-GL" sz="3000" b="1" dirty="0">
                <a:solidFill>
                  <a:srgbClr val="FF0000"/>
                </a:solidFill>
              </a:rPr>
              <a:t>r</a:t>
            </a:r>
            <a:r>
              <a:rPr lang="da-DK" sz="3000" b="1" dirty="0">
                <a:solidFill>
                  <a:srgbClr val="FF0000"/>
                </a:solidFill>
              </a:rPr>
              <a:t>v</a:t>
            </a:r>
            <a:r>
              <a:rPr lang="da-GL" sz="3000" b="1" dirty="0">
                <a:solidFill>
                  <a:srgbClr val="FF0000"/>
                </a:solidFill>
              </a:rPr>
              <a:t>e</a:t>
            </a:r>
            <a:r>
              <a:rPr lang="da-DK" sz="3000" b="1" dirty="0">
                <a:solidFill>
                  <a:srgbClr val="FF0000"/>
                </a:solidFill>
              </a:rPr>
              <a:t>j</a:t>
            </a:r>
            <a:r>
              <a:rPr lang="da-GL" sz="3000" b="1" dirty="0">
                <a:solidFill>
                  <a:srgbClr val="FF0000"/>
                </a:solidFill>
              </a:rPr>
              <a:t>e</a:t>
            </a:r>
            <a:r>
              <a:rPr lang="da-DK" sz="3000" b="1" dirty="0">
                <a:solidFill>
                  <a:srgbClr val="FF0000"/>
                </a:solidFill>
              </a:rPr>
              <a:t>l</a:t>
            </a:r>
            <a:r>
              <a:rPr lang="da-GL" sz="3000" b="1" dirty="0">
                <a:solidFill>
                  <a:srgbClr val="FF0000"/>
                </a:solidFill>
              </a:rPr>
              <a:t>s</a:t>
            </a:r>
            <a:r>
              <a:rPr lang="da-DK" sz="3000" b="1" dirty="0">
                <a:solidFill>
                  <a:srgbClr val="FF0000"/>
                </a:solidFill>
              </a:rPr>
              <a:t>e</a:t>
            </a:r>
            <a:r>
              <a:rPr lang="da-GL" sz="3000" b="1" dirty="0">
                <a:solidFill>
                  <a:srgbClr val="FF0000"/>
                </a:solidFill>
              </a:rPr>
              <a:t>r</a:t>
            </a:r>
            <a:r>
              <a:rPr lang="da-DK" sz="3000" b="1" dirty="0">
                <a:solidFill>
                  <a:srgbClr val="FF0000"/>
                </a:solidFill>
              </a:rPr>
              <a:t>.</a:t>
            </a:r>
            <a:endParaRPr lang="da-GL" sz="3000" b="1" dirty="0">
              <a:solidFill>
                <a:srgbClr val="FF0000"/>
              </a:solidFill>
            </a:endParaRPr>
          </a:p>
          <a:p>
            <a:pPr marL="245700" indent="-342900">
              <a:lnSpc>
                <a:spcPct val="100000"/>
              </a:lnSpc>
              <a:spcAft>
                <a:spcPts val="1000"/>
              </a:spcAft>
            </a:pPr>
            <a:r>
              <a:rPr lang="da-GL" sz="2700" dirty="0"/>
              <a:t>Tilstrækkelig bredt</a:t>
            </a:r>
            <a:r>
              <a:rPr lang="da-DK" sz="2700" dirty="0"/>
              <a:t>.</a:t>
            </a:r>
            <a:endParaRPr lang="da-GL" sz="2700" dirty="0"/>
          </a:p>
          <a:p>
            <a:pPr marL="245700" indent="-342900">
              <a:lnSpc>
                <a:spcPct val="100000"/>
              </a:lnSpc>
              <a:spcAft>
                <a:spcPts val="1000"/>
              </a:spcAft>
            </a:pPr>
            <a:r>
              <a:rPr lang="da-GL" sz="2700" dirty="0"/>
              <a:t>Skal kunne fylde det krævede antal anslag</a:t>
            </a:r>
            <a:r>
              <a:rPr lang="da-DK" sz="2700" dirty="0"/>
              <a:t>.</a:t>
            </a:r>
            <a:endParaRPr lang="da-GL" sz="2700" dirty="0"/>
          </a:p>
          <a:p>
            <a:pPr marL="245700" indent="-342900">
              <a:lnSpc>
                <a:spcPct val="100000"/>
              </a:lnSpc>
              <a:spcAft>
                <a:spcPts val="1000"/>
              </a:spcAft>
            </a:pPr>
            <a:r>
              <a:rPr lang="da-DK" sz="2700" dirty="0"/>
              <a:t>T</a:t>
            </a:r>
            <a:r>
              <a:rPr lang="da-GL" sz="2700" dirty="0"/>
              <a:t>i</a:t>
            </a:r>
            <a:r>
              <a:rPr lang="da-DK" sz="2700" dirty="0"/>
              <a:t>l</a:t>
            </a:r>
            <a:r>
              <a:rPr lang="da-GL" sz="2700" dirty="0"/>
              <a:t>s</a:t>
            </a:r>
            <a:r>
              <a:rPr lang="da-DK" sz="2700" dirty="0"/>
              <a:t>t</a:t>
            </a:r>
            <a:r>
              <a:rPr lang="da-GL" sz="2700" dirty="0"/>
              <a:t>r</a:t>
            </a:r>
            <a:r>
              <a:rPr lang="da-DK" sz="2700" dirty="0"/>
              <a:t>æ</a:t>
            </a:r>
            <a:r>
              <a:rPr lang="da-GL" sz="2700" dirty="0"/>
              <a:t>k</a:t>
            </a:r>
            <a:r>
              <a:rPr lang="da-DK" sz="2700" dirty="0"/>
              <a:t>k</a:t>
            </a:r>
            <a:r>
              <a:rPr lang="da-GL" sz="2700" dirty="0"/>
              <a:t>e</a:t>
            </a:r>
            <a:r>
              <a:rPr lang="da-DK" sz="2700" dirty="0"/>
              <a:t>l</a:t>
            </a:r>
            <a:r>
              <a:rPr lang="da-GL" sz="2700" dirty="0"/>
              <a:t>i</a:t>
            </a:r>
            <a:r>
              <a:rPr lang="da-DK" sz="2700" dirty="0"/>
              <a:t>g</a:t>
            </a:r>
            <a:r>
              <a:rPr lang="da-GL" sz="2700" dirty="0"/>
              <a:t> </a:t>
            </a:r>
            <a:r>
              <a:rPr lang="da-DK" sz="2700" dirty="0"/>
              <a:t>d</a:t>
            </a:r>
            <a:r>
              <a:rPr lang="da-GL" sz="2700" dirty="0"/>
              <a:t>y</a:t>
            </a:r>
            <a:r>
              <a:rPr lang="da-DK" sz="2700" dirty="0"/>
              <a:t>b</a:t>
            </a:r>
            <a:r>
              <a:rPr lang="da-GL" sz="2700" dirty="0"/>
              <a:t>de</a:t>
            </a:r>
            <a:r>
              <a:rPr lang="da-DK" sz="2700" dirty="0"/>
              <a:t>.</a:t>
            </a:r>
            <a:endParaRPr lang="da-GL" sz="2700" dirty="0"/>
          </a:p>
          <a:p>
            <a:pPr marL="245700" indent="-342900">
              <a:lnSpc>
                <a:spcPct val="100000"/>
              </a:lnSpc>
              <a:spcAft>
                <a:spcPts val="1000"/>
              </a:spcAft>
            </a:pPr>
            <a:r>
              <a:rPr lang="da-GL" sz="2700" dirty="0"/>
              <a:t>Afgrænsning af emne</a:t>
            </a:r>
            <a:r>
              <a:rPr lang="da-DK" sz="2700" dirty="0"/>
              <a:t>.</a:t>
            </a:r>
            <a:endParaRPr lang="da-GL" sz="2700" dirty="0"/>
          </a:p>
          <a:p>
            <a:pPr marL="0" indent="0">
              <a:lnSpc>
                <a:spcPct val="100000"/>
              </a:lnSpc>
              <a:spcAft>
                <a:spcPts val="1000"/>
              </a:spcAft>
              <a:buNone/>
            </a:pPr>
            <a:r>
              <a:rPr lang="da-GL" sz="2300" b="1" dirty="0">
                <a:solidFill>
                  <a:srgbClr val="FF0000"/>
                </a:solidFill>
              </a:rPr>
              <a:t>Emneforslag</a:t>
            </a:r>
          </a:p>
          <a:p>
            <a:pPr marL="645750" lvl="1" indent="-285750">
              <a:lnSpc>
                <a:spcPct val="100000"/>
              </a:lnSpc>
              <a:spcAft>
                <a:spcPts val="1000"/>
              </a:spcAft>
            </a:pPr>
            <a:r>
              <a:rPr lang="da-GL" sz="1800" dirty="0"/>
              <a:t>Se på mitSDU</a:t>
            </a:r>
            <a:r>
              <a:rPr lang="da-DK" sz="1800" dirty="0"/>
              <a:t>, under uddannelsen og under Bachelorprojekt, under »Valg af emne«. </a:t>
            </a:r>
            <a:endParaRPr lang="da-DK" dirty="0"/>
          </a:p>
        </p:txBody>
      </p:sp>
      <p:sp>
        <p:nvSpPr>
          <p:cNvPr id="4" name="Pladsholder til slidenummer 3">
            <a:extLst>
              <a:ext uri="{FF2B5EF4-FFF2-40B4-BE49-F238E27FC236}">
                <a16:creationId xmlns:a16="http://schemas.microsoft.com/office/drawing/2014/main" id="{9E87F643-F1A7-4B02-AC5C-C60581FC57A1}"/>
              </a:ext>
            </a:extLst>
          </p:cNvPr>
          <p:cNvSpPr>
            <a:spLocks noGrp="1"/>
          </p:cNvSpPr>
          <p:nvPr>
            <p:ph type="sldNum" sz="quarter" idx="12"/>
          </p:nvPr>
        </p:nvSpPr>
        <p:spPr/>
        <p:txBody>
          <a:bodyPr/>
          <a:lstStyle/>
          <a:p>
            <a:fld id="{47ACE8BD-FCC4-4BD9-8FD4-0E0A8FD79FDD}" type="slidenum">
              <a:rPr lang="da-DK" smtClean="0"/>
              <a:t>9</a:t>
            </a:fld>
            <a:endParaRPr lang="da-DK"/>
          </a:p>
        </p:txBody>
      </p:sp>
    </p:spTree>
    <p:extLst>
      <p:ext uri="{BB962C8B-B14F-4D97-AF65-F5344CB8AC3E}">
        <p14:creationId xmlns:p14="http://schemas.microsoft.com/office/powerpoint/2010/main" val="160152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a:themeElements>
    <a:clrScheme name="SDU">
      <a:dk1>
        <a:srgbClr val="000000"/>
      </a:dk1>
      <a:lt1>
        <a:sysClr val="window" lastClr="FFFFFF"/>
      </a:lt1>
      <a:dk2>
        <a:srgbClr val="7A6040"/>
      </a:dk2>
      <a:lt2>
        <a:srgbClr val="DDCBA4"/>
      </a:lt2>
      <a:accent1>
        <a:srgbClr val="AEB862"/>
      </a:accent1>
      <a:accent2>
        <a:srgbClr val="789D4A"/>
      </a:accent2>
      <a:accent3>
        <a:srgbClr val="F2C75C"/>
      </a:accent3>
      <a:accent4>
        <a:srgbClr val="E07E3C"/>
      </a:accent4>
      <a:accent5>
        <a:srgbClr val="E1BBB4"/>
      </a:accent5>
      <a:accent6>
        <a:srgbClr val="D05A57"/>
      </a:accent6>
      <a:hlink>
        <a:srgbClr val="0563C1"/>
      </a:hlink>
      <a:folHlink>
        <a:srgbClr val="954F72"/>
      </a:folHlink>
    </a:clrScheme>
    <a:fontScheme name="SD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solidFill>
            <a:schemeClr val="accent1"/>
          </a:solidFill>
        </a:ln>
      </a:spPr>
      <a:bodyPr lIns="72000" tIns="72000" rIns="72000" bIns="72000" rtlCol="0" anchor="ctr"/>
      <a:lstStyle>
        <a:defPPr algn="ctr">
          <a:defRPr sz="1600" dirty="0" err="1"/>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a:defPPr>
      </a:lstStyle>
    </a:txDef>
  </a:objectDefaults>
  <a:extraClrSchemeLst/>
  <a:custClrLst>
    <a:custClr name="Grøn 1">
      <a:srgbClr val="4E5B31"/>
    </a:custClr>
    <a:custClr name="Grøn 2">
      <a:srgbClr val="789D4A"/>
    </a:custClr>
    <a:custClr name="Grøn 3">
      <a:srgbClr val="AEB862"/>
    </a:custClr>
    <a:custClr name="Grøn 4">
      <a:srgbClr val="EAE7B9"/>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Orange 1">
      <a:srgbClr val="D38235"/>
    </a:custClr>
    <a:custClr name="Orange 2">
      <a:srgbClr val="E0A526"/>
    </a:custClr>
    <a:custClr name="Orange 3">
      <a:srgbClr val="EED484"/>
    </a:custClr>
    <a:custClr name="Orange 4">
      <a:srgbClr val="FCF0C4"/>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ød 1">
      <a:srgbClr val="862633"/>
    </a:custClr>
    <a:custClr name="Rød 2">
      <a:srgbClr val="D05A57"/>
    </a:custClr>
    <a:custClr name="Rød 3">
      <a:srgbClr val="E1BBB4"/>
    </a:custClr>
    <a:custClr name="Rød 4">
      <a:srgbClr val="F4E2DE"/>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Brun 1">
      <a:srgbClr val="473729"/>
    </a:custClr>
    <a:custClr name="Brun 2">
      <a:srgbClr val="946037"/>
    </a:custClr>
    <a:custClr name="Brun 3">
      <a:srgbClr val="DDCBA4"/>
    </a:custClr>
    <a:custClr name="Brun 4">
      <a:srgbClr val="EFE5D1"/>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Sort">
      <a:srgbClr val="000000"/>
    </a:custClr>
    <a:custClr name="Hvid">
      <a:srgbClr val="FFFFFF"/>
    </a:custClr>
  </a:custClrLst>
  <a:extLst>
    <a:ext uri="{05A4C25C-085E-4340-85A3-A5531E510DB2}">
      <thm15:themeFamily xmlns:thm15="http://schemas.microsoft.com/office/thememl/2012/main" name="SDU widescreen.potx" id="{1C4F8E8D-0334-4267-96F7-9CAC143C1229}" vid="{6887ADA9-E5D5-4F4B-ACE2-43240691910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3110</Words>
  <Application>Microsoft Office PowerPoint</Application>
  <PresentationFormat>Widescreen</PresentationFormat>
  <Paragraphs>308</Paragraphs>
  <Slides>35</Slides>
  <Notes>1</Notes>
  <HiddenSlides>0</HiddenSlides>
  <MMClips>0</MMClips>
  <ScaleCrop>false</ScaleCrop>
  <HeadingPairs>
    <vt:vector size="6" baseType="variant">
      <vt:variant>
        <vt:lpstr>Benyttede skrifttyper</vt:lpstr>
      </vt:variant>
      <vt:variant>
        <vt:i4>7</vt:i4>
      </vt:variant>
      <vt:variant>
        <vt:lpstr>Tema</vt:lpstr>
      </vt:variant>
      <vt:variant>
        <vt:i4>2</vt:i4>
      </vt:variant>
      <vt:variant>
        <vt:lpstr>Slidetitler</vt:lpstr>
      </vt:variant>
      <vt:variant>
        <vt:i4>35</vt:i4>
      </vt:variant>
    </vt:vector>
  </HeadingPairs>
  <TitlesOfParts>
    <vt:vector size="44" baseType="lpstr">
      <vt:lpstr>Aptos</vt:lpstr>
      <vt:lpstr>Arial</vt:lpstr>
      <vt:lpstr>Calibri</vt:lpstr>
      <vt:lpstr>Calibri Light</vt:lpstr>
      <vt:lpstr>Elephant</vt:lpstr>
      <vt:lpstr>Symbol</vt:lpstr>
      <vt:lpstr>Wingdings</vt:lpstr>
      <vt:lpstr>Office-tema</vt:lpstr>
      <vt:lpstr>Blank</vt:lpstr>
      <vt:lpstr>Intromøde om bachelorprojekt  for jer, der skal skrive projekt i foråret 2024.</vt:lpstr>
      <vt:lpstr>Program</vt:lpstr>
      <vt:lpstr>Vigtige datoer:</vt:lpstr>
      <vt:lpstr>Vigtige datoer:</vt:lpstr>
      <vt:lpstr>Vigtige datoer:</vt:lpstr>
      <vt:lpstr>Bachelorprojekt i grupper.</vt:lpstr>
      <vt:lpstr>Bachelorprojekt i grupper.</vt:lpstr>
      <vt:lpstr>Indledende overvejelser.</vt:lpstr>
      <vt:lpstr>Emnevalg.</vt:lpstr>
      <vt:lpstr>Emnevalg.</vt:lpstr>
      <vt:lpstr>Emnevalg.</vt:lpstr>
      <vt:lpstr>Vejleder.</vt:lpstr>
      <vt:lpstr>Hvad kan jeg bruge vejleder til?</vt:lpstr>
      <vt:lpstr>Hvad kan jeg ikke bruge vejleder til?</vt:lpstr>
      <vt:lpstr>Vejleder.</vt:lpstr>
      <vt:lpstr>Vejleder.</vt:lpstr>
      <vt:lpstr>Projektets opbygning.</vt:lpstr>
      <vt:lpstr>Det mundtlige forsvar.</vt:lpstr>
      <vt:lpstr>Bedømmelsen af bachelorprojektet. </vt:lpstr>
      <vt:lpstr>Bedømmelsen af bachelorprojektet. </vt:lpstr>
      <vt:lpstr>Bedømmelsen af bachelorprojektet. </vt:lpstr>
      <vt:lpstr>Bedømmelsen af bachelorprojektet. </vt:lpstr>
      <vt:lpstr>Bedømmelsen af bachelorprojektet.</vt:lpstr>
      <vt:lpstr>Bedømmelsen af bachelorprojektet.</vt:lpstr>
      <vt:lpstr>Rubric – et hjælperedskab.</vt:lpstr>
      <vt:lpstr>Formelle krav.</vt:lpstr>
      <vt:lpstr>Information om bachelorprojekt.</vt:lpstr>
      <vt:lpstr>Særligt for projekter med EU-retligt indhold: </vt:lpstr>
      <vt:lpstr>Eksamensuregelmæssigheder  Infomøder  BA- og speciale-skrivning  </vt:lpstr>
      <vt:lpstr>Hvad er en eksamensuregelmæssighed?</vt:lpstr>
      <vt:lpstr>Typer af plagiat som ofte fører til indberetning</vt:lpstr>
      <vt:lpstr>Ofte forklarer den studerende …</vt:lpstr>
      <vt:lpstr>Brug af AI</vt:lpstr>
      <vt:lpstr>Gode råd</vt:lpstr>
      <vt:lpstr>                     Spørgsmål?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Intromøde om bachelorprojekt  for jer, der skal skrive projekt i efteråret 2021.</dc:title>
  <dc:creator>Lone Hansen</dc:creator>
  <cp:lastModifiedBy>Lone Hansen</cp:lastModifiedBy>
  <cp:revision>77</cp:revision>
  <cp:lastPrinted>2022-11-09T09:55:35Z</cp:lastPrinted>
  <dcterms:created xsi:type="dcterms:W3CDTF">2021-05-04T12:52:20Z</dcterms:created>
  <dcterms:modified xsi:type="dcterms:W3CDTF">2023-11-09T07:24:11Z</dcterms:modified>
</cp:coreProperties>
</file>