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2" r:id="rId4"/>
  </p:sldMasterIdLst>
  <p:notesMasterIdLst>
    <p:notesMasterId r:id="rId13"/>
  </p:notesMasterIdLst>
  <p:handoutMasterIdLst>
    <p:handoutMasterId r:id="rId14"/>
  </p:handoutMasterIdLst>
  <p:sldIdLst>
    <p:sldId id="281" r:id="rId5"/>
    <p:sldId id="259" r:id="rId6"/>
    <p:sldId id="289" r:id="rId7"/>
    <p:sldId id="290" r:id="rId8"/>
    <p:sldId id="270" r:id="rId9"/>
    <p:sldId id="272" r:id="rId10"/>
    <p:sldId id="283" r:id="rId11"/>
    <p:sldId id="287" r:id="rId12"/>
  </p:sldIdLst>
  <p:sldSz cx="12188825" cy="6858000"/>
  <p:notesSz cx="6858000" cy="9144000"/>
  <p:defaultTextStyle>
    <a:defPPr rtl="0">
      <a:defRPr lang="da-dk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llemlayout 1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3750" autoAdjust="0"/>
  </p:normalViewPr>
  <p:slideViewPr>
    <p:cSldViewPr showGuides="1">
      <p:cViewPr varScale="1">
        <p:scale>
          <a:sx n="121" d="100"/>
          <a:sy n="121" d="100"/>
        </p:scale>
        <p:origin x="184" y="216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96" d="100"/>
          <a:sy n="96" d="100"/>
        </p:scale>
        <p:origin x="289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33E87-11F3-BA4E-B8A0-8F7528B905BC}" type="doc">
      <dgm:prSet loTypeId="urn:microsoft.com/office/officeart/2005/8/layout/cycle4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da-DK"/>
        </a:p>
      </dgm:t>
    </dgm:pt>
    <dgm:pt modelId="{D09FBCC3-5CC5-B041-9483-A88136D33838}">
      <dgm:prSet phldrT="[Tekst]"/>
      <dgm:spPr/>
      <dgm:t>
        <a:bodyPr/>
        <a:lstStyle/>
        <a:p>
          <a:r>
            <a:rPr lang="da-DK" dirty="0"/>
            <a:t>Dit netværk</a:t>
          </a:r>
        </a:p>
      </dgm:t>
    </dgm:pt>
    <dgm:pt modelId="{1143C37B-5CAA-A04F-ADD6-83A63B04CD88}" type="parTrans" cxnId="{7E076F07-72F1-344C-8E72-D104A33AFFB9}">
      <dgm:prSet/>
      <dgm:spPr/>
      <dgm:t>
        <a:bodyPr/>
        <a:lstStyle/>
        <a:p>
          <a:endParaRPr lang="da-DK"/>
        </a:p>
      </dgm:t>
    </dgm:pt>
    <dgm:pt modelId="{9977A741-52C3-F942-A978-C993EF624A34}" type="sibTrans" cxnId="{7E076F07-72F1-344C-8E72-D104A33AFFB9}">
      <dgm:prSet/>
      <dgm:spPr/>
      <dgm:t>
        <a:bodyPr/>
        <a:lstStyle/>
        <a:p>
          <a:endParaRPr lang="da-DK"/>
        </a:p>
      </dgm:t>
    </dgm:pt>
    <dgm:pt modelId="{FF22BE2B-D471-E94A-978E-ACEA8DE1E132}">
      <dgm:prSet phldrT="[Tekst]"/>
      <dgm:spPr/>
      <dgm:t>
        <a:bodyPr/>
        <a:lstStyle/>
        <a:p>
          <a:r>
            <a:rPr lang="da-DK" dirty="0"/>
            <a:t>Familie, venner og bekendte</a:t>
          </a:r>
        </a:p>
      </dgm:t>
    </dgm:pt>
    <dgm:pt modelId="{85F927A4-1543-8141-BBBE-649D39119607}" type="parTrans" cxnId="{4BCBA369-A12A-4F46-9E06-7946ABA94603}">
      <dgm:prSet/>
      <dgm:spPr/>
      <dgm:t>
        <a:bodyPr/>
        <a:lstStyle/>
        <a:p>
          <a:endParaRPr lang="da-DK"/>
        </a:p>
      </dgm:t>
    </dgm:pt>
    <dgm:pt modelId="{9416392F-EA37-6A46-9EFC-AA042DD4C0F0}" type="sibTrans" cxnId="{4BCBA369-A12A-4F46-9E06-7946ABA94603}">
      <dgm:prSet/>
      <dgm:spPr/>
      <dgm:t>
        <a:bodyPr/>
        <a:lstStyle/>
        <a:p>
          <a:endParaRPr lang="da-DK"/>
        </a:p>
      </dgm:t>
    </dgm:pt>
    <dgm:pt modelId="{11FC74D1-9A7D-9C42-B173-2BBD3D88FBD1}">
      <dgm:prSet phldrT="[Tekst]"/>
      <dgm:spPr/>
      <dgm:t>
        <a:bodyPr/>
        <a:lstStyle/>
        <a:p>
          <a:r>
            <a:rPr lang="da-DK" dirty="0"/>
            <a:t>Dine vejledere </a:t>
          </a:r>
        </a:p>
      </dgm:t>
    </dgm:pt>
    <dgm:pt modelId="{2C412B22-6E2B-0C4D-8A28-81E7D8247B58}" type="parTrans" cxnId="{54FA5B74-CF98-7043-B66C-590A2C65E7EA}">
      <dgm:prSet/>
      <dgm:spPr/>
      <dgm:t>
        <a:bodyPr/>
        <a:lstStyle/>
        <a:p>
          <a:endParaRPr lang="da-DK"/>
        </a:p>
      </dgm:t>
    </dgm:pt>
    <dgm:pt modelId="{BB2778D1-E6D6-8742-8141-6A78A938F965}" type="sibTrans" cxnId="{54FA5B74-CF98-7043-B66C-590A2C65E7EA}">
      <dgm:prSet/>
      <dgm:spPr/>
      <dgm:t>
        <a:bodyPr/>
        <a:lstStyle/>
        <a:p>
          <a:endParaRPr lang="da-DK"/>
        </a:p>
      </dgm:t>
    </dgm:pt>
    <dgm:pt modelId="{D2201A58-9529-7747-A679-36F9B503E538}">
      <dgm:prSet phldrT="[Tekst]"/>
      <dgm:spPr/>
      <dgm:t>
        <a:bodyPr/>
        <a:lstStyle/>
        <a:p>
          <a:r>
            <a:rPr lang="da-DK" dirty="0"/>
            <a:t>Forventnings afstem </a:t>
          </a:r>
        </a:p>
      </dgm:t>
    </dgm:pt>
    <dgm:pt modelId="{093129A3-FA1F-BA4E-A325-23887E171E5D}" type="parTrans" cxnId="{B44A15ED-00F4-2148-A749-A4B665DCCACC}">
      <dgm:prSet/>
      <dgm:spPr/>
      <dgm:t>
        <a:bodyPr/>
        <a:lstStyle/>
        <a:p>
          <a:endParaRPr lang="da-DK"/>
        </a:p>
      </dgm:t>
    </dgm:pt>
    <dgm:pt modelId="{F67266E9-04E0-784C-B91A-3676AA841E66}" type="sibTrans" cxnId="{B44A15ED-00F4-2148-A749-A4B665DCCACC}">
      <dgm:prSet/>
      <dgm:spPr/>
      <dgm:t>
        <a:bodyPr/>
        <a:lstStyle/>
        <a:p>
          <a:endParaRPr lang="da-DK"/>
        </a:p>
      </dgm:t>
    </dgm:pt>
    <dgm:pt modelId="{1ED6493E-DBB2-3B4C-92F8-D205F4E57C4C}">
      <dgm:prSet phldrT="[Tekst]"/>
      <dgm:spPr/>
      <dgm:t>
        <a:bodyPr/>
        <a:lstStyle/>
        <a:p>
          <a:r>
            <a:rPr lang="da-DK" b="0" dirty="0">
              <a:solidFill>
                <a:schemeClr val="bg1"/>
              </a:solidFill>
            </a:rPr>
            <a:t>Bibliotekets </a:t>
          </a:r>
          <a:r>
            <a:rPr lang="da-DK" altLang="ko-KR" b="0" dirty="0">
              <a:solidFill>
                <a:schemeClr val="bg1"/>
              </a:solidFill>
              <a:cs typeface="Arial" pitchFamily="34" charset="0"/>
            </a:rPr>
            <a:t>ressourcer</a:t>
          </a:r>
          <a:endParaRPr lang="da-DK" b="0" dirty="0">
            <a:solidFill>
              <a:schemeClr val="bg1"/>
            </a:solidFill>
          </a:endParaRPr>
        </a:p>
      </dgm:t>
    </dgm:pt>
    <dgm:pt modelId="{3379D082-745B-F64B-806C-044347186621}" type="parTrans" cxnId="{164E578A-41DD-D846-8371-5395ECD7CFFA}">
      <dgm:prSet/>
      <dgm:spPr/>
      <dgm:t>
        <a:bodyPr/>
        <a:lstStyle/>
        <a:p>
          <a:endParaRPr lang="da-DK"/>
        </a:p>
      </dgm:t>
    </dgm:pt>
    <dgm:pt modelId="{1FED6331-C110-5F41-B3C8-DEDF1D41E936}" type="sibTrans" cxnId="{164E578A-41DD-D846-8371-5395ECD7CFFA}">
      <dgm:prSet/>
      <dgm:spPr/>
      <dgm:t>
        <a:bodyPr/>
        <a:lstStyle/>
        <a:p>
          <a:endParaRPr lang="da-DK"/>
        </a:p>
      </dgm:t>
    </dgm:pt>
    <dgm:pt modelId="{BCDD4C8C-22A2-9345-B980-AA32055D6B68}">
      <dgm:prSet phldrT="[Tekst]"/>
      <dgm:spPr/>
      <dgm:t>
        <a:bodyPr/>
        <a:lstStyle/>
        <a:p>
          <a:r>
            <a:rPr lang="da-DK" dirty="0"/>
            <a:t>Databaser </a:t>
          </a:r>
        </a:p>
      </dgm:t>
    </dgm:pt>
    <dgm:pt modelId="{616C8C8A-B943-9B40-AAB1-3D2225630F0C}" type="parTrans" cxnId="{F1C90BC8-6BD8-4D45-BBD3-5F8E5E59716B}">
      <dgm:prSet/>
      <dgm:spPr/>
      <dgm:t>
        <a:bodyPr/>
        <a:lstStyle/>
        <a:p>
          <a:endParaRPr lang="da-DK"/>
        </a:p>
      </dgm:t>
    </dgm:pt>
    <dgm:pt modelId="{18D3C990-8E59-8546-A80B-119B803D8A34}" type="sibTrans" cxnId="{F1C90BC8-6BD8-4D45-BBD3-5F8E5E59716B}">
      <dgm:prSet/>
      <dgm:spPr/>
      <dgm:t>
        <a:bodyPr/>
        <a:lstStyle/>
        <a:p>
          <a:endParaRPr lang="da-DK"/>
        </a:p>
      </dgm:t>
    </dgm:pt>
    <dgm:pt modelId="{9149464F-6507-CC44-9B41-DBF5F33C8ED3}">
      <dgm:prSet phldrT="[Tekst]"/>
      <dgm:spPr/>
      <dgm:t>
        <a:bodyPr/>
        <a:lstStyle/>
        <a:p>
          <a:r>
            <a:rPr lang="da-DK" dirty="0"/>
            <a:t>Dine Studie venner </a:t>
          </a:r>
        </a:p>
      </dgm:t>
    </dgm:pt>
    <dgm:pt modelId="{1746A2C6-4891-5545-92FE-455F188EBBCC}" type="parTrans" cxnId="{88DE4D8A-7EC2-314A-B6A8-A337DBCC1771}">
      <dgm:prSet/>
      <dgm:spPr/>
      <dgm:t>
        <a:bodyPr/>
        <a:lstStyle/>
        <a:p>
          <a:endParaRPr lang="da-DK"/>
        </a:p>
      </dgm:t>
    </dgm:pt>
    <dgm:pt modelId="{AB6E20F2-4620-4641-9E79-0E20872DCE06}" type="sibTrans" cxnId="{88DE4D8A-7EC2-314A-B6A8-A337DBCC1771}">
      <dgm:prSet/>
      <dgm:spPr/>
      <dgm:t>
        <a:bodyPr/>
        <a:lstStyle/>
        <a:p>
          <a:endParaRPr lang="da-DK"/>
        </a:p>
      </dgm:t>
    </dgm:pt>
    <dgm:pt modelId="{0AC60719-FE12-3349-8DAC-E7E23DB8D945}">
      <dgm:prSet phldrT="[Tekst]"/>
      <dgm:spPr/>
      <dgm:t>
        <a:bodyPr/>
        <a:lstStyle/>
        <a:p>
          <a:r>
            <a:rPr lang="da-DK" dirty="0"/>
            <a:t>Studiegruppen </a:t>
          </a:r>
        </a:p>
      </dgm:t>
    </dgm:pt>
    <dgm:pt modelId="{C5F9081F-9EA3-C340-9D81-EAD45D0B3AC2}" type="parTrans" cxnId="{794C5F6C-57B0-4E47-B459-64BB0D06038E}">
      <dgm:prSet/>
      <dgm:spPr/>
      <dgm:t>
        <a:bodyPr/>
        <a:lstStyle/>
        <a:p>
          <a:endParaRPr lang="da-DK"/>
        </a:p>
      </dgm:t>
    </dgm:pt>
    <dgm:pt modelId="{212B8236-49C5-CF43-B252-3B893428DE9C}" type="sibTrans" cxnId="{794C5F6C-57B0-4E47-B459-64BB0D06038E}">
      <dgm:prSet/>
      <dgm:spPr/>
      <dgm:t>
        <a:bodyPr/>
        <a:lstStyle/>
        <a:p>
          <a:endParaRPr lang="da-DK"/>
        </a:p>
      </dgm:t>
    </dgm:pt>
    <dgm:pt modelId="{4DBCF164-F0AD-8F49-B840-95531E115D13}">
      <dgm:prSet phldrT="[Tekst]"/>
      <dgm:spPr/>
      <dgm:t>
        <a:bodyPr/>
        <a:lstStyle/>
        <a:p>
          <a:r>
            <a:rPr lang="da-DK" dirty="0"/>
            <a:t>Søde bibliotekarer </a:t>
          </a:r>
        </a:p>
      </dgm:t>
    </dgm:pt>
    <dgm:pt modelId="{F4E7AB63-F0DF-914E-9E85-5E0462371156}" type="parTrans" cxnId="{83969452-0F80-3240-AECE-E9EBA69CBBBE}">
      <dgm:prSet/>
      <dgm:spPr/>
      <dgm:t>
        <a:bodyPr/>
        <a:lstStyle/>
        <a:p>
          <a:endParaRPr lang="da-DK"/>
        </a:p>
      </dgm:t>
    </dgm:pt>
    <dgm:pt modelId="{FA6B87F5-ED39-FA41-BC43-7CA83CBAA2B4}" type="sibTrans" cxnId="{83969452-0F80-3240-AECE-E9EBA69CBBBE}">
      <dgm:prSet/>
      <dgm:spPr/>
      <dgm:t>
        <a:bodyPr/>
        <a:lstStyle/>
        <a:p>
          <a:endParaRPr lang="da-DK"/>
        </a:p>
      </dgm:t>
    </dgm:pt>
    <dgm:pt modelId="{CF55D67A-9AF0-9F4D-893B-959F19365371}">
      <dgm:prSet phldrT="[Tekst]"/>
      <dgm:spPr/>
      <dgm:t>
        <a:bodyPr/>
        <a:lstStyle/>
        <a:p>
          <a:r>
            <a:rPr lang="da-DK" dirty="0"/>
            <a:t>Kaffe og opsummering</a:t>
          </a:r>
        </a:p>
      </dgm:t>
    </dgm:pt>
    <dgm:pt modelId="{6D68F088-D438-FE44-9E17-816CD3EE8757}" type="parTrans" cxnId="{37F47F48-42AC-0D4C-9CB9-1C4D12352FB2}">
      <dgm:prSet/>
      <dgm:spPr/>
      <dgm:t>
        <a:bodyPr/>
        <a:lstStyle/>
        <a:p>
          <a:endParaRPr lang="da-DK"/>
        </a:p>
      </dgm:t>
    </dgm:pt>
    <dgm:pt modelId="{021681A2-0870-7644-B446-6571FA8F8E8C}" type="sibTrans" cxnId="{37F47F48-42AC-0D4C-9CB9-1C4D12352FB2}">
      <dgm:prSet/>
      <dgm:spPr/>
      <dgm:t>
        <a:bodyPr/>
        <a:lstStyle/>
        <a:p>
          <a:endParaRPr lang="da-DK"/>
        </a:p>
      </dgm:t>
    </dgm:pt>
    <dgm:pt modelId="{E0DEF9D8-63EA-0D43-823C-5F259C660C89}">
      <dgm:prSet phldrT="[Tekst]"/>
      <dgm:spPr/>
      <dgm:t>
        <a:bodyPr/>
        <a:lstStyle/>
        <a:p>
          <a:r>
            <a:rPr lang="da-DK" dirty="0"/>
            <a:t>Aflaste og sparing </a:t>
          </a:r>
        </a:p>
      </dgm:t>
    </dgm:pt>
    <dgm:pt modelId="{A9F78432-6488-2E44-B918-E85B014A221F}" type="parTrans" cxnId="{E85B311E-D7BD-9A40-86BF-279A1EFE52B7}">
      <dgm:prSet/>
      <dgm:spPr/>
      <dgm:t>
        <a:bodyPr/>
        <a:lstStyle/>
        <a:p>
          <a:endParaRPr lang="da-DK"/>
        </a:p>
      </dgm:t>
    </dgm:pt>
    <dgm:pt modelId="{C9F63394-CAF3-F64F-893D-0FBD4D99EA78}" type="sibTrans" cxnId="{E85B311E-D7BD-9A40-86BF-279A1EFE52B7}">
      <dgm:prSet/>
      <dgm:spPr/>
      <dgm:t>
        <a:bodyPr/>
        <a:lstStyle/>
        <a:p>
          <a:endParaRPr lang="da-DK"/>
        </a:p>
      </dgm:t>
    </dgm:pt>
    <dgm:pt modelId="{D94E5A25-E7A5-8A4A-B40E-4FB63897DDEB}">
      <dgm:prSet phldrT="[Tekst]"/>
      <dgm:spPr/>
      <dgm:t>
        <a:bodyPr/>
        <a:lstStyle/>
        <a:p>
          <a:r>
            <a:rPr lang="da-DK" dirty="0"/>
            <a:t>Bøger fra hele DK</a:t>
          </a:r>
        </a:p>
      </dgm:t>
    </dgm:pt>
    <dgm:pt modelId="{5097C684-E41F-A84F-9A92-E28C9A5819DA}" type="parTrans" cxnId="{BBCC0D83-1D8E-A544-B6AB-AEEECAA43516}">
      <dgm:prSet/>
      <dgm:spPr/>
      <dgm:t>
        <a:bodyPr/>
        <a:lstStyle/>
        <a:p>
          <a:endParaRPr lang="da-DK"/>
        </a:p>
      </dgm:t>
    </dgm:pt>
    <dgm:pt modelId="{A755081B-49EC-4541-8DA8-E29597AA2F85}" type="sibTrans" cxnId="{BBCC0D83-1D8E-A544-B6AB-AEEECAA43516}">
      <dgm:prSet/>
      <dgm:spPr/>
      <dgm:t>
        <a:bodyPr/>
        <a:lstStyle/>
        <a:p>
          <a:endParaRPr lang="da-DK"/>
        </a:p>
      </dgm:t>
    </dgm:pt>
    <dgm:pt modelId="{FEBAD9DB-71F5-E142-A2B8-7FE67FD90769}">
      <dgm:prSet phldrT="[Tekst]"/>
      <dgm:spPr/>
      <dgm:t>
        <a:bodyPr/>
        <a:lstStyle/>
        <a:p>
          <a:r>
            <a:rPr lang="da-DK" dirty="0"/>
            <a:t>Dataindsamling</a:t>
          </a:r>
        </a:p>
      </dgm:t>
    </dgm:pt>
    <dgm:pt modelId="{A02D05FA-1613-7C4B-B932-E94952327857}" type="parTrans" cxnId="{DDAFD340-35A0-1D40-ABBB-53B36C2C80A7}">
      <dgm:prSet/>
      <dgm:spPr/>
      <dgm:t>
        <a:bodyPr/>
        <a:lstStyle/>
        <a:p>
          <a:endParaRPr lang="da-DK"/>
        </a:p>
      </dgm:t>
    </dgm:pt>
    <dgm:pt modelId="{FA1C6E2B-956E-6849-A5B5-D7B6A10D024E}" type="sibTrans" cxnId="{DDAFD340-35A0-1D40-ABBB-53B36C2C80A7}">
      <dgm:prSet/>
      <dgm:spPr/>
      <dgm:t>
        <a:bodyPr/>
        <a:lstStyle/>
        <a:p>
          <a:endParaRPr lang="da-DK"/>
        </a:p>
      </dgm:t>
    </dgm:pt>
    <dgm:pt modelId="{CCD5F8D4-EF24-6C4D-9112-33CC01162158}">
      <dgm:prSet phldrT="[Tekst]"/>
      <dgm:spPr/>
      <dgm:t>
        <a:bodyPr/>
        <a:lstStyle/>
        <a:p>
          <a:r>
            <a:rPr lang="da-DK" dirty="0"/>
            <a:t>”</a:t>
          </a:r>
          <a:r>
            <a:rPr lang="da-DK" i="1" dirty="0"/>
            <a:t>tante prøven</a:t>
          </a:r>
          <a:r>
            <a:rPr lang="da-DK" dirty="0"/>
            <a:t>” </a:t>
          </a:r>
        </a:p>
      </dgm:t>
    </dgm:pt>
    <dgm:pt modelId="{DBB4BAA0-64D1-1143-9C5B-33A3B3533ED4}" type="parTrans" cxnId="{8AACCF0C-D3A1-1D47-8E14-8C2BBE98BF13}">
      <dgm:prSet/>
      <dgm:spPr/>
      <dgm:t>
        <a:bodyPr/>
        <a:lstStyle/>
        <a:p>
          <a:endParaRPr lang="da-DK"/>
        </a:p>
      </dgm:t>
    </dgm:pt>
    <dgm:pt modelId="{88B7A46A-6E6E-3745-88A3-D32669F4B79C}" type="sibTrans" cxnId="{8AACCF0C-D3A1-1D47-8E14-8C2BBE98BF13}">
      <dgm:prSet/>
      <dgm:spPr/>
      <dgm:t>
        <a:bodyPr/>
        <a:lstStyle/>
        <a:p>
          <a:endParaRPr lang="da-DK"/>
        </a:p>
      </dgm:t>
    </dgm:pt>
    <dgm:pt modelId="{7F915960-5180-1243-A9B0-5B89E76ED8B7}">
      <dgm:prSet phldrT="[Tekst]"/>
      <dgm:spPr/>
      <dgm:t>
        <a:bodyPr/>
        <a:lstStyle/>
        <a:p>
          <a:r>
            <a:rPr lang="da-DK" dirty="0"/>
            <a:t>Empiri, teori og metode </a:t>
          </a:r>
        </a:p>
      </dgm:t>
    </dgm:pt>
    <dgm:pt modelId="{7F629FC6-F3A3-2540-A8AC-EFC77E8ECA76}" type="parTrans" cxnId="{A34D50EF-638F-3540-A193-DEBB0EC06D7C}">
      <dgm:prSet/>
      <dgm:spPr/>
      <dgm:t>
        <a:bodyPr/>
        <a:lstStyle/>
        <a:p>
          <a:endParaRPr lang="da-DK"/>
        </a:p>
      </dgm:t>
    </dgm:pt>
    <dgm:pt modelId="{14FADDD6-A671-2843-8950-D80E4ADC9D6C}" type="sibTrans" cxnId="{A34D50EF-638F-3540-A193-DEBB0EC06D7C}">
      <dgm:prSet/>
      <dgm:spPr/>
      <dgm:t>
        <a:bodyPr/>
        <a:lstStyle/>
        <a:p>
          <a:endParaRPr lang="da-DK"/>
        </a:p>
      </dgm:t>
    </dgm:pt>
    <dgm:pt modelId="{6AEA7E87-804C-A548-BE2D-0CBCD71734BD}" type="pres">
      <dgm:prSet presAssocID="{71333E87-11F3-BA4E-B8A0-8F7528B905B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878802B-4DDC-A847-AACA-C908B4A56344}" type="pres">
      <dgm:prSet presAssocID="{71333E87-11F3-BA4E-B8A0-8F7528B905BC}" presName="children" presStyleCnt="0"/>
      <dgm:spPr/>
    </dgm:pt>
    <dgm:pt modelId="{676A732B-C252-0843-9631-E3DABA10666D}" type="pres">
      <dgm:prSet presAssocID="{71333E87-11F3-BA4E-B8A0-8F7528B905BC}" presName="child1group" presStyleCnt="0"/>
      <dgm:spPr/>
    </dgm:pt>
    <dgm:pt modelId="{38D9D88C-5CE6-6943-99BB-8AC6ED6127DB}" type="pres">
      <dgm:prSet presAssocID="{71333E87-11F3-BA4E-B8A0-8F7528B905BC}" presName="child1" presStyleLbl="bgAcc1" presStyleIdx="0" presStyleCnt="4"/>
      <dgm:spPr/>
    </dgm:pt>
    <dgm:pt modelId="{C2A7C823-371F-2A4F-ABB9-E26452C5048F}" type="pres">
      <dgm:prSet presAssocID="{71333E87-11F3-BA4E-B8A0-8F7528B905BC}" presName="child1Text" presStyleLbl="bgAcc1" presStyleIdx="0" presStyleCnt="4">
        <dgm:presLayoutVars>
          <dgm:bulletEnabled val="1"/>
        </dgm:presLayoutVars>
      </dgm:prSet>
      <dgm:spPr/>
    </dgm:pt>
    <dgm:pt modelId="{3B50759D-089B-EA41-8A20-56BC15FEE457}" type="pres">
      <dgm:prSet presAssocID="{71333E87-11F3-BA4E-B8A0-8F7528B905BC}" presName="child2group" presStyleCnt="0"/>
      <dgm:spPr/>
    </dgm:pt>
    <dgm:pt modelId="{58AF4CE6-BDE3-DA4A-B37A-8BA7ECC3A390}" type="pres">
      <dgm:prSet presAssocID="{71333E87-11F3-BA4E-B8A0-8F7528B905BC}" presName="child2" presStyleLbl="bgAcc1" presStyleIdx="1" presStyleCnt="4"/>
      <dgm:spPr/>
    </dgm:pt>
    <dgm:pt modelId="{DD8A8394-01D7-B74B-A936-5FCD6103C4D7}" type="pres">
      <dgm:prSet presAssocID="{71333E87-11F3-BA4E-B8A0-8F7528B905BC}" presName="child2Text" presStyleLbl="bgAcc1" presStyleIdx="1" presStyleCnt="4">
        <dgm:presLayoutVars>
          <dgm:bulletEnabled val="1"/>
        </dgm:presLayoutVars>
      </dgm:prSet>
      <dgm:spPr/>
    </dgm:pt>
    <dgm:pt modelId="{4C664C88-BCE2-9344-BDE2-484BC733669B}" type="pres">
      <dgm:prSet presAssocID="{71333E87-11F3-BA4E-B8A0-8F7528B905BC}" presName="child3group" presStyleCnt="0"/>
      <dgm:spPr/>
    </dgm:pt>
    <dgm:pt modelId="{A75DEC4E-79C9-C046-8B41-B76188FBDCDF}" type="pres">
      <dgm:prSet presAssocID="{71333E87-11F3-BA4E-B8A0-8F7528B905BC}" presName="child3" presStyleLbl="bgAcc1" presStyleIdx="2" presStyleCnt="4"/>
      <dgm:spPr/>
    </dgm:pt>
    <dgm:pt modelId="{AFA21790-B6D0-B143-8406-56C8B73F0FB5}" type="pres">
      <dgm:prSet presAssocID="{71333E87-11F3-BA4E-B8A0-8F7528B905BC}" presName="child3Text" presStyleLbl="bgAcc1" presStyleIdx="2" presStyleCnt="4">
        <dgm:presLayoutVars>
          <dgm:bulletEnabled val="1"/>
        </dgm:presLayoutVars>
      </dgm:prSet>
      <dgm:spPr/>
    </dgm:pt>
    <dgm:pt modelId="{EF520A9B-057E-D449-A9F4-9AE963BFD866}" type="pres">
      <dgm:prSet presAssocID="{71333E87-11F3-BA4E-B8A0-8F7528B905BC}" presName="child4group" presStyleCnt="0"/>
      <dgm:spPr/>
    </dgm:pt>
    <dgm:pt modelId="{2218C727-9EAD-5045-95EA-E442BBC5A42A}" type="pres">
      <dgm:prSet presAssocID="{71333E87-11F3-BA4E-B8A0-8F7528B905BC}" presName="child4" presStyleLbl="bgAcc1" presStyleIdx="3" presStyleCnt="4"/>
      <dgm:spPr/>
    </dgm:pt>
    <dgm:pt modelId="{18D242AD-CCC8-3942-A744-0C94CDDA05D4}" type="pres">
      <dgm:prSet presAssocID="{71333E87-11F3-BA4E-B8A0-8F7528B905BC}" presName="child4Text" presStyleLbl="bgAcc1" presStyleIdx="3" presStyleCnt="4">
        <dgm:presLayoutVars>
          <dgm:bulletEnabled val="1"/>
        </dgm:presLayoutVars>
      </dgm:prSet>
      <dgm:spPr/>
    </dgm:pt>
    <dgm:pt modelId="{9E399C3C-2654-4B4F-9C01-0222FBCBDFDA}" type="pres">
      <dgm:prSet presAssocID="{71333E87-11F3-BA4E-B8A0-8F7528B905BC}" presName="childPlaceholder" presStyleCnt="0"/>
      <dgm:spPr/>
    </dgm:pt>
    <dgm:pt modelId="{BBFCF095-419E-D347-9812-F404AE8B02B3}" type="pres">
      <dgm:prSet presAssocID="{71333E87-11F3-BA4E-B8A0-8F7528B905BC}" presName="circle" presStyleCnt="0"/>
      <dgm:spPr/>
    </dgm:pt>
    <dgm:pt modelId="{67BF9E6E-6E29-2A42-BF16-D159283976E2}" type="pres">
      <dgm:prSet presAssocID="{71333E87-11F3-BA4E-B8A0-8F7528B905B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6B0D9A3-4EFD-7D4B-80E1-08D45D881442}" type="pres">
      <dgm:prSet presAssocID="{71333E87-11F3-BA4E-B8A0-8F7528B905B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1BCE552-8287-8A4F-9801-8B05E42A7D2F}" type="pres">
      <dgm:prSet presAssocID="{71333E87-11F3-BA4E-B8A0-8F7528B905B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5BA3C3A-B8B0-8F43-A80F-29E1F4C9499E}" type="pres">
      <dgm:prSet presAssocID="{71333E87-11F3-BA4E-B8A0-8F7528B905B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A410ABD-F2DE-8F4B-85F4-E97CC1FA091A}" type="pres">
      <dgm:prSet presAssocID="{71333E87-11F3-BA4E-B8A0-8F7528B905BC}" presName="quadrantPlaceholder" presStyleCnt="0"/>
      <dgm:spPr/>
    </dgm:pt>
    <dgm:pt modelId="{2E213ECC-60DD-7048-A01A-7EDA81CCFB1D}" type="pres">
      <dgm:prSet presAssocID="{71333E87-11F3-BA4E-B8A0-8F7528B905BC}" presName="center1" presStyleLbl="fgShp" presStyleIdx="0" presStyleCnt="2"/>
      <dgm:spPr/>
    </dgm:pt>
    <dgm:pt modelId="{C4995375-544F-E648-BAD3-7DBE23A26417}" type="pres">
      <dgm:prSet presAssocID="{71333E87-11F3-BA4E-B8A0-8F7528B905BC}" presName="center2" presStyleLbl="fgShp" presStyleIdx="1" presStyleCnt="2"/>
      <dgm:spPr/>
    </dgm:pt>
  </dgm:ptLst>
  <dgm:cxnLst>
    <dgm:cxn modelId="{7E076F07-72F1-344C-8E72-D104A33AFFB9}" srcId="{71333E87-11F3-BA4E-B8A0-8F7528B905BC}" destId="{D09FBCC3-5CC5-B041-9483-A88136D33838}" srcOrd="0" destOrd="0" parTransId="{1143C37B-5CAA-A04F-ADD6-83A63B04CD88}" sibTransId="{9977A741-52C3-F942-A978-C993EF624A34}"/>
    <dgm:cxn modelId="{91F4990B-B660-A545-A586-FD9C57796E19}" type="presOf" srcId="{4DBCF164-F0AD-8F49-B840-95531E115D13}" destId="{AFA21790-B6D0-B143-8406-56C8B73F0FB5}" srcOrd="1" destOrd="2" presId="urn:microsoft.com/office/officeart/2005/8/layout/cycle4"/>
    <dgm:cxn modelId="{8AACCF0C-D3A1-1D47-8E14-8C2BBE98BF13}" srcId="{D09FBCC3-5CC5-B041-9483-A88136D33838}" destId="{CCD5F8D4-EF24-6C4D-9112-33CC01162158}" srcOrd="2" destOrd="0" parTransId="{DBB4BAA0-64D1-1143-9C5B-33A3B3533ED4}" sibTransId="{88B7A46A-6E6E-3745-88A3-D32669F4B79C}"/>
    <dgm:cxn modelId="{0CB22A15-3515-8A40-B311-8708BBEC1072}" type="presOf" srcId="{D2201A58-9529-7747-A679-36F9B503E538}" destId="{DD8A8394-01D7-B74B-A936-5FCD6103C4D7}" srcOrd="1" destOrd="0" presId="urn:microsoft.com/office/officeart/2005/8/layout/cycle4"/>
    <dgm:cxn modelId="{488ED116-CABB-1148-A8A5-5C6569644479}" type="presOf" srcId="{D2201A58-9529-7747-A679-36F9B503E538}" destId="{58AF4CE6-BDE3-DA4A-B37A-8BA7ECC3A390}" srcOrd="0" destOrd="0" presId="urn:microsoft.com/office/officeart/2005/8/layout/cycle4"/>
    <dgm:cxn modelId="{E85B311E-D7BD-9A40-86BF-279A1EFE52B7}" srcId="{9149464F-6507-CC44-9B41-DBF5F33C8ED3}" destId="{E0DEF9D8-63EA-0D43-823C-5F259C660C89}" srcOrd="2" destOrd="0" parTransId="{A9F78432-6488-2E44-B918-E85B014A221F}" sibTransId="{C9F63394-CAF3-F64F-893D-0FBD4D99EA78}"/>
    <dgm:cxn modelId="{1CE48120-CF71-404B-96AD-C363052C6548}" type="presOf" srcId="{7F915960-5180-1243-A9B0-5B89E76ED8B7}" destId="{58AF4CE6-BDE3-DA4A-B37A-8BA7ECC3A390}" srcOrd="0" destOrd="1" presId="urn:microsoft.com/office/officeart/2005/8/layout/cycle4"/>
    <dgm:cxn modelId="{64912D25-691A-F040-9728-5F3275AC0007}" type="presOf" srcId="{E0DEF9D8-63EA-0D43-823C-5F259C660C89}" destId="{2218C727-9EAD-5045-95EA-E442BBC5A42A}" srcOrd="0" destOrd="2" presId="urn:microsoft.com/office/officeart/2005/8/layout/cycle4"/>
    <dgm:cxn modelId="{0490772F-B66B-624E-858C-5F1962EBCDAB}" type="presOf" srcId="{FEBAD9DB-71F5-E142-A2B8-7FE67FD90769}" destId="{38D9D88C-5CE6-6943-99BB-8AC6ED6127DB}" srcOrd="0" destOrd="1" presId="urn:microsoft.com/office/officeart/2005/8/layout/cycle4"/>
    <dgm:cxn modelId="{DDAFD340-35A0-1D40-ABBB-53B36C2C80A7}" srcId="{D09FBCC3-5CC5-B041-9483-A88136D33838}" destId="{FEBAD9DB-71F5-E142-A2B8-7FE67FD90769}" srcOrd="1" destOrd="0" parTransId="{A02D05FA-1613-7C4B-B932-E94952327857}" sibTransId="{FA1C6E2B-956E-6849-A5B5-D7B6A10D024E}"/>
    <dgm:cxn modelId="{EED4B147-F00E-BE4D-A5D0-1C159AD1D302}" type="presOf" srcId="{CF55D67A-9AF0-9F4D-893B-959F19365371}" destId="{2218C727-9EAD-5045-95EA-E442BBC5A42A}" srcOrd="0" destOrd="1" presId="urn:microsoft.com/office/officeart/2005/8/layout/cycle4"/>
    <dgm:cxn modelId="{360A6D48-6355-E64D-9A33-12118D7A054C}" type="presOf" srcId="{BCDD4C8C-22A2-9345-B980-AA32055D6B68}" destId="{AFA21790-B6D0-B143-8406-56C8B73F0FB5}" srcOrd="1" destOrd="0" presId="urn:microsoft.com/office/officeart/2005/8/layout/cycle4"/>
    <dgm:cxn modelId="{37F47F48-42AC-0D4C-9CB9-1C4D12352FB2}" srcId="{9149464F-6507-CC44-9B41-DBF5F33C8ED3}" destId="{CF55D67A-9AF0-9F4D-893B-959F19365371}" srcOrd="1" destOrd="0" parTransId="{6D68F088-D438-FE44-9E17-816CD3EE8757}" sibTransId="{021681A2-0870-7644-B446-6571FA8F8E8C}"/>
    <dgm:cxn modelId="{9DABA64D-F319-8544-AF08-C5D7BE325801}" type="presOf" srcId="{1ED6493E-DBB2-3B4C-92F8-D205F4E57C4C}" destId="{91BCE552-8287-8A4F-9801-8B05E42A7D2F}" srcOrd="0" destOrd="0" presId="urn:microsoft.com/office/officeart/2005/8/layout/cycle4"/>
    <dgm:cxn modelId="{83969452-0F80-3240-AECE-E9EBA69CBBBE}" srcId="{1ED6493E-DBB2-3B4C-92F8-D205F4E57C4C}" destId="{4DBCF164-F0AD-8F49-B840-95531E115D13}" srcOrd="2" destOrd="0" parTransId="{F4E7AB63-F0DF-914E-9E85-5E0462371156}" sibTransId="{FA6B87F5-ED39-FA41-BC43-7CA83CBAA2B4}"/>
    <dgm:cxn modelId="{08BAEC5D-867C-3643-B388-6D4113BD5572}" type="presOf" srcId="{0AC60719-FE12-3349-8DAC-E7E23DB8D945}" destId="{18D242AD-CCC8-3942-A744-0C94CDDA05D4}" srcOrd="1" destOrd="0" presId="urn:microsoft.com/office/officeart/2005/8/layout/cycle4"/>
    <dgm:cxn modelId="{544C8663-A27D-884B-82DB-38EC232F4A84}" type="presOf" srcId="{FF22BE2B-D471-E94A-978E-ACEA8DE1E132}" destId="{38D9D88C-5CE6-6943-99BB-8AC6ED6127DB}" srcOrd="0" destOrd="0" presId="urn:microsoft.com/office/officeart/2005/8/layout/cycle4"/>
    <dgm:cxn modelId="{13E8D264-BA77-A842-8C9B-C0B19A1C0867}" type="presOf" srcId="{FEBAD9DB-71F5-E142-A2B8-7FE67FD90769}" destId="{C2A7C823-371F-2A4F-ABB9-E26452C5048F}" srcOrd="1" destOrd="1" presId="urn:microsoft.com/office/officeart/2005/8/layout/cycle4"/>
    <dgm:cxn modelId="{4BCBA369-A12A-4F46-9E06-7946ABA94603}" srcId="{D09FBCC3-5CC5-B041-9483-A88136D33838}" destId="{FF22BE2B-D471-E94A-978E-ACEA8DE1E132}" srcOrd="0" destOrd="0" parTransId="{85F927A4-1543-8141-BBBE-649D39119607}" sibTransId="{9416392F-EA37-6A46-9EFC-AA042DD4C0F0}"/>
    <dgm:cxn modelId="{9314A36A-6682-8643-998E-E358498AAB35}" type="presOf" srcId="{7F915960-5180-1243-A9B0-5B89E76ED8B7}" destId="{DD8A8394-01D7-B74B-A936-5FCD6103C4D7}" srcOrd="1" destOrd="1" presId="urn:microsoft.com/office/officeart/2005/8/layout/cycle4"/>
    <dgm:cxn modelId="{794C5F6C-57B0-4E47-B459-64BB0D06038E}" srcId="{9149464F-6507-CC44-9B41-DBF5F33C8ED3}" destId="{0AC60719-FE12-3349-8DAC-E7E23DB8D945}" srcOrd="0" destOrd="0" parTransId="{C5F9081F-9EA3-C340-9D81-EAD45D0B3AC2}" sibTransId="{212B8236-49C5-CF43-B252-3B893428DE9C}"/>
    <dgm:cxn modelId="{CC65C86C-0113-0847-867A-F3632B592DDA}" type="presOf" srcId="{D94E5A25-E7A5-8A4A-B40E-4FB63897DDEB}" destId="{A75DEC4E-79C9-C046-8B41-B76188FBDCDF}" srcOrd="0" destOrd="1" presId="urn:microsoft.com/office/officeart/2005/8/layout/cycle4"/>
    <dgm:cxn modelId="{54FA5B74-CF98-7043-B66C-590A2C65E7EA}" srcId="{71333E87-11F3-BA4E-B8A0-8F7528B905BC}" destId="{11FC74D1-9A7D-9C42-B173-2BBD3D88FBD1}" srcOrd="1" destOrd="0" parTransId="{2C412B22-6E2B-0C4D-8A28-81E7D8247B58}" sibTransId="{BB2778D1-E6D6-8742-8141-6A78A938F965}"/>
    <dgm:cxn modelId="{3ED2BF82-CD42-0F4E-AAAD-47234CA9288B}" type="presOf" srcId="{11FC74D1-9A7D-9C42-B173-2BBD3D88FBD1}" destId="{76B0D9A3-4EFD-7D4B-80E1-08D45D881442}" srcOrd="0" destOrd="0" presId="urn:microsoft.com/office/officeart/2005/8/layout/cycle4"/>
    <dgm:cxn modelId="{BBCC0D83-1D8E-A544-B6AB-AEEECAA43516}" srcId="{1ED6493E-DBB2-3B4C-92F8-D205F4E57C4C}" destId="{D94E5A25-E7A5-8A4A-B40E-4FB63897DDEB}" srcOrd="1" destOrd="0" parTransId="{5097C684-E41F-A84F-9A92-E28C9A5819DA}" sibTransId="{A755081B-49EC-4541-8DA8-E29597AA2F85}"/>
    <dgm:cxn modelId="{EF1DB186-3D68-3143-AD36-E4ED27761441}" type="presOf" srcId="{4DBCF164-F0AD-8F49-B840-95531E115D13}" destId="{A75DEC4E-79C9-C046-8B41-B76188FBDCDF}" srcOrd="0" destOrd="2" presId="urn:microsoft.com/office/officeart/2005/8/layout/cycle4"/>
    <dgm:cxn modelId="{88DE4D8A-7EC2-314A-B6A8-A337DBCC1771}" srcId="{71333E87-11F3-BA4E-B8A0-8F7528B905BC}" destId="{9149464F-6507-CC44-9B41-DBF5F33C8ED3}" srcOrd="3" destOrd="0" parTransId="{1746A2C6-4891-5545-92FE-455F188EBBCC}" sibTransId="{AB6E20F2-4620-4641-9E79-0E20872DCE06}"/>
    <dgm:cxn modelId="{164E578A-41DD-D846-8371-5395ECD7CFFA}" srcId="{71333E87-11F3-BA4E-B8A0-8F7528B905BC}" destId="{1ED6493E-DBB2-3B4C-92F8-D205F4E57C4C}" srcOrd="2" destOrd="0" parTransId="{3379D082-745B-F64B-806C-044347186621}" sibTransId="{1FED6331-C110-5F41-B3C8-DEDF1D41E936}"/>
    <dgm:cxn modelId="{3D05AF94-1539-7A42-B82A-93E36CC42511}" type="presOf" srcId="{0AC60719-FE12-3349-8DAC-E7E23DB8D945}" destId="{2218C727-9EAD-5045-95EA-E442BBC5A42A}" srcOrd="0" destOrd="0" presId="urn:microsoft.com/office/officeart/2005/8/layout/cycle4"/>
    <dgm:cxn modelId="{B8F98799-8FAA-A54B-AB05-903F3DF14681}" type="presOf" srcId="{CF55D67A-9AF0-9F4D-893B-959F19365371}" destId="{18D242AD-CCC8-3942-A744-0C94CDDA05D4}" srcOrd="1" destOrd="1" presId="urn:microsoft.com/office/officeart/2005/8/layout/cycle4"/>
    <dgm:cxn modelId="{85D506A5-15D8-DA48-A4B2-FEBE89FBB926}" type="presOf" srcId="{BCDD4C8C-22A2-9345-B980-AA32055D6B68}" destId="{A75DEC4E-79C9-C046-8B41-B76188FBDCDF}" srcOrd="0" destOrd="0" presId="urn:microsoft.com/office/officeart/2005/8/layout/cycle4"/>
    <dgm:cxn modelId="{AD56D7AC-F288-C244-ACF3-8DCC50179166}" type="presOf" srcId="{FF22BE2B-D471-E94A-978E-ACEA8DE1E132}" destId="{C2A7C823-371F-2A4F-ABB9-E26452C5048F}" srcOrd="1" destOrd="0" presId="urn:microsoft.com/office/officeart/2005/8/layout/cycle4"/>
    <dgm:cxn modelId="{EF4B37C5-1BB5-7E49-A57F-756A816561DA}" type="presOf" srcId="{9149464F-6507-CC44-9B41-DBF5F33C8ED3}" destId="{E5BA3C3A-B8B0-8F43-A80F-29E1F4C9499E}" srcOrd="0" destOrd="0" presId="urn:microsoft.com/office/officeart/2005/8/layout/cycle4"/>
    <dgm:cxn modelId="{F1C90BC8-6BD8-4D45-BBD3-5F8E5E59716B}" srcId="{1ED6493E-DBB2-3B4C-92F8-D205F4E57C4C}" destId="{BCDD4C8C-22A2-9345-B980-AA32055D6B68}" srcOrd="0" destOrd="0" parTransId="{616C8C8A-B943-9B40-AAB1-3D2225630F0C}" sibTransId="{18D3C990-8E59-8546-A80B-119B803D8A34}"/>
    <dgm:cxn modelId="{9AB7E0D1-53E7-8041-8B24-1B512A1CA866}" type="presOf" srcId="{CCD5F8D4-EF24-6C4D-9112-33CC01162158}" destId="{38D9D88C-5CE6-6943-99BB-8AC6ED6127DB}" srcOrd="0" destOrd="2" presId="urn:microsoft.com/office/officeart/2005/8/layout/cycle4"/>
    <dgm:cxn modelId="{DC564DD7-9B5D-8944-B545-A9AB3C1EC363}" type="presOf" srcId="{E0DEF9D8-63EA-0D43-823C-5F259C660C89}" destId="{18D242AD-CCC8-3942-A744-0C94CDDA05D4}" srcOrd="1" destOrd="2" presId="urn:microsoft.com/office/officeart/2005/8/layout/cycle4"/>
    <dgm:cxn modelId="{1842DAE6-7AC1-BE4E-9F6C-C5C669E7F936}" type="presOf" srcId="{D09FBCC3-5CC5-B041-9483-A88136D33838}" destId="{67BF9E6E-6E29-2A42-BF16-D159283976E2}" srcOrd="0" destOrd="0" presId="urn:microsoft.com/office/officeart/2005/8/layout/cycle4"/>
    <dgm:cxn modelId="{B44A15ED-00F4-2148-A749-A4B665DCCACC}" srcId="{11FC74D1-9A7D-9C42-B173-2BBD3D88FBD1}" destId="{D2201A58-9529-7747-A679-36F9B503E538}" srcOrd="0" destOrd="0" parTransId="{093129A3-FA1F-BA4E-A325-23887E171E5D}" sibTransId="{F67266E9-04E0-784C-B91A-3676AA841E66}"/>
    <dgm:cxn modelId="{9DF74BED-14AC-7847-853A-F37E0E5855F1}" type="presOf" srcId="{D94E5A25-E7A5-8A4A-B40E-4FB63897DDEB}" destId="{AFA21790-B6D0-B143-8406-56C8B73F0FB5}" srcOrd="1" destOrd="1" presId="urn:microsoft.com/office/officeart/2005/8/layout/cycle4"/>
    <dgm:cxn modelId="{A34D50EF-638F-3540-A193-DEBB0EC06D7C}" srcId="{11FC74D1-9A7D-9C42-B173-2BBD3D88FBD1}" destId="{7F915960-5180-1243-A9B0-5B89E76ED8B7}" srcOrd="1" destOrd="0" parTransId="{7F629FC6-F3A3-2540-A8AC-EFC77E8ECA76}" sibTransId="{14FADDD6-A671-2843-8950-D80E4ADC9D6C}"/>
    <dgm:cxn modelId="{9FB2DEFC-1B5A-0041-BAC2-E67658776497}" type="presOf" srcId="{CCD5F8D4-EF24-6C4D-9112-33CC01162158}" destId="{C2A7C823-371F-2A4F-ABB9-E26452C5048F}" srcOrd="1" destOrd="2" presId="urn:microsoft.com/office/officeart/2005/8/layout/cycle4"/>
    <dgm:cxn modelId="{03D6EBFF-F10E-1A43-A733-59F00D4DE3A8}" type="presOf" srcId="{71333E87-11F3-BA4E-B8A0-8F7528B905BC}" destId="{6AEA7E87-804C-A548-BE2D-0CBCD71734BD}" srcOrd="0" destOrd="0" presId="urn:microsoft.com/office/officeart/2005/8/layout/cycle4"/>
    <dgm:cxn modelId="{640232D7-5333-CB47-89B4-29ED04D29C11}" type="presParOf" srcId="{6AEA7E87-804C-A548-BE2D-0CBCD71734BD}" destId="{F878802B-4DDC-A847-AACA-C908B4A56344}" srcOrd="0" destOrd="0" presId="urn:microsoft.com/office/officeart/2005/8/layout/cycle4"/>
    <dgm:cxn modelId="{692DFB92-3E8C-E04D-8EB1-B3804D56EF42}" type="presParOf" srcId="{F878802B-4DDC-A847-AACA-C908B4A56344}" destId="{676A732B-C252-0843-9631-E3DABA10666D}" srcOrd="0" destOrd="0" presId="urn:microsoft.com/office/officeart/2005/8/layout/cycle4"/>
    <dgm:cxn modelId="{F4D063F4-2FC3-C145-83A6-DA1191BA3514}" type="presParOf" srcId="{676A732B-C252-0843-9631-E3DABA10666D}" destId="{38D9D88C-5CE6-6943-99BB-8AC6ED6127DB}" srcOrd="0" destOrd="0" presId="urn:microsoft.com/office/officeart/2005/8/layout/cycle4"/>
    <dgm:cxn modelId="{8CF1ECCC-67DE-1643-A839-32F844726294}" type="presParOf" srcId="{676A732B-C252-0843-9631-E3DABA10666D}" destId="{C2A7C823-371F-2A4F-ABB9-E26452C5048F}" srcOrd="1" destOrd="0" presId="urn:microsoft.com/office/officeart/2005/8/layout/cycle4"/>
    <dgm:cxn modelId="{9255F2C3-F1B6-8A4F-9548-6ADCD6769CA8}" type="presParOf" srcId="{F878802B-4DDC-A847-AACA-C908B4A56344}" destId="{3B50759D-089B-EA41-8A20-56BC15FEE457}" srcOrd="1" destOrd="0" presId="urn:microsoft.com/office/officeart/2005/8/layout/cycle4"/>
    <dgm:cxn modelId="{33D6798F-C244-1E48-9A7F-7995BCA5C145}" type="presParOf" srcId="{3B50759D-089B-EA41-8A20-56BC15FEE457}" destId="{58AF4CE6-BDE3-DA4A-B37A-8BA7ECC3A390}" srcOrd="0" destOrd="0" presId="urn:microsoft.com/office/officeart/2005/8/layout/cycle4"/>
    <dgm:cxn modelId="{833DC2EC-7C2F-3647-BBF3-D64784AE7A27}" type="presParOf" srcId="{3B50759D-089B-EA41-8A20-56BC15FEE457}" destId="{DD8A8394-01D7-B74B-A936-5FCD6103C4D7}" srcOrd="1" destOrd="0" presId="urn:microsoft.com/office/officeart/2005/8/layout/cycle4"/>
    <dgm:cxn modelId="{71DED52D-015C-B94E-814D-37FAF652D670}" type="presParOf" srcId="{F878802B-4DDC-A847-AACA-C908B4A56344}" destId="{4C664C88-BCE2-9344-BDE2-484BC733669B}" srcOrd="2" destOrd="0" presId="urn:microsoft.com/office/officeart/2005/8/layout/cycle4"/>
    <dgm:cxn modelId="{226C164F-9E7C-E149-BF04-03A46ABE294C}" type="presParOf" srcId="{4C664C88-BCE2-9344-BDE2-484BC733669B}" destId="{A75DEC4E-79C9-C046-8B41-B76188FBDCDF}" srcOrd="0" destOrd="0" presId="urn:microsoft.com/office/officeart/2005/8/layout/cycle4"/>
    <dgm:cxn modelId="{5E2C7C8F-E73C-234D-B1B2-E978399F6B1D}" type="presParOf" srcId="{4C664C88-BCE2-9344-BDE2-484BC733669B}" destId="{AFA21790-B6D0-B143-8406-56C8B73F0FB5}" srcOrd="1" destOrd="0" presId="urn:microsoft.com/office/officeart/2005/8/layout/cycle4"/>
    <dgm:cxn modelId="{12E49425-2112-0147-B8AA-30D4BFF0F2A8}" type="presParOf" srcId="{F878802B-4DDC-A847-AACA-C908B4A56344}" destId="{EF520A9B-057E-D449-A9F4-9AE963BFD866}" srcOrd="3" destOrd="0" presId="urn:microsoft.com/office/officeart/2005/8/layout/cycle4"/>
    <dgm:cxn modelId="{5BB564D6-A7AA-A640-9C59-0FF7300152D1}" type="presParOf" srcId="{EF520A9B-057E-D449-A9F4-9AE963BFD866}" destId="{2218C727-9EAD-5045-95EA-E442BBC5A42A}" srcOrd="0" destOrd="0" presId="urn:microsoft.com/office/officeart/2005/8/layout/cycle4"/>
    <dgm:cxn modelId="{EDEEACE5-7E5D-F04A-8B47-42A8FDB20F6E}" type="presParOf" srcId="{EF520A9B-057E-D449-A9F4-9AE963BFD866}" destId="{18D242AD-CCC8-3942-A744-0C94CDDA05D4}" srcOrd="1" destOrd="0" presId="urn:microsoft.com/office/officeart/2005/8/layout/cycle4"/>
    <dgm:cxn modelId="{9F42EB14-1A33-814E-ADE1-7BDEE7875309}" type="presParOf" srcId="{F878802B-4DDC-A847-AACA-C908B4A56344}" destId="{9E399C3C-2654-4B4F-9C01-0222FBCBDFDA}" srcOrd="4" destOrd="0" presId="urn:microsoft.com/office/officeart/2005/8/layout/cycle4"/>
    <dgm:cxn modelId="{60AE369E-1F8E-434A-A3A6-90D1CDB004CE}" type="presParOf" srcId="{6AEA7E87-804C-A548-BE2D-0CBCD71734BD}" destId="{BBFCF095-419E-D347-9812-F404AE8B02B3}" srcOrd="1" destOrd="0" presId="urn:microsoft.com/office/officeart/2005/8/layout/cycle4"/>
    <dgm:cxn modelId="{A7B3E9F1-7D91-3349-8996-D77D166BE53E}" type="presParOf" srcId="{BBFCF095-419E-D347-9812-F404AE8B02B3}" destId="{67BF9E6E-6E29-2A42-BF16-D159283976E2}" srcOrd="0" destOrd="0" presId="urn:microsoft.com/office/officeart/2005/8/layout/cycle4"/>
    <dgm:cxn modelId="{E5C12346-DDBE-B54A-8BFB-0C5265DF4120}" type="presParOf" srcId="{BBFCF095-419E-D347-9812-F404AE8B02B3}" destId="{76B0D9A3-4EFD-7D4B-80E1-08D45D881442}" srcOrd="1" destOrd="0" presId="urn:microsoft.com/office/officeart/2005/8/layout/cycle4"/>
    <dgm:cxn modelId="{A8E7417E-7E3F-3341-B05C-F10C5105F6B5}" type="presParOf" srcId="{BBFCF095-419E-D347-9812-F404AE8B02B3}" destId="{91BCE552-8287-8A4F-9801-8B05E42A7D2F}" srcOrd="2" destOrd="0" presId="urn:microsoft.com/office/officeart/2005/8/layout/cycle4"/>
    <dgm:cxn modelId="{72A5CF23-B2AC-0644-AD6D-913513B51331}" type="presParOf" srcId="{BBFCF095-419E-D347-9812-F404AE8B02B3}" destId="{E5BA3C3A-B8B0-8F43-A80F-29E1F4C9499E}" srcOrd="3" destOrd="0" presId="urn:microsoft.com/office/officeart/2005/8/layout/cycle4"/>
    <dgm:cxn modelId="{986E60A2-5CFE-8C4A-B02D-E6E5532489ED}" type="presParOf" srcId="{BBFCF095-419E-D347-9812-F404AE8B02B3}" destId="{7A410ABD-F2DE-8F4B-85F4-E97CC1FA091A}" srcOrd="4" destOrd="0" presId="urn:microsoft.com/office/officeart/2005/8/layout/cycle4"/>
    <dgm:cxn modelId="{9B97CE7A-AC1C-5749-A80C-987A41E14AC2}" type="presParOf" srcId="{6AEA7E87-804C-A548-BE2D-0CBCD71734BD}" destId="{2E213ECC-60DD-7048-A01A-7EDA81CCFB1D}" srcOrd="2" destOrd="0" presId="urn:microsoft.com/office/officeart/2005/8/layout/cycle4"/>
    <dgm:cxn modelId="{8D0FC340-2596-6549-87F9-07C025C077E3}" type="presParOf" srcId="{6AEA7E87-804C-A548-BE2D-0CBCD71734BD}" destId="{C4995375-544F-E648-BAD3-7DBE23A2641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DEC4E-79C9-C046-8B41-B76188FBDCDF}">
      <dsp:nvSpPr>
        <dsp:cNvPr id="0" name=""/>
        <dsp:cNvSpPr/>
      </dsp:nvSpPr>
      <dsp:spPr>
        <a:xfrm>
          <a:off x="3842042" y="2870141"/>
          <a:ext cx="2085073" cy="1350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573585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Databaser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Bøger fra hele DK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Søde bibliotekarer </a:t>
          </a:r>
        </a:p>
      </dsp:txBody>
      <dsp:txXfrm>
        <a:off x="4497233" y="3237473"/>
        <a:ext cx="1400213" cy="953653"/>
      </dsp:txXfrm>
    </dsp:sp>
    <dsp:sp modelId="{2218C727-9EAD-5045-95EA-E442BBC5A42A}">
      <dsp:nvSpPr>
        <dsp:cNvPr id="0" name=""/>
        <dsp:cNvSpPr/>
      </dsp:nvSpPr>
      <dsp:spPr>
        <a:xfrm>
          <a:off x="440081" y="2870141"/>
          <a:ext cx="2085073" cy="1350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860378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Studiegruppen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Kaffe og opsummering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Aflaste og sparing </a:t>
          </a:r>
        </a:p>
      </dsp:txBody>
      <dsp:txXfrm>
        <a:off x="469750" y="3237473"/>
        <a:ext cx="1400213" cy="953653"/>
      </dsp:txXfrm>
    </dsp:sp>
    <dsp:sp modelId="{58AF4CE6-BDE3-DA4A-B37A-8BA7ECC3A390}">
      <dsp:nvSpPr>
        <dsp:cNvPr id="0" name=""/>
        <dsp:cNvSpPr/>
      </dsp:nvSpPr>
      <dsp:spPr>
        <a:xfrm>
          <a:off x="3842042" y="0"/>
          <a:ext cx="2085073" cy="1350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86793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Forventnings afstem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Empiri, teori og metode </a:t>
          </a:r>
        </a:p>
      </dsp:txBody>
      <dsp:txXfrm>
        <a:off x="4497233" y="29669"/>
        <a:ext cx="1400213" cy="953653"/>
      </dsp:txXfrm>
    </dsp:sp>
    <dsp:sp modelId="{38D9D88C-5CE6-6943-99BB-8AC6ED6127DB}">
      <dsp:nvSpPr>
        <dsp:cNvPr id="0" name=""/>
        <dsp:cNvSpPr/>
      </dsp:nvSpPr>
      <dsp:spPr>
        <a:xfrm>
          <a:off x="440081" y="0"/>
          <a:ext cx="2085073" cy="1350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Familie, venner og bekendte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Dataindsamling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”</a:t>
          </a:r>
          <a:r>
            <a:rPr lang="da-DK" sz="1200" i="1" kern="1200" dirty="0"/>
            <a:t>tante prøven</a:t>
          </a:r>
          <a:r>
            <a:rPr lang="da-DK" sz="1200" kern="1200" dirty="0"/>
            <a:t>” </a:t>
          </a:r>
        </a:p>
      </dsp:txBody>
      <dsp:txXfrm>
        <a:off x="469750" y="29669"/>
        <a:ext cx="1400213" cy="953653"/>
      </dsp:txXfrm>
    </dsp:sp>
    <dsp:sp modelId="{67BF9E6E-6E29-2A42-BF16-D159283976E2}">
      <dsp:nvSpPr>
        <dsp:cNvPr id="0" name=""/>
        <dsp:cNvSpPr/>
      </dsp:nvSpPr>
      <dsp:spPr>
        <a:xfrm>
          <a:off x="1313785" y="240585"/>
          <a:ext cx="1827604" cy="182760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Dit netværk</a:t>
          </a:r>
        </a:p>
      </dsp:txBody>
      <dsp:txXfrm>
        <a:off x="1849078" y="775878"/>
        <a:ext cx="1292311" cy="1292311"/>
      </dsp:txXfrm>
    </dsp:sp>
    <dsp:sp modelId="{76B0D9A3-4EFD-7D4B-80E1-08D45D881442}">
      <dsp:nvSpPr>
        <dsp:cNvPr id="0" name=""/>
        <dsp:cNvSpPr/>
      </dsp:nvSpPr>
      <dsp:spPr>
        <a:xfrm rot="5400000">
          <a:off x="3225806" y="240585"/>
          <a:ext cx="1827604" cy="1827604"/>
        </a:xfrm>
        <a:prstGeom prst="pieWedge">
          <a:avLst/>
        </a:prstGeom>
        <a:solidFill>
          <a:schemeClr val="accent3">
            <a:hueOff val="-286793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Dine vejledere </a:t>
          </a:r>
        </a:p>
      </dsp:txBody>
      <dsp:txXfrm rot="-5400000">
        <a:off x="3225806" y="775878"/>
        <a:ext cx="1292311" cy="1292311"/>
      </dsp:txXfrm>
    </dsp:sp>
    <dsp:sp modelId="{91BCE552-8287-8A4F-9801-8B05E42A7D2F}">
      <dsp:nvSpPr>
        <dsp:cNvPr id="0" name=""/>
        <dsp:cNvSpPr/>
      </dsp:nvSpPr>
      <dsp:spPr>
        <a:xfrm rot="10800000">
          <a:off x="3225806" y="2152605"/>
          <a:ext cx="1827604" cy="1827604"/>
        </a:xfrm>
        <a:prstGeom prst="pieWedge">
          <a:avLst/>
        </a:prstGeom>
        <a:solidFill>
          <a:schemeClr val="accent3">
            <a:hueOff val="-573585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>
              <a:solidFill>
                <a:schemeClr val="bg1"/>
              </a:solidFill>
            </a:rPr>
            <a:t>Bibliotekets </a:t>
          </a:r>
          <a:r>
            <a:rPr lang="da-DK" altLang="ko-KR" sz="1700" b="0" kern="1200" dirty="0">
              <a:solidFill>
                <a:schemeClr val="bg1"/>
              </a:solidFill>
              <a:cs typeface="Arial" pitchFamily="34" charset="0"/>
            </a:rPr>
            <a:t>ressourcer</a:t>
          </a:r>
          <a:endParaRPr lang="da-DK" sz="1700" b="0" kern="1200" dirty="0">
            <a:solidFill>
              <a:schemeClr val="bg1"/>
            </a:solidFill>
          </a:endParaRPr>
        </a:p>
      </dsp:txBody>
      <dsp:txXfrm rot="10800000">
        <a:off x="3225806" y="2152605"/>
        <a:ext cx="1292311" cy="1292311"/>
      </dsp:txXfrm>
    </dsp:sp>
    <dsp:sp modelId="{E5BA3C3A-B8B0-8F43-A80F-29E1F4C9499E}">
      <dsp:nvSpPr>
        <dsp:cNvPr id="0" name=""/>
        <dsp:cNvSpPr/>
      </dsp:nvSpPr>
      <dsp:spPr>
        <a:xfrm rot="16200000">
          <a:off x="1313785" y="2152605"/>
          <a:ext cx="1827604" cy="1827604"/>
        </a:xfrm>
        <a:prstGeom prst="pieWedge">
          <a:avLst/>
        </a:prstGeom>
        <a:solidFill>
          <a:schemeClr val="accent3">
            <a:hueOff val="-860378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Dine Studie venner </a:t>
          </a:r>
        </a:p>
      </dsp:txBody>
      <dsp:txXfrm rot="5400000">
        <a:off x="1849078" y="2152605"/>
        <a:ext cx="1292311" cy="1292311"/>
      </dsp:txXfrm>
    </dsp:sp>
    <dsp:sp modelId="{2E213ECC-60DD-7048-A01A-7EDA81CCFB1D}">
      <dsp:nvSpPr>
        <dsp:cNvPr id="0" name=""/>
        <dsp:cNvSpPr/>
      </dsp:nvSpPr>
      <dsp:spPr>
        <a:xfrm>
          <a:off x="2868093" y="1730526"/>
          <a:ext cx="631009" cy="54870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995375-544F-E648-BAD3-7DBE23A26417}">
      <dsp:nvSpPr>
        <dsp:cNvPr id="0" name=""/>
        <dsp:cNvSpPr/>
      </dsp:nvSpPr>
      <dsp:spPr>
        <a:xfrm rot="10800000">
          <a:off x="2868093" y="1941566"/>
          <a:ext cx="631009" cy="54870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>
              <a:solidFill>
                <a:schemeClr val="tx2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CBEC95-2933-4D6B-B11C-C8DCB191D0C8}" type="datetime1">
              <a:rPr lang="da-DK" smtClean="0">
                <a:solidFill>
                  <a:schemeClr val="tx2"/>
                </a:solidFill>
              </a:rPr>
              <a:t>28/10/2021</a:t>
            </a:fld>
            <a:endParaRPr lang="da-DK">
              <a:solidFill>
                <a:schemeClr val="tx2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>
              <a:solidFill>
                <a:schemeClr val="tx2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da-DK">
                <a:solidFill>
                  <a:schemeClr val="tx2"/>
                </a:solidFill>
              </a:rPr>
              <a:t>‹nr.›</a:t>
            </a:fld>
            <a:endParaRPr lang="da-DK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76DE7D-4719-4791-A94D-064508811E74}" type="datetime1">
              <a:rPr lang="da-DK" smtClean="0"/>
              <a:pPr/>
              <a:t>28/10/2021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da-DK" noProof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269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da-DK" smtClean="0"/>
              <a:pPr rtl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8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da-DK" smtClean="0"/>
              <a:pPr rtl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20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da-DK" smtClean="0"/>
              <a:pPr rtl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108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da-DK" smtClean="0"/>
              <a:pPr rtl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54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da-DK" smtClean="0"/>
              <a:pPr rtl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719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Pladsholder til tekst til undertitel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da-DK" noProof="0"/>
              <a:t>Rediger teksttypografien i masteren
Andet niveau
Tredje niveau
Fjerde niveau
Femte niveau</a:t>
            </a:r>
          </a:p>
        </p:txBody>
      </p:sp>
      <p:sp>
        <p:nvSpPr>
          <p:cNvPr id="19" name="Pladsholder til tekst til undertitel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da-DK" noProof="0"/>
              <a:t>Rediger teksttypografien i masteren
Andet niveau
Tredje niveau
Fjerde niveau
Femte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 rtl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da-DK" noProof="0"/>
              <a:t>Tilføj en titel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cirk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4412" y="1828800"/>
            <a:ext cx="5410200" cy="4343400"/>
          </a:xfrm>
        </p:spPr>
        <p:txBody>
          <a:bodyPr rtlCol="0"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da-DK" noProof="0"/>
              <a:t>Klik for at redigere titeltypografier i master</a:t>
            </a:r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f lille cirkel i blå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4412" y="1828800"/>
            <a:ext cx="5410200" cy="4343400"/>
          </a:xfrm>
        </p:spPr>
        <p:txBody>
          <a:bodyPr rtlCol="0"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da-DK" noProof="0"/>
              <a:t>Klik for at redigere titeltypografier i master</a:t>
            </a:r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af stor cirkel_alterna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725" y="685800"/>
            <a:ext cx="5562600" cy="1143000"/>
          </a:xfrm>
        </p:spPr>
        <p:txBody>
          <a:bodyPr rtlCol="0"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725" y="1828800"/>
            <a:ext cx="5562600" cy="4470400"/>
          </a:xfrm>
        </p:spPr>
        <p:txBody>
          <a:bodyPr rtlCol="0"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af stor cirkel_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725" y="685800"/>
            <a:ext cx="5562600" cy="1143000"/>
          </a:xfrm>
        </p:spPr>
        <p:txBody>
          <a:bodyPr rtlCol="0"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725" y="1828800"/>
            <a:ext cx="5562600" cy="4470400"/>
          </a:xfrm>
        </p:spPr>
        <p:txBody>
          <a:bodyPr rtlCol="0"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ir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41611" y="685800"/>
            <a:ext cx="8763002" cy="990600"/>
          </a:xfrm>
        </p:spPr>
        <p:txBody>
          <a:bodyPr rtlCol="0"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41611" y="1828800"/>
            <a:ext cx="8763002" cy="4470400"/>
          </a:xfrm>
        </p:spPr>
        <p:txBody>
          <a:bodyPr rtlCol="0"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C59A884-DDFE-42C6-BC20-399D06EA2C3D}" type="datetime1">
              <a:rPr lang="da-DK" noProof="0" smtClean="0"/>
              <a:t>28/10/2021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sv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132" y="2362201"/>
            <a:ext cx="5040559" cy="2481941"/>
          </a:xfrm>
        </p:spPr>
        <p:txBody>
          <a:bodyPr rtlCol="0">
            <a:normAutofit fontScale="90000"/>
          </a:bodyPr>
          <a:lstStyle/>
          <a:p>
            <a:pPr rtl="0"/>
            <a:r>
              <a:rPr lang="da-DK" dirty="0"/>
              <a:t>BA-projektforløb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a-DK" sz="2000" dirty="0">
                <a:solidFill>
                  <a:schemeClr val="accent1"/>
                </a:solidFill>
              </a:rPr>
              <a:t>Thea Engstrøm Knudsen </a:t>
            </a:r>
          </a:p>
          <a:p>
            <a:pPr rtl="0"/>
            <a:endParaRPr lang="da-DK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4" y="685800"/>
            <a:ext cx="7964487" cy="1143000"/>
          </a:xfrm>
        </p:spPr>
        <p:txBody>
          <a:bodyPr rtlCol="0" anchor="t">
            <a:noAutofit/>
          </a:bodyPr>
          <a:lstStyle/>
          <a:p>
            <a:pPr rtl="0">
              <a:lnSpc>
                <a:spcPct val="100000"/>
              </a:lnSpc>
            </a:pPr>
            <a:r>
              <a:rPr lang="da-DK" sz="3500" dirty="0"/>
              <a:t>Agenda  </a:t>
            </a:r>
            <a:endParaRPr lang="da-DK" sz="3500" b="1" dirty="0">
              <a:solidFill>
                <a:schemeClr val="accent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724" y="1828800"/>
            <a:ext cx="6021759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 rtl="0"/>
            <a:r>
              <a:rPr lang="da-DK" sz="3200" dirty="0">
                <a:solidFill>
                  <a:srgbClr val="E29751"/>
                </a:solidFill>
                <a:ea typeface="+mn-lt"/>
                <a:cs typeface="+mn-lt"/>
              </a:rPr>
              <a:t>Mit projekt og vejen derhen </a:t>
            </a:r>
          </a:p>
          <a:p>
            <a:pPr marL="304165" indent="-304165" rtl="0"/>
            <a:r>
              <a:rPr lang="da-DK" sz="3200" dirty="0">
                <a:solidFill>
                  <a:srgbClr val="E29751"/>
                </a:solidFill>
                <a:ea typeface="+mn-lt"/>
                <a:cs typeface="+mn-lt"/>
              </a:rPr>
              <a:t>Valg af emne  </a:t>
            </a:r>
          </a:p>
          <a:p>
            <a:pPr marL="304165" indent="-304165" rtl="0"/>
            <a:r>
              <a:rPr lang="da-DK" sz="3200" dirty="0">
                <a:solidFill>
                  <a:srgbClr val="E29751"/>
                </a:solidFill>
                <a:ea typeface="+mn-lt"/>
                <a:cs typeface="+mn-lt"/>
              </a:rPr>
              <a:t>Forløb, proces og tilrettelæggelse </a:t>
            </a:r>
          </a:p>
          <a:p>
            <a:pPr marL="304165" indent="-304165" rtl="0"/>
            <a:r>
              <a:rPr lang="da-DK" sz="3200" dirty="0">
                <a:solidFill>
                  <a:srgbClr val="E29751"/>
                </a:solidFill>
                <a:ea typeface="+mn-lt"/>
                <a:cs typeface="+mn-lt"/>
              </a:rPr>
              <a:t>Husk, der er altid hjælp at hente!</a:t>
            </a:r>
          </a:p>
          <a:p>
            <a:pPr marL="304165" indent="-304165" rtl="0"/>
            <a:r>
              <a:rPr lang="da-DK" sz="3200" dirty="0">
                <a:solidFill>
                  <a:srgbClr val="E29751"/>
                </a:solidFill>
                <a:ea typeface="+mn-lt"/>
                <a:cs typeface="+mn-lt"/>
              </a:rPr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da-DK" sz="3500" dirty="0">
                <a:solidFill>
                  <a:schemeClr val="accent4"/>
                </a:solidFill>
              </a:rPr>
              <a:t>Mit projekt og vejen derhen </a:t>
            </a:r>
            <a:br>
              <a:rPr lang="da-DK" sz="3500" dirty="0">
                <a:solidFill>
                  <a:schemeClr val="accent4"/>
                </a:solidFill>
              </a:rPr>
            </a:br>
            <a:endParaRPr lang="da-DK" sz="3500" dirty="0">
              <a:solidFill>
                <a:schemeClr val="accent4"/>
              </a:solidFill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648200"/>
          </a:xfrm>
        </p:spPr>
        <p:txBody>
          <a:bodyPr vert="horz" lIns="121899" tIns="60949" rIns="121899" bIns="60949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da-DK" sz="2800" b="1" dirty="0">
                <a:solidFill>
                  <a:srgbClr val="FFC000"/>
                </a:solidFill>
              </a:rPr>
              <a:t>Hvor skal vi gå hen?</a:t>
            </a:r>
            <a:br>
              <a:rPr lang="da-DK" sz="2800" b="1" dirty="0">
                <a:solidFill>
                  <a:srgbClr val="FFC000"/>
                </a:solidFill>
              </a:rPr>
            </a:br>
            <a:r>
              <a:rPr lang="da-DK" sz="2200" i="1" dirty="0">
                <a:solidFill>
                  <a:srgbClr val="FFC000"/>
                </a:solidFill>
              </a:rPr>
              <a:t>En multimodal socialsemiotisk analyse af open-world videospil</a:t>
            </a:r>
            <a:endParaRPr lang="da-DK" sz="2800" i="1" dirty="0">
              <a:solidFill>
                <a:srgbClr val="FFC000"/>
              </a:solidFill>
            </a:endParaRPr>
          </a:p>
          <a:p>
            <a:r>
              <a:rPr lang="da-DK" sz="1600" dirty="0"/>
              <a:t>Et projekt baseret på en interesse, Multimodal Socialsemiotik og </a:t>
            </a:r>
            <a:r>
              <a:rPr lang="da-DK" sz="1600" dirty="0" err="1"/>
              <a:t>narratologi</a:t>
            </a:r>
            <a:r>
              <a:rPr lang="da-DK" sz="1600" dirty="0"/>
              <a:t> </a:t>
            </a:r>
          </a:p>
          <a:p>
            <a:r>
              <a:rPr lang="da-DK" sz="1600" dirty="0"/>
              <a:t>Måske et lidt atypisk valg for IVK </a:t>
            </a:r>
          </a:p>
          <a:p>
            <a:r>
              <a:rPr lang="da-DK" sz="1600" dirty="0"/>
              <a:t>Min egen skabelon og ”</a:t>
            </a:r>
            <a:r>
              <a:rPr lang="da-DK" sz="1600" i="1" dirty="0"/>
              <a:t>lidt</a:t>
            </a:r>
            <a:r>
              <a:rPr lang="da-DK" sz="1600" dirty="0"/>
              <a:t>” ekstra læsning </a:t>
            </a:r>
          </a:p>
          <a:p>
            <a:r>
              <a:rPr lang="da-DK" sz="1600" dirty="0"/>
              <a:t>At skulle forstå spil som sprog </a:t>
            </a:r>
          </a:p>
          <a:p>
            <a:r>
              <a:rPr lang="da-DK" sz="1600" dirty="0"/>
              <a:t>Min egen metodetilgang? </a:t>
            </a:r>
          </a:p>
          <a:p>
            <a:r>
              <a:rPr lang="da-DK" sz="1600" dirty="0"/>
              <a:t>En svær rejse, der faktisk fremlyste nogle huller og mangler (efter min mening) i forskningen    </a:t>
            </a:r>
          </a:p>
          <a:p>
            <a:pPr marL="0" indent="0">
              <a:buNone/>
            </a:pPr>
            <a:r>
              <a:rPr lang="da-DK" sz="1600" dirty="0"/>
              <a:t>    </a:t>
            </a:r>
            <a:endParaRPr lang="da-DK" sz="2800" b="1" dirty="0"/>
          </a:p>
          <a:p>
            <a:pPr marL="0" indent="0">
              <a:buNone/>
            </a:pPr>
            <a:endParaRPr lang="da-DK" sz="2800" dirty="0">
              <a:solidFill>
                <a:srgbClr val="FFC000"/>
              </a:solidFill>
            </a:endParaRPr>
          </a:p>
        </p:txBody>
      </p:sp>
      <p:pic>
        <p:nvPicPr>
          <p:cNvPr id="6" name="Grafik 5" descr="tegning af en åben bog, lyspære og ordet &quot;ide&quot;">
            <a:extLst>
              <a:ext uri="{FF2B5EF4-FFF2-40B4-BE49-F238E27FC236}">
                <a16:creationId xmlns:a16="http://schemas.microsoft.com/office/drawing/2014/main" id="{7AB52BA5-E660-AD4B-BEF1-D4731B22F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836" y="4603300"/>
            <a:ext cx="2327332" cy="18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F0892C1-3C0F-B849-9628-7FC1C8EF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 og at tænke ud af boksen 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F02FFCC-BDDE-5740-9E7D-7690C3115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33906"/>
              </p:ext>
            </p:extLst>
          </p:nvPr>
        </p:nvGraphicFramePr>
        <p:xfrm>
          <a:off x="4942284" y="2204864"/>
          <a:ext cx="7164043" cy="45236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51025547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6966335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272979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724363212"/>
                    </a:ext>
                  </a:extLst>
                </a:gridCol>
                <a:gridCol w="1086032">
                  <a:extLst>
                    <a:ext uri="{9D8B030D-6E8A-4147-A177-3AD203B41FA5}">
                      <a16:colId xmlns:a16="http://schemas.microsoft.com/office/drawing/2014/main" val="609503715"/>
                    </a:ext>
                  </a:extLst>
                </a:gridCol>
                <a:gridCol w="1037451">
                  <a:extLst>
                    <a:ext uri="{9D8B030D-6E8A-4147-A177-3AD203B41FA5}">
                      <a16:colId xmlns:a16="http://schemas.microsoft.com/office/drawing/2014/main" val="413092631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da-DK" sz="1400" u="sng" dirty="0"/>
                        <a:t>De otte </a:t>
                      </a:r>
                      <a:r>
                        <a:rPr lang="da-DK" sz="1200" u="sng" dirty="0"/>
                        <a:t>dynamiske</a:t>
                      </a:r>
                      <a:r>
                        <a:rPr lang="da-DK" sz="1400" u="sng" dirty="0"/>
                        <a:t> kompositioner </a:t>
                      </a:r>
                      <a:endParaRPr lang="da-DK" sz="1400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u="sng" dirty="0"/>
                        <a:t>Narrativ positionering </a:t>
                      </a:r>
                    </a:p>
                    <a:p>
                      <a:r>
                        <a:rPr lang="da-DK" sz="1200" b="0" i="1" u="none" dirty="0"/>
                        <a:t>Indlejret </a:t>
                      </a:r>
                    </a:p>
                    <a:p>
                      <a:r>
                        <a:rPr lang="da-DK" sz="1200" b="0" i="1" u="none" dirty="0"/>
                        <a:t>Frembrydende </a:t>
                      </a:r>
                    </a:p>
                    <a:p>
                      <a:r>
                        <a:rPr lang="da-DK" sz="1200" b="0" i="1" u="none" dirty="0"/>
                        <a:t>Performative </a:t>
                      </a:r>
                    </a:p>
                    <a:p>
                      <a:r>
                        <a:rPr lang="da-DK" sz="1200" b="0" i="1" u="none" dirty="0"/>
                        <a:t>Suggestive</a:t>
                      </a:r>
                      <a:endParaRPr lang="da-DK" sz="1200" b="0" i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u="sng" dirty="0"/>
                        <a:t>Narrative proces </a:t>
                      </a:r>
                    </a:p>
                    <a:p>
                      <a:r>
                        <a:rPr lang="da-DK" sz="1200" b="0" i="1" dirty="0"/>
                        <a:t>Aktionel </a:t>
                      </a:r>
                    </a:p>
                    <a:p>
                      <a:r>
                        <a:rPr lang="da-DK" sz="1200" b="0" i="1" dirty="0"/>
                        <a:t>Eksistentiel </a:t>
                      </a:r>
                    </a:p>
                    <a:p>
                      <a:r>
                        <a:rPr lang="da-DK" sz="1200" b="0" i="1" dirty="0"/>
                        <a:t>Relationel </a:t>
                      </a:r>
                      <a:endParaRPr lang="da-DK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u="sng" dirty="0"/>
                        <a:t>Saliente egenskaber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u="sng" dirty="0"/>
                        <a:t>Modalitet</a:t>
                      </a:r>
                      <a:r>
                        <a:rPr lang="da-DK" sz="1200" dirty="0"/>
                        <a:t> </a:t>
                      </a:r>
                    </a:p>
                    <a:p>
                      <a:r>
                        <a:rPr lang="da-DK" sz="1200" b="0" i="1" dirty="0"/>
                        <a:t>Grafiske anormaliteter </a:t>
                      </a:r>
                      <a:endParaRPr lang="da-DK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u="sng" dirty="0"/>
                        <a:t>Effekt </a:t>
                      </a:r>
                    </a:p>
                    <a:p>
                      <a:r>
                        <a:rPr lang="da-DK" sz="1200" b="0" i="1" dirty="0"/>
                        <a:t>Hæmmende </a:t>
                      </a:r>
                    </a:p>
                    <a:p>
                      <a:r>
                        <a:rPr lang="da-DK" sz="1200" b="0" i="1" dirty="0"/>
                        <a:t>Fremmende </a:t>
                      </a:r>
                    </a:p>
                    <a:p>
                      <a:r>
                        <a:rPr lang="da-DK" sz="1200" b="0" i="1" dirty="0"/>
                        <a:t>Neutral </a:t>
                      </a:r>
                      <a:endParaRPr lang="da-DK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0292"/>
                  </a:ext>
                </a:extLst>
              </a:tr>
              <a:tr h="430450">
                <a:tc>
                  <a:txBody>
                    <a:bodyPr/>
                    <a:lstStyle/>
                    <a:p>
                      <a:r>
                        <a:rPr lang="da-DK" sz="1200" u="sng" dirty="0"/>
                        <a:t>Karaktere, former og positioner </a:t>
                      </a:r>
                      <a:endParaRPr lang="da-DK" sz="12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45375"/>
                  </a:ext>
                </a:extLst>
              </a:tr>
              <a:tr h="677679">
                <a:tc>
                  <a:txBody>
                    <a:bodyPr/>
                    <a:lstStyle/>
                    <a:p>
                      <a:r>
                        <a:rPr lang="da-DK" sz="1200" u="sng" dirty="0"/>
                        <a:t>Linjer af bevægelse </a:t>
                      </a:r>
                    </a:p>
                    <a:p>
                      <a:r>
                        <a:rPr lang="da-DK" sz="1200" i="1" dirty="0"/>
                        <a:t>Guidende </a:t>
                      </a:r>
                    </a:p>
                    <a:p>
                      <a:r>
                        <a:rPr lang="da-DK" sz="1200" i="1" dirty="0"/>
                        <a:t>Synkroniseret </a:t>
                      </a:r>
                      <a:endParaRPr lang="da-DK" sz="12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319320"/>
                  </a:ext>
                </a:extLst>
              </a:tr>
              <a:tr h="376489">
                <a:tc>
                  <a:txBody>
                    <a:bodyPr/>
                    <a:lstStyle/>
                    <a:p>
                      <a:r>
                        <a:rPr lang="da-DK" sz="1200" u="sng" dirty="0"/>
                        <a:t>Omgivelsesmæssige former </a:t>
                      </a:r>
                      <a:endParaRPr lang="da-DK" sz="12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012597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r>
                        <a:rPr lang="da-DK" sz="1200" u="sng" dirty="0"/>
                        <a:t>Veje</a:t>
                      </a:r>
                      <a:r>
                        <a:rPr lang="da-DK" sz="1200" dirty="0"/>
                        <a:t> </a:t>
                      </a:r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11669"/>
                  </a:ext>
                </a:extLst>
              </a:tr>
              <a:tr h="677679">
                <a:tc>
                  <a:txBody>
                    <a:bodyPr/>
                    <a:lstStyle/>
                    <a:p>
                      <a:r>
                        <a:rPr lang="da-DK" sz="1200" u="sng" dirty="0"/>
                        <a:t>Lyd</a:t>
                      </a:r>
                      <a:r>
                        <a:rPr lang="da-DK" sz="1200" dirty="0"/>
                        <a:t> </a:t>
                      </a:r>
                    </a:p>
                    <a:p>
                      <a:r>
                        <a:rPr lang="da-DK" sz="1200" i="1" dirty="0"/>
                        <a:t>Egen lyd </a:t>
                      </a:r>
                    </a:p>
                    <a:p>
                      <a:r>
                        <a:rPr lang="da-DK" sz="1200" i="1" dirty="0"/>
                        <a:t>Lydligrepræsentation </a:t>
                      </a:r>
                      <a:endParaRPr lang="da-DK" sz="12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710787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r>
                        <a:rPr lang="da-DK" sz="1200" u="sng" dirty="0"/>
                        <a:t>Dialog</a:t>
                      </a:r>
                      <a:r>
                        <a:rPr lang="da-DK" sz="1200" dirty="0"/>
                        <a:t> </a:t>
                      </a:r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756068"/>
                  </a:ext>
                </a:extLst>
              </a:tr>
              <a:tr h="376489">
                <a:tc>
                  <a:txBody>
                    <a:bodyPr/>
                    <a:lstStyle/>
                    <a:p>
                      <a:r>
                        <a:rPr lang="da-DK" sz="1200" u="sng" dirty="0"/>
                        <a:t>Spiller</a:t>
                      </a:r>
                      <a:r>
                        <a:rPr lang="da-DK" sz="1200" dirty="0"/>
                        <a:t> </a:t>
                      </a:r>
                      <a:r>
                        <a:rPr lang="da-DK" sz="1200" u="sng" dirty="0"/>
                        <a:t>bevægelser </a:t>
                      </a:r>
                      <a:endParaRPr lang="da-DK" sz="12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11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13039-F0D7-4255-8290-BDC6D98D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da-DK" sz="3500" b="1" dirty="0"/>
              <a:t>Valg af emne</a:t>
            </a:r>
            <a:endParaRPr lang="da-DK" sz="35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0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da-DK" sz="2000" dirty="0"/>
              <a:t>Mine råd vil være: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da-DK" dirty="0"/>
              <a:t>Vær åben for nye ideer 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da-DK" dirty="0"/>
              <a:t>Snak med andre og find inspiration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da-DK" dirty="0"/>
              <a:t>Vælg noget sjovt 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da-DK" dirty="0"/>
              <a:t>Vælg noget spændende – noget undrende 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da-DK" dirty="0"/>
              <a:t>Vælg noget som er dig nært – ”</a:t>
            </a:r>
            <a:r>
              <a:rPr lang="da-DK" i="1" dirty="0"/>
              <a:t>det personlige emne</a:t>
            </a:r>
            <a:r>
              <a:rPr lang="da-DK" dirty="0"/>
              <a:t>”</a:t>
            </a:r>
          </a:p>
          <a:p>
            <a:pPr rtl="0">
              <a:buClr>
                <a:schemeClr val="tx1"/>
              </a:buClr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9176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a-DK" sz="3500" dirty="0"/>
              <a:t>Forløb, proces og tilrettelæggelse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0" indent="0" rtl="0">
              <a:buClr>
                <a:schemeClr val="bg1"/>
              </a:buClr>
              <a:buNone/>
            </a:pPr>
            <a:r>
              <a:rPr lang="da-DK" dirty="0"/>
              <a:t>Det gode forløb? </a:t>
            </a:r>
            <a:endParaRPr lang="da-DK" sz="2000" dirty="0">
              <a:solidFill>
                <a:schemeClr val="bg1"/>
              </a:solidFill>
            </a:endParaRPr>
          </a:p>
          <a:p>
            <a:pPr marL="304165" indent="-304165" rtl="0">
              <a:buClr>
                <a:schemeClr val="bg1"/>
              </a:buClr>
            </a:pPr>
            <a:r>
              <a:rPr lang="da-DK" sz="2000" dirty="0">
                <a:solidFill>
                  <a:schemeClr val="bg1"/>
                </a:solidFill>
              </a:rPr>
              <a:t>Det er altid godt at have en plan… </a:t>
            </a:r>
          </a:p>
          <a:p>
            <a:pPr marL="730810" lvl="1" indent="-304165"/>
            <a:r>
              <a:rPr lang="da-DK" dirty="0"/>
              <a:t>I vil skulle aflevere en skriftlig redegørelse over projektets forløb</a:t>
            </a:r>
          </a:p>
          <a:p>
            <a:pPr marL="730810" lvl="1" indent="-304165"/>
            <a:r>
              <a:rPr lang="da-DK" dirty="0">
                <a:solidFill>
                  <a:schemeClr val="bg1"/>
                </a:solidFill>
              </a:rPr>
              <a:t>At plan</a:t>
            </a:r>
            <a:r>
              <a:rPr lang="da-DK" dirty="0"/>
              <a:t>lægge hjælper til at se ikke bare slut målet, men også de mindre mål og sejre</a:t>
            </a:r>
            <a:endParaRPr lang="da-DK" dirty="0">
              <a:solidFill>
                <a:schemeClr val="bg1"/>
              </a:solidFill>
            </a:endParaRPr>
          </a:p>
          <a:p>
            <a:pPr marL="304165" indent="-304165" rtl="0"/>
            <a:r>
              <a:rPr lang="da-DK" sz="2000" dirty="0"/>
              <a:t>Men det er ikke altid den holder… </a:t>
            </a:r>
          </a:p>
          <a:p>
            <a:pPr marL="730810" lvl="1" indent="-304165"/>
            <a:r>
              <a:rPr lang="da-DK" dirty="0"/>
              <a:t>Ændringer kan ske </a:t>
            </a:r>
          </a:p>
          <a:p>
            <a:pPr marL="730810" lvl="1" indent="-304165"/>
            <a:r>
              <a:rPr lang="da-DK" dirty="0"/>
              <a:t>Ting kan overaske </a:t>
            </a:r>
          </a:p>
          <a:p>
            <a:pPr marL="304165" indent="-304165" rtl="0"/>
            <a:r>
              <a:rPr lang="da-DK" dirty="0">
                <a:ea typeface="+mn-lt"/>
                <a:cs typeface="+mn-lt"/>
              </a:rPr>
              <a:t>Skriveblokaden kan blive din værste fjende…</a:t>
            </a:r>
          </a:p>
          <a:p>
            <a:pPr marL="304165" indent="-304165" rtl="0">
              <a:buClr>
                <a:schemeClr val="bg1"/>
              </a:buClr>
            </a:pPr>
            <a:endParaRPr lang="da-DK" sz="2000" dirty="0"/>
          </a:p>
          <a:p>
            <a:pPr marL="304165" indent="-304165" rtl="0">
              <a:buClr>
                <a:schemeClr val="bg1"/>
              </a:buClr>
            </a:pPr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4" name="Grafik 3" descr="tegning af nogle få bøger med en blyant">
            <a:extLst>
              <a:ext uri="{FF2B5EF4-FFF2-40B4-BE49-F238E27FC236}">
                <a16:creationId xmlns:a16="http://schemas.microsoft.com/office/drawing/2014/main" id="{D918E0A6-3325-B047-B22C-CBCBE42DA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8468" y="3717032"/>
            <a:ext cx="1905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da-DK" sz="3600" dirty="0">
                <a:solidFill>
                  <a:srgbClr val="E29751"/>
                </a:solidFill>
                <a:ea typeface="+mn-lt"/>
                <a:cs typeface="+mn-lt"/>
              </a:rPr>
              <a:t>Husk, der er altid hjælp at hente!</a:t>
            </a:r>
            <a:br>
              <a:rPr lang="da-DK" sz="3600" dirty="0">
                <a:solidFill>
                  <a:srgbClr val="E29751"/>
                </a:solidFill>
                <a:ea typeface="+mn-lt"/>
                <a:cs typeface="+mn-lt"/>
              </a:rPr>
            </a:br>
            <a:endParaRPr lang="da-DK" sz="3500" dirty="0">
              <a:solidFill>
                <a:schemeClr val="accent4"/>
              </a:solidFill>
            </a:endParaRPr>
          </a:p>
        </p:txBody>
      </p:sp>
      <p:pic>
        <p:nvPicPr>
          <p:cNvPr id="6" name="Grafik 5" descr="tegning af en pokal ovenpå en stak bøger">
            <a:extLst>
              <a:ext uri="{FF2B5EF4-FFF2-40B4-BE49-F238E27FC236}">
                <a16:creationId xmlns:a16="http://schemas.microsoft.com/office/drawing/2014/main" id="{D199A251-BF1D-6941-B9BA-77CFB6F9A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1722" y="4509120"/>
            <a:ext cx="1531180" cy="2041573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B4F5A34-9B93-4E44-A9A3-F16962D1D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360735"/>
              </p:ext>
            </p:extLst>
          </p:nvPr>
        </p:nvGraphicFramePr>
        <p:xfrm>
          <a:off x="5302324" y="1251562"/>
          <a:ext cx="6367197" cy="422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991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495AC-828B-BF48-8A81-64460C83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a-DK" sz="3500" dirty="0"/>
              <a:t>Nogen spørgsmål?</a:t>
            </a:r>
          </a:p>
        </p:txBody>
      </p:sp>
    </p:spTree>
    <p:extLst>
      <p:ext uri="{BB962C8B-B14F-4D97-AF65-F5344CB8AC3E}">
        <p14:creationId xmlns:p14="http://schemas.microsoft.com/office/powerpoint/2010/main" val="17156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æsentation til åbent hus på skolen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47411234_TF00677232_Win32" id="{FC493D1B-3833-479F-92AE-857FB5BED07A}" vid="{6E3C1F3A-AC03-405A-9B02-5AC9327B9E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89DED2-7065-407C-BB58-BE430B9CE5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AD028AE-289C-417E-80B6-3EEF5A68A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til åbent hus på skolen</Template>
  <TotalTime>0</TotalTime>
  <Words>323</Words>
  <Application>Microsoft Macintosh PowerPoint</Application>
  <PresentationFormat>Brugerdefineret</PresentationFormat>
  <Paragraphs>86</Paragraphs>
  <Slides>8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Courier New</vt:lpstr>
      <vt:lpstr>Quire Sans</vt:lpstr>
      <vt:lpstr>Sagona Book</vt:lpstr>
      <vt:lpstr>Præsentation til åbent hus på skolen</vt:lpstr>
      <vt:lpstr>BA-projektforløb</vt:lpstr>
      <vt:lpstr>Agenda  </vt:lpstr>
      <vt:lpstr>Mit projekt og vejen derhen  </vt:lpstr>
      <vt:lpstr>Metode og at tænke ud af boksen  </vt:lpstr>
      <vt:lpstr>Valg af emne</vt:lpstr>
      <vt:lpstr>Forløb, proces og tilrettelæggelse </vt:lpstr>
      <vt:lpstr>Husk, der er altid hjælp at hente! </vt:lpstr>
      <vt:lpstr>Nogen spørgsmål?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Thea Engstrøm Knudsen</dc:creator>
  <cp:lastModifiedBy/>
  <cp:revision>1</cp:revision>
  <dcterms:created xsi:type="dcterms:W3CDTF">2021-10-28T20:28:30Z</dcterms:created>
  <dcterms:modified xsi:type="dcterms:W3CDTF">2021-10-29T08:45:34Z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