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3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6089" autoAdjust="0"/>
  </p:normalViewPr>
  <p:slideViewPr>
    <p:cSldViewPr snapToGrid="0">
      <p:cViewPr>
        <p:scale>
          <a:sx n="76" d="100"/>
          <a:sy n="76" d="100"/>
        </p:scale>
        <p:origin x="7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ACB2A-254E-4FC9-BFD2-C71ABA701E8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B5A773E-E7E4-4DE9-A71E-57D3A26642C6}">
      <dgm:prSet/>
      <dgm:spPr/>
      <dgm:t>
        <a:bodyPr/>
        <a:lstStyle/>
        <a:p>
          <a:r>
            <a:rPr lang="da-DK" dirty="0"/>
            <a:t>Kontaktede min ønskede vejleder</a:t>
          </a:r>
          <a:endParaRPr lang="en-US" dirty="0"/>
        </a:p>
      </dgm:t>
    </dgm:pt>
    <dgm:pt modelId="{10985AB2-2CAD-4269-9508-18E96362FA52}" type="parTrans" cxnId="{EE59D78E-E266-4C99-9FEC-DE0FED3B6F1B}">
      <dgm:prSet/>
      <dgm:spPr/>
      <dgm:t>
        <a:bodyPr/>
        <a:lstStyle/>
        <a:p>
          <a:endParaRPr lang="en-US"/>
        </a:p>
      </dgm:t>
    </dgm:pt>
    <dgm:pt modelId="{1A48B3D8-9DAA-43FB-AAA0-C4017FD83188}" type="sibTrans" cxnId="{EE59D78E-E266-4C99-9FEC-DE0FED3B6F1B}">
      <dgm:prSet/>
      <dgm:spPr/>
      <dgm:t>
        <a:bodyPr/>
        <a:lstStyle/>
        <a:p>
          <a:endParaRPr lang="en-US"/>
        </a:p>
      </dgm:t>
    </dgm:pt>
    <dgm:pt modelId="{61F7515B-F8C6-48DF-8F78-4F4B42F003F2}">
      <dgm:prSet/>
      <dgm:spPr/>
      <dgm:t>
        <a:bodyPr/>
        <a:lstStyle/>
        <a:p>
          <a:r>
            <a:rPr lang="da-DK" dirty="0"/>
            <a:t>”</a:t>
          </a:r>
          <a:r>
            <a:rPr lang="da-DK" dirty="0" err="1"/>
            <a:t>Brainstorming”-møde</a:t>
          </a:r>
          <a:r>
            <a:rPr lang="da-DK" dirty="0"/>
            <a:t> med min vejleder</a:t>
          </a:r>
          <a:endParaRPr lang="en-US" dirty="0"/>
        </a:p>
      </dgm:t>
    </dgm:pt>
    <dgm:pt modelId="{9A91B591-E63F-467C-993D-41DB37979AB3}" type="parTrans" cxnId="{98CE2F18-C5E8-4864-84D1-F5A8D30810B0}">
      <dgm:prSet/>
      <dgm:spPr/>
      <dgm:t>
        <a:bodyPr/>
        <a:lstStyle/>
        <a:p>
          <a:endParaRPr lang="en-US"/>
        </a:p>
      </dgm:t>
    </dgm:pt>
    <dgm:pt modelId="{5666BAF2-300C-4BDC-8B7D-5314BBEFCFEC}" type="sibTrans" cxnId="{98CE2F18-C5E8-4864-84D1-F5A8D30810B0}">
      <dgm:prSet/>
      <dgm:spPr/>
      <dgm:t>
        <a:bodyPr/>
        <a:lstStyle/>
        <a:p>
          <a:endParaRPr lang="en-US"/>
        </a:p>
      </dgm:t>
    </dgm:pt>
    <dgm:pt modelId="{E94071F3-91AF-4C2C-A9C3-274A32A7479E}">
      <dgm:prSet/>
      <dgm:spPr/>
      <dgm:t>
        <a:bodyPr/>
        <a:lstStyle/>
        <a:p>
          <a:r>
            <a:rPr lang="da-DK"/>
            <a:t>Hvad ville jeg så?</a:t>
          </a:r>
          <a:endParaRPr lang="en-US"/>
        </a:p>
      </dgm:t>
    </dgm:pt>
    <dgm:pt modelId="{5F50D507-C4FD-45D6-AC9D-788E1F88B65C}" type="parTrans" cxnId="{FD7F71B0-71A7-4D56-8913-626F798759B4}">
      <dgm:prSet/>
      <dgm:spPr/>
      <dgm:t>
        <a:bodyPr/>
        <a:lstStyle/>
        <a:p>
          <a:endParaRPr lang="en-US"/>
        </a:p>
      </dgm:t>
    </dgm:pt>
    <dgm:pt modelId="{B561407B-B1FD-46B3-AA06-2D83DA2F66B3}" type="sibTrans" cxnId="{FD7F71B0-71A7-4D56-8913-626F798759B4}">
      <dgm:prSet/>
      <dgm:spPr/>
      <dgm:t>
        <a:bodyPr/>
        <a:lstStyle/>
        <a:p>
          <a:endParaRPr lang="en-US"/>
        </a:p>
      </dgm:t>
    </dgm:pt>
    <dgm:pt modelId="{893F851F-587E-4E7F-9258-220944459A83}">
      <dgm:prSet/>
      <dgm:spPr/>
      <dgm:t>
        <a:bodyPr/>
        <a:lstStyle/>
        <a:p>
          <a:r>
            <a:rPr lang="da-DK" dirty="0"/>
            <a:t>Projektbeskrivelse – hvilke tanker har jeg om mit projekt?</a:t>
          </a:r>
          <a:endParaRPr lang="en-US" dirty="0"/>
        </a:p>
      </dgm:t>
    </dgm:pt>
    <dgm:pt modelId="{522A7CC2-4A07-413C-AED2-646A2199C429}" type="parTrans" cxnId="{3391F2FE-6FB3-4F04-A15B-C5D7A1698F8A}">
      <dgm:prSet/>
      <dgm:spPr/>
      <dgm:t>
        <a:bodyPr/>
        <a:lstStyle/>
        <a:p>
          <a:endParaRPr lang="en-US"/>
        </a:p>
      </dgm:t>
    </dgm:pt>
    <dgm:pt modelId="{7E0139F8-75ED-4761-B838-CE7A4066146E}" type="sibTrans" cxnId="{3391F2FE-6FB3-4F04-A15B-C5D7A1698F8A}">
      <dgm:prSet/>
      <dgm:spPr/>
      <dgm:t>
        <a:bodyPr/>
        <a:lstStyle/>
        <a:p>
          <a:endParaRPr lang="en-US"/>
        </a:p>
      </dgm:t>
    </dgm:pt>
    <dgm:pt modelId="{E3A3CD2E-3CC8-42FB-BA64-A0A34E3863D1}">
      <dgm:prSet/>
      <dgm:spPr/>
      <dgm:t>
        <a:bodyPr/>
        <a:lstStyle/>
        <a:p>
          <a:r>
            <a:rPr lang="da-DK" dirty="0"/>
            <a:t>Indsamling af datamateriale – hvornår har jeg nok?</a:t>
          </a:r>
          <a:endParaRPr lang="en-US" dirty="0"/>
        </a:p>
      </dgm:t>
    </dgm:pt>
    <dgm:pt modelId="{D5931E43-9D44-4488-B9E5-C18EB276794B}" type="parTrans" cxnId="{B2BF1571-EA00-4C25-B45B-BB5F12B8DE02}">
      <dgm:prSet/>
      <dgm:spPr/>
      <dgm:t>
        <a:bodyPr/>
        <a:lstStyle/>
        <a:p>
          <a:endParaRPr lang="en-US"/>
        </a:p>
      </dgm:t>
    </dgm:pt>
    <dgm:pt modelId="{11516526-D0ED-4CB0-9E8E-AF3DFF4684C0}" type="sibTrans" cxnId="{B2BF1571-EA00-4C25-B45B-BB5F12B8DE02}">
      <dgm:prSet/>
      <dgm:spPr/>
      <dgm:t>
        <a:bodyPr/>
        <a:lstStyle/>
        <a:p>
          <a:endParaRPr lang="en-US"/>
        </a:p>
      </dgm:t>
    </dgm:pt>
    <dgm:pt modelId="{F3707C7F-FE12-4C8A-8F23-09AB92E84647}">
      <dgm:prSet/>
      <dgm:spPr/>
      <dgm:t>
        <a:bodyPr/>
        <a:lstStyle/>
        <a:p>
          <a:r>
            <a:rPr lang="da-DK"/>
            <a:t>Analyse – hvilke metoder skal jeg benytte og hvordan gør jeg?</a:t>
          </a:r>
          <a:endParaRPr lang="en-US"/>
        </a:p>
      </dgm:t>
    </dgm:pt>
    <dgm:pt modelId="{4ED16D04-D4BD-43DB-AAAF-ACFC3DF4F563}" type="parTrans" cxnId="{5440BDEC-21F3-47A9-B9B6-08A2DF1BA5BF}">
      <dgm:prSet/>
      <dgm:spPr/>
      <dgm:t>
        <a:bodyPr/>
        <a:lstStyle/>
        <a:p>
          <a:endParaRPr lang="en-US"/>
        </a:p>
      </dgm:t>
    </dgm:pt>
    <dgm:pt modelId="{2F903FDD-827B-4FD5-B0E0-E270CDAA094F}" type="sibTrans" cxnId="{5440BDEC-21F3-47A9-B9B6-08A2DF1BA5BF}">
      <dgm:prSet/>
      <dgm:spPr/>
      <dgm:t>
        <a:bodyPr/>
        <a:lstStyle/>
        <a:p>
          <a:endParaRPr lang="en-US"/>
        </a:p>
      </dgm:t>
    </dgm:pt>
    <dgm:pt modelId="{9160FB9C-00E4-40AC-A849-42EF13308A37}">
      <dgm:prSet/>
      <dgm:spPr/>
      <dgm:t>
        <a:bodyPr/>
        <a:lstStyle/>
        <a:p>
          <a:r>
            <a:rPr lang="da-DK"/>
            <a:t>Diskussion – oh shit, hvad gør man her??</a:t>
          </a:r>
          <a:endParaRPr lang="en-US"/>
        </a:p>
      </dgm:t>
    </dgm:pt>
    <dgm:pt modelId="{907451E8-E0E6-499A-AF67-4862EC47AB79}" type="parTrans" cxnId="{F408A865-895E-428A-A08A-BA63BC2EFA73}">
      <dgm:prSet/>
      <dgm:spPr/>
      <dgm:t>
        <a:bodyPr/>
        <a:lstStyle/>
        <a:p>
          <a:endParaRPr lang="en-US"/>
        </a:p>
      </dgm:t>
    </dgm:pt>
    <dgm:pt modelId="{AC034573-B25D-4DC9-8CC2-9128175B6563}" type="sibTrans" cxnId="{F408A865-895E-428A-A08A-BA63BC2EFA73}">
      <dgm:prSet/>
      <dgm:spPr/>
      <dgm:t>
        <a:bodyPr/>
        <a:lstStyle/>
        <a:p>
          <a:endParaRPr lang="en-US"/>
        </a:p>
      </dgm:t>
    </dgm:pt>
    <dgm:pt modelId="{C21B671F-A4F4-4B4A-8F8A-D8340AA58D54}">
      <dgm:prSet/>
      <dgm:spPr/>
      <dgm:t>
        <a:bodyPr/>
        <a:lstStyle/>
        <a:p>
          <a:r>
            <a:rPr lang="da-DK"/>
            <a:t>Konklusion – kort og præcis + et svar på problemformulering </a:t>
          </a:r>
          <a:endParaRPr lang="en-US"/>
        </a:p>
      </dgm:t>
    </dgm:pt>
    <dgm:pt modelId="{9345B16E-2768-4577-9B51-8B354AAE9CC2}" type="parTrans" cxnId="{8CEEF03A-2DBC-4A2E-AA62-6A5E01CD2ACB}">
      <dgm:prSet/>
      <dgm:spPr/>
      <dgm:t>
        <a:bodyPr/>
        <a:lstStyle/>
        <a:p>
          <a:endParaRPr lang="en-US"/>
        </a:p>
      </dgm:t>
    </dgm:pt>
    <dgm:pt modelId="{B84A8D44-6544-446A-AA76-B2B455FF41C2}" type="sibTrans" cxnId="{8CEEF03A-2DBC-4A2E-AA62-6A5E01CD2ACB}">
      <dgm:prSet/>
      <dgm:spPr/>
      <dgm:t>
        <a:bodyPr/>
        <a:lstStyle/>
        <a:p>
          <a:endParaRPr lang="en-US"/>
        </a:p>
      </dgm:t>
    </dgm:pt>
    <dgm:pt modelId="{B3DD4E02-96AF-4032-9AD5-B0BB93D3B2E9}" type="pres">
      <dgm:prSet presAssocID="{0EAACB2A-254E-4FC9-BFD2-C71ABA701E8C}" presName="diagram" presStyleCnt="0">
        <dgm:presLayoutVars>
          <dgm:dir/>
          <dgm:resizeHandles val="exact"/>
        </dgm:presLayoutVars>
      </dgm:prSet>
      <dgm:spPr/>
    </dgm:pt>
    <dgm:pt modelId="{18970ECA-DCE1-4F35-A261-6317A29EF50B}" type="pres">
      <dgm:prSet presAssocID="{EB5A773E-E7E4-4DE9-A71E-57D3A26642C6}" presName="node" presStyleLbl="node1" presStyleIdx="0" presStyleCnt="8">
        <dgm:presLayoutVars>
          <dgm:bulletEnabled val="1"/>
        </dgm:presLayoutVars>
      </dgm:prSet>
      <dgm:spPr/>
    </dgm:pt>
    <dgm:pt modelId="{1EB5D0BF-54EF-4B6A-82B0-59DE2F8C58D7}" type="pres">
      <dgm:prSet presAssocID="{1A48B3D8-9DAA-43FB-AAA0-C4017FD83188}" presName="sibTrans" presStyleCnt="0"/>
      <dgm:spPr/>
    </dgm:pt>
    <dgm:pt modelId="{F3C9575E-9761-4BC6-8864-6D3A95D01229}" type="pres">
      <dgm:prSet presAssocID="{61F7515B-F8C6-48DF-8F78-4F4B42F003F2}" presName="node" presStyleLbl="node1" presStyleIdx="1" presStyleCnt="8">
        <dgm:presLayoutVars>
          <dgm:bulletEnabled val="1"/>
        </dgm:presLayoutVars>
      </dgm:prSet>
      <dgm:spPr/>
    </dgm:pt>
    <dgm:pt modelId="{18078F13-9B76-4BF8-BC23-01925732D4C8}" type="pres">
      <dgm:prSet presAssocID="{5666BAF2-300C-4BDC-8B7D-5314BBEFCFEC}" presName="sibTrans" presStyleCnt="0"/>
      <dgm:spPr/>
    </dgm:pt>
    <dgm:pt modelId="{9C58BCF1-94CF-481D-BB0B-6460FD8A1FD5}" type="pres">
      <dgm:prSet presAssocID="{E94071F3-91AF-4C2C-A9C3-274A32A7479E}" presName="node" presStyleLbl="node1" presStyleIdx="2" presStyleCnt="8">
        <dgm:presLayoutVars>
          <dgm:bulletEnabled val="1"/>
        </dgm:presLayoutVars>
      </dgm:prSet>
      <dgm:spPr/>
    </dgm:pt>
    <dgm:pt modelId="{18C95B94-EA47-4DAD-8EAE-D4E5F0A3EAA3}" type="pres">
      <dgm:prSet presAssocID="{B561407B-B1FD-46B3-AA06-2D83DA2F66B3}" presName="sibTrans" presStyleCnt="0"/>
      <dgm:spPr/>
    </dgm:pt>
    <dgm:pt modelId="{497ABE2C-5063-4EDB-9D05-C84FD179FAC0}" type="pres">
      <dgm:prSet presAssocID="{893F851F-587E-4E7F-9258-220944459A83}" presName="node" presStyleLbl="node1" presStyleIdx="3" presStyleCnt="8">
        <dgm:presLayoutVars>
          <dgm:bulletEnabled val="1"/>
        </dgm:presLayoutVars>
      </dgm:prSet>
      <dgm:spPr/>
    </dgm:pt>
    <dgm:pt modelId="{C02B4F07-6210-4AD2-BEE8-02DC7BB44C99}" type="pres">
      <dgm:prSet presAssocID="{7E0139F8-75ED-4761-B838-CE7A4066146E}" presName="sibTrans" presStyleCnt="0"/>
      <dgm:spPr/>
    </dgm:pt>
    <dgm:pt modelId="{B9B5903C-0C36-4594-866D-B29C5FF582BC}" type="pres">
      <dgm:prSet presAssocID="{E3A3CD2E-3CC8-42FB-BA64-A0A34E3863D1}" presName="node" presStyleLbl="node1" presStyleIdx="4" presStyleCnt="8">
        <dgm:presLayoutVars>
          <dgm:bulletEnabled val="1"/>
        </dgm:presLayoutVars>
      </dgm:prSet>
      <dgm:spPr/>
    </dgm:pt>
    <dgm:pt modelId="{16B389C1-229A-408F-A465-12B56DBCD5A6}" type="pres">
      <dgm:prSet presAssocID="{11516526-D0ED-4CB0-9E8E-AF3DFF4684C0}" presName="sibTrans" presStyleCnt="0"/>
      <dgm:spPr/>
    </dgm:pt>
    <dgm:pt modelId="{DA1661BE-4999-46C5-991A-7F922D9C2C38}" type="pres">
      <dgm:prSet presAssocID="{F3707C7F-FE12-4C8A-8F23-09AB92E84647}" presName="node" presStyleLbl="node1" presStyleIdx="5" presStyleCnt="8">
        <dgm:presLayoutVars>
          <dgm:bulletEnabled val="1"/>
        </dgm:presLayoutVars>
      </dgm:prSet>
      <dgm:spPr/>
    </dgm:pt>
    <dgm:pt modelId="{A88F1DE7-D5B8-4312-B4AD-4C27ED7FAB02}" type="pres">
      <dgm:prSet presAssocID="{2F903FDD-827B-4FD5-B0E0-E270CDAA094F}" presName="sibTrans" presStyleCnt="0"/>
      <dgm:spPr/>
    </dgm:pt>
    <dgm:pt modelId="{3FE9BE4F-A065-4BC8-AB1F-93826A7B65FC}" type="pres">
      <dgm:prSet presAssocID="{9160FB9C-00E4-40AC-A849-42EF13308A37}" presName="node" presStyleLbl="node1" presStyleIdx="6" presStyleCnt="8">
        <dgm:presLayoutVars>
          <dgm:bulletEnabled val="1"/>
        </dgm:presLayoutVars>
      </dgm:prSet>
      <dgm:spPr/>
    </dgm:pt>
    <dgm:pt modelId="{C846FA7C-9427-42E1-8931-5CB932C631FE}" type="pres">
      <dgm:prSet presAssocID="{AC034573-B25D-4DC9-8CC2-9128175B6563}" presName="sibTrans" presStyleCnt="0"/>
      <dgm:spPr/>
    </dgm:pt>
    <dgm:pt modelId="{E199CB89-3F88-4676-8EB5-68DF0424CB0B}" type="pres">
      <dgm:prSet presAssocID="{C21B671F-A4F4-4B4A-8F8A-D8340AA58D54}" presName="node" presStyleLbl="node1" presStyleIdx="7" presStyleCnt="8">
        <dgm:presLayoutVars>
          <dgm:bulletEnabled val="1"/>
        </dgm:presLayoutVars>
      </dgm:prSet>
      <dgm:spPr/>
    </dgm:pt>
  </dgm:ptLst>
  <dgm:cxnLst>
    <dgm:cxn modelId="{98CE2F18-C5E8-4864-84D1-F5A8D30810B0}" srcId="{0EAACB2A-254E-4FC9-BFD2-C71ABA701E8C}" destId="{61F7515B-F8C6-48DF-8F78-4F4B42F003F2}" srcOrd="1" destOrd="0" parTransId="{9A91B591-E63F-467C-993D-41DB37979AB3}" sibTransId="{5666BAF2-300C-4BDC-8B7D-5314BBEFCFEC}"/>
    <dgm:cxn modelId="{89BC1F36-80D6-47B0-9485-061B0BEE7B95}" type="presOf" srcId="{E94071F3-91AF-4C2C-A9C3-274A32A7479E}" destId="{9C58BCF1-94CF-481D-BB0B-6460FD8A1FD5}" srcOrd="0" destOrd="0" presId="urn:microsoft.com/office/officeart/2005/8/layout/default"/>
    <dgm:cxn modelId="{8CEEF03A-2DBC-4A2E-AA62-6A5E01CD2ACB}" srcId="{0EAACB2A-254E-4FC9-BFD2-C71ABA701E8C}" destId="{C21B671F-A4F4-4B4A-8F8A-D8340AA58D54}" srcOrd="7" destOrd="0" parTransId="{9345B16E-2768-4577-9B51-8B354AAE9CC2}" sibTransId="{B84A8D44-6544-446A-AA76-B2B455FF41C2}"/>
    <dgm:cxn modelId="{F408A865-895E-428A-A08A-BA63BC2EFA73}" srcId="{0EAACB2A-254E-4FC9-BFD2-C71ABA701E8C}" destId="{9160FB9C-00E4-40AC-A849-42EF13308A37}" srcOrd="6" destOrd="0" parTransId="{907451E8-E0E6-499A-AF67-4862EC47AB79}" sibTransId="{AC034573-B25D-4DC9-8CC2-9128175B6563}"/>
    <dgm:cxn modelId="{B2BF1571-EA00-4C25-B45B-BB5F12B8DE02}" srcId="{0EAACB2A-254E-4FC9-BFD2-C71ABA701E8C}" destId="{E3A3CD2E-3CC8-42FB-BA64-A0A34E3863D1}" srcOrd="4" destOrd="0" parTransId="{D5931E43-9D44-4488-B9E5-C18EB276794B}" sibTransId="{11516526-D0ED-4CB0-9E8E-AF3DFF4684C0}"/>
    <dgm:cxn modelId="{A8FE1D77-9F5F-44CD-AF31-779C7C91ED65}" type="presOf" srcId="{EB5A773E-E7E4-4DE9-A71E-57D3A26642C6}" destId="{18970ECA-DCE1-4F35-A261-6317A29EF50B}" srcOrd="0" destOrd="0" presId="urn:microsoft.com/office/officeart/2005/8/layout/default"/>
    <dgm:cxn modelId="{8242B685-FB2A-4D5D-B881-E95CBE3A57A9}" type="presOf" srcId="{9160FB9C-00E4-40AC-A849-42EF13308A37}" destId="{3FE9BE4F-A065-4BC8-AB1F-93826A7B65FC}" srcOrd="0" destOrd="0" presId="urn:microsoft.com/office/officeart/2005/8/layout/default"/>
    <dgm:cxn modelId="{EE59D78E-E266-4C99-9FEC-DE0FED3B6F1B}" srcId="{0EAACB2A-254E-4FC9-BFD2-C71ABA701E8C}" destId="{EB5A773E-E7E4-4DE9-A71E-57D3A26642C6}" srcOrd="0" destOrd="0" parTransId="{10985AB2-2CAD-4269-9508-18E96362FA52}" sibTransId="{1A48B3D8-9DAA-43FB-AAA0-C4017FD83188}"/>
    <dgm:cxn modelId="{1CE8DBA8-B905-46C5-A732-44DE6A566171}" type="presOf" srcId="{61F7515B-F8C6-48DF-8F78-4F4B42F003F2}" destId="{F3C9575E-9761-4BC6-8864-6D3A95D01229}" srcOrd="0" destOrd="0" presId="urn:microsoft.com/office/officeart/2005/8/layout/default"/>
    <dgm:cxn modelId="{FD7F71B0-71A7-4D56-8913-626F798759B4}" srcId="{0EAACB2A-254E-4FC9-BFD2-C71ABA701E8C}" destId="{E94071F3-91AF-4C2C-A9C3-274A32A7479E}" srcOrd="2" destOrd="0" parTransId="{5F50D507-C4FD-45D6-AC9D-788E1F88B65C}" sibTransId="{B561407B-B1FD-46B3-AA06-2D83DA2F66B3}"/>
    <dgm:cxn modelId="{ACC72DC7-BEF7-42AB-88D1-99EDC1D5566D}" type="presOf" srcId="{893F851F-587E-4E7F-9258-220944459A83}" destId="{497ABE2C-5063-4EDB-9D05-C84FD179FAC0}" srcOrd="0" destOrd="0" presId="urn:microsoft.com/office/officeart/2005/8/layout/default"/>
    <dgm:cxn modelId="{7D776FCC-A29E-489C-8F9D-B8791094B082}" type="presOf" srcId="{C21B671F-A4F4-4B4A-8F8A-D8340AA58D54}" destId="{E199CB89-3F88-4676-8EB5-68DF0424CB0B}" srcOrd="0" destOrd="0" presId="urn:microsoft.com/office/officeart/2005/8/layout/default"/>
    <dgm:cxn modelId="{FAE7DBDD-7109-4475-B2E4-D4B240AF7C6A}" type="presOf" srcId="{0EAACB2A-254E-4FC9-BFD2-C71ABA701E8C}" destId="{B3DD4E02-96AF-4032-9AD5-B0BB93D3B2E9}" srcOrd="0" destOrd="0" presId="urn:microsoft.com/office/officeart/2005/8/layout/default"/>
    <dgm:cxn modelId="{C12081EA-967C-4FBE-8DDA-90A6F769E518}" type="presOf" srcId="{E3A3CD2E-3CC8-42FB-BA64-A0A34E3863D1}" destId="{B9B5903C-0C36-4594-866D-B29C5FF582BC}" srcOrd="0" destOrd="0" presId="urn:microsoft.com/office/officeart/2005/8/layout/default"/>
    <dgm:cxn modelId="{5440BDEC-21F3-47A9-B9B6-08A2DF1BA5BF}" srcId="{0EAACB2A-254E-4FC9-BFD2-C71ABA701E8C}" destId="{F3707C7F-FE12-4C8A-8F23-09AB92E84647}" srcOrd="5" destOrd="0" parTransId="{4ED16D04-D4BD-43DB-AAAF-ACFC3DF4F563}" sibTransId="{2F903FDD-827B-4FD5-B0E0-E270CDAA094F}"/>
    <dgm:cxn modelId="{13DF15F5-2DB8-425C-BE27-778122A815F2}" type="presOf" srcId="{F3707C7F-FE12-4C8A-8F23-09AB92E84647}" destId="{DA1661BE-4999-46C5-991A-7F922D9C2C38}" srcOrd="0" destOrd="0" presId="urn:microsoft.com/office/officeart/2005/8/layout/default"/>
    <dgm:cxn modelId="{3391F2FE-6FB3-4F04-A15B-C5D7A1698F8A}" srcId="{0EAACB2A-254E-4FC9-BFD2-C71ABA701E8C}" destId="{893F851F-587E-4E7F-9258-220944459A83}" srcOrd="3" destOrd="0" parTransId="{522A7CC2-4A07-413C-AED2-646A2199C429}" sibTransId="{7E0139F8-75ED-4761-B838-CE7A4066146E}"/>
    <dgm:cxn modelId="{D8E3CB86-C005-48A3-850F-CE1E036C031D}" type="presParOf" srcId="{B3DD4E02-96AF-4032-9AD5-B0BB93D3B2E9}" destId="{18970ECA-DCE1-4F35-A261-6317A29EF50B}" srcOrd="0" destOrd="0" presId="urn:microsoft.com/office/officeart/2005/8/layout/default"/>
    <dgm:cxn modelId="{53E52991-AACB-44B2-BD14-C4007D87DA11}" type="presParOf" srcId="{B3DD4E02-96AF-4032-9AD5-B0BB93D3B2E9}" destId="{1EB5D0BF-54EF-4B6A-82B0-59DE2F8C58D7}" srcOrd="1" destOrd="0" presId="urn:microsoft.com/office/officeart/2005/8/layout/default"/>
    <dgm:cxn modelId="{A6026895-C56D-42A2-8158-5DF9C628647A}" type="presParOf" srcId="{B3DD4E02-96AF-4032-9AD5-B0BB93D3B2E9}" destId="{F3C9575E-9761-4BC6-8864-6D3A95D01229}" srcOrd="2" destOrd="0" presId="urn:microsoft.com/office/officeart/2005/8/layout/default"/>
    <dgm:cxn modelId="{2C825D93-55D8-4D1E-BFC7-3974722B9C58}" type="presParOf" srcId="{B3DD4E02-96AF-4032-9AD5-B0BB93D3B2E9}" destId="{18078F13-9B76-4BF8-BC23-01925732D4C8}" srcOrd="3" destOrd="0" presId="urn:microsoft.com/office/officeart/2005/8/layout/default"/>
    <dgm:cxn modelId="{FBF03591-2D21-436E-9566-4B2540197C4F}" type="presParOf" srcId="{B3DD4E02-96AF-4032-9AD5-B0BB93D3B2E9}" destId="{9C58BCF1-94CF-481D-BB0B-6460FD8A1FD5}" srcOrd="4" destOrd="0" presId="urn:microsoft.com/office/officeart/2005/8/layout/default"/>
    <dgm:cxn modelId="{73FB0822-B83C-4DBB-9C7F-011519619C6A}" type="presParOf" srcId="{B3DD4E02-96AF-4032-9AD5-B0BB93D3B2E9}" destId="{18C95B94-EA47-4DAD-8EAE-D4E5F0A3EAA3}" srcOrd="5" destOrd="0" presId="urn:microsoft.com/office/officeart/2005/8/layout/default"/>
    <dgm:cxn modelId="{50175B10-99CD-4E3B-A673-B0CCF488AFEE}" type="presParOf" srcId="{B3DD4E02-96AF-4032-9AD5-B0BB93D3B2E9}" destId="{497ABE2C-5063-4EDB-9D05-C84FD179FAC0}" srcOrd="6" destOrd="0" presId="urn:microsoft.com/office/officeart/2005/8/layout/default"/>
    <dgm:cxn modelId="{32A1CBD1-9D77-47D1-8102-8F6690A7957D}" type="presParOf" srcId="{B3DD4E02-96AF-4032-9AD5-B0BB93D3B2E9}" destId="{C02B4F07-6210-4AD2-BEE8-02DC7BB44C99}" srcOrd="7" destOrd="0" presId="urn:microsoft.com/office/officeart/2005/8/layout/default"/>
    <dgm:cxn modelId="{7A15BBFF-9CBA-4B65-AAF3-DA70CD9819EC}" type="presParOf" srcId="{B3DD4E02-96AF-4032-9AD5-B0BB93D3B2E9}" destId="{B9B5903C-0C36-4594-866D-B29C5FF582BC}" srcOrd="8" destOrd="0" presId="urn:microsoft.com/office/officeart/2005/8/layout/default"/>
    <dgm:cxn modelId="{DE773A23-13C9-402E-BAE7-2D6457152774}" type="presParOf" srcId="{B3DD4E02-96AF-4032-9AD5-B0BB93D3B2E9}" destId="{16B389C1-229A-408F-A465-12B56DBCD5A6}" srcOrd="9" destOrd="0" presId="urn:microsoft.com/office/officeart/2005/8/layout/default"/>
    <dgm:cxn modelId="{8B10ACAD-C648-4BDA-B11B-1B3E967D0AB7}" type="presParOf" srcId="{B3DD4E02-96AF-4032-9AD5-B0BB93D3B2E9}" destId="{DA1661BE-4999-46C5-991A-7F922D9C2C38}" srcOrd="10" destOrd="0" presId="urn:microsoft.com/office/officeart/2005/8/layout/default"/>
    <dgm:cxn modelId="{9266BA4B-CCCE-43C3-A4AE-E08A290101F4}" type="presParOf" srcId="{B3DD4E02-96AF-4032-9AD5-B0BB93D3B2E9}" destId="{A88F1DE7-D5B8-4312-B4AD-4C27ED7FAB02}" srcOrd="11" destOrd="0" presId="urn:microsoft.com/office/officeart/2005/8/layout/default"/>
    <dgm:cxn modelId="{5A03629D-D7AA-4C13-9D19-D4B32F43458F}" type="presParOf" srcId="{B3DD4E02-96AF-4032-9AD5-B0BB93D3B2E9}" destId="{3FE9BE4F-A065-4BC8-AB1F-93826A7B65FC}" srcOrd="12" destOrd="0" presId="urn:microsoft.com/office/officeart/2005/8/layout/default"/>
    <dgm:cxn modelId="{7E65CE63-28A0-4233-9948-17E91DDEFAB6}" type="presParOf" srcId="{B3DD4E02-96AF-4032-9AD5-B0BB93D3B2E9}" destId="{C846FA7C-9427-42E1-8931-5CB932C631FE}" srcOrd="13" destOrd="0" presId="urn:microsoft.com/office/officeart/2005/8/layout/default"/>
    <dgm:cxn modelId="{F405DA78-1373-4274-91E5-1208FFAE1E9C}" type="presParOf" srcId="{B3DD4E02-96AF-4032-9AD5-B0BB93D3B2E9}" destId="{E199CB89-3F88-4676-8EB5-68DF0424CB0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70ECA-DCE1-4F35-A261-6317A29EF50B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Kontaktede min ønskede vejleder</a:t>
          </a:r>
          <a:endParaRPr lang="en-US" sz="2100" kern="1200" dirty="0"/>
        </a:p>
      </dsp:txBody>
      <dsp:txXfrm>
        <a:off x="3080" y="587032"/>
        <a:ext cx="2444055" cy="1466433"/>
      </dsp:txXfrm>
    </dsp:sp>
    <dsp:sp modelId="{F3C9575E-9761-4BC6-8864-6D3A95D01229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”</a:t>
          </a:r>
          <a:r>
            <a:rPr lang="da-DK" sz="2100" kern="1200" dirty="0" err="1"/>
            <a:t>Brainstorming”-møde</a:t>
          </a:r>
          <a:r>
            <a:rPr lang="da-DK" sz="2100" kern="1200" dirty="0"/>
            <a:t> med min vejleder</a:t>
          </a:r>
          <a:endParaRPr lang="en-US" sz="2100" kern="1200" dirty="0"/>
        </a:p>
      </dsp:txBody>
      <dsp:txXfrm>
        <a:off x="2691541" y="587032"/>
        <a:ext cx="2444055" cy="1466433"/>
      </dsp:txXfrm>
    </dsp:sp>
    <dsp:sp modelId="{9C58BCF1-94CF-481D-BB0B-6460FD8A1FD5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Hvad ville jeg så?</a:t>
          </a:r>
          <a:endParaRPr lang="en-US" sz="2100" kern="1200"/>
        </a:p>
      </dsp:txBody>
      <dsp:txXfrm>
        <a:off x="5380002" y="587032"/>
        <a:ext cx="2444055" cy="1466433"/>
      </dsp:txXfrm>
    </dsp:sp>
    <dsp:sp modelId="{497ABE2C-5063-4EDB-9D05-C84FD179FAC0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Projektbeskrivelse – hvilke tanker har jeg om mit projekt?</a:t>
          </a:r>
          <a:endParaRPr lang="en-US" sz="2100" kern="1200" dirty="0"/>
        </a:p>
      </dsp:txBody>
      <dsp:txXfrm>
        <a:off x="8068463" y="587032"/>
        <a:ext cx="2444055" cy="1466433"/>
      </dsp:txXfrm>
    </dsp:sp>
    <dsp:sp modelId="{B9B5903C-0C36-4594-866D-B29C5FF582BC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Indsamling af datamateriale – hvornår har jeg nok?</a:t>
          </a:r>
          <a:endParaRPr lang="en-US" sz="2100" kern="1200" dirty="0"/>
        </a:p>
      </dsp:txBody>
      <dsp:txXfrm>
        <a:off x="3080" y="2297871"/>
        <a:ext cx="2444055" cy="1466433"/>
      </dsp:txXfrm>
    </dsp:sp>
    <dsp:sp modelId="{DA1661BE-4999-46C5-991A-7F922D9C2C38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Analyse – hvilke metoder skal jeg benytte og hvordan gør jeg?</a:t>
          </a:r>
          <a:endParaRPr lang="en-US" sz="2100" kern="1200"/>
        </a:p>
      </dsp:txBody>
      <dsp:txXfrm>
        <a:off x="2691541" y="2297871"/>
        <a:ext cx="2444055" cy="1466433"/>
      </dsp:txXfrm>
    </dsp:sp>
    <dsp:sp modelId="{3FE9BE4F-A065-4BC8-AB1F-93826A7B65FC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Diskussion – oh shit, hvad gør man her??</a:t>
          </a:r>
          <a:endParaRPr lang="en-US" sz="2100" kern="1200"/>
        </a:p>
      </dsp:txBody>
      <dsp:txXfrm>
        <a:off x="5380002" y="2297871"/>
        <a:ext cx="2444055" cy="1466433"/>
      </dsp:txXfrm>
    </dsp:sp>
    <dsp:sp modelId="{E199CB89-3F88-4676-8EB5-68DF0424CB0B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Konklusion – kort og præcis + et svar på problemformulering </a:t>
          </a:r>
          <a:endParaRPr lang="en-US" sz="2100" kern="1200"/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DDF8A-6A79-410E-830E-35059CACFFB2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008A0-D5D2-415E-A83F-C91F9EEA53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12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008A0-D5D2-415E-A83F-C91F9EEA531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96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008A0-D5D2-415E-A83F-C91F9EEA531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07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Kom med eksempel på at jeg skrev noget, men at det hurtigt blev kasseret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008A0-D5D2-415E-A83F-C91F9EEA531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35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B8937-B206-4BA9-AAA3-9F07C2562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1E7E0AE-C53D-42B3-AF3D-0A1536D0A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3D59BD-502F-4655-A3B9-AEBA101E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076A98-13DC-4202-AE92-0A495498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6C18C8-219F-4458-A044-153E2A1B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22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42F7A-FE4E-4E3E-8F05-D3E38BEA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3A0BBC-6E75-49E1-8665-12081CB3B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8F6C257-638C-49F6-9306-9A67A4B9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388ED8-9D25-47C9-B365-610B820A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045C61-A0F4-4D4F-8292-F5D0C9BC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861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77218D9-AFE3-48A8-9A99-90E985C11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47AEA7F-DE3D-4EF2-9BE3-BB89F82D8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1DC0C1-6050-43AA-951D-1BA68F3B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A4D9B4-4EF4-448F-99A8-678B5709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ED5D2B-9F0E-450B-B63E-3A45EE27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7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013DF-8BB7-4401-B746-81E874CB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D85416-7491-4186-A33B-4C591FEA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3EBCB5-D462-4CAB-A384-8152877F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881F99-DD81-46FB-8447-09AF293F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1D9432-7498-4CE8-9DBA-210490AB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72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B9DFC-387A-41D5-A47E-DA274A77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16B84-9D9D-4113-9300-C8D34C98D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94C6C4-EED9-458A-A064-E4DC081C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3A51BF-233C-438F-9A40-2E9B97D3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3A2586-1FC7-411F-ACB1-C4ABD16A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3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73895-B0DB-4FEF-9725-22D31560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06E214-ECEB-45F3-9F8E-4137768AF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A2077C2-C14B-4B15-AABF-5A4814237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3DB66F1-A3DA-48DA-A1F0-F1142559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8FBBE22-4014-48E8-95A1-C74675A4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38952F-E8B4-4AC5-A6D0-8AD0BA49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48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1DA88-B23E-4D11-A7F9-FF5C3E60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635CB0D-E5A4-47DF-B0B7-C4799B71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848DDB9-6020-4DC0-9060-A785D0A1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96C4367-4DA4-44CF-979F-96CF2D0F9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7702E7A-7D38-42A1-B003-378012D43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116C5F1-CA40-4B5B-A0D6-C53F1C96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BF2B313-0651-4276-B36A-526AF3AA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E57227A-CEF6-4ACA-8811-A60813F2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C4130-96B1-4C8E-A785-66644A54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D290DC7-331D-4EC5-939B-3D9F43EB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A3D3782-26A8-4CA7-9552-D2D251F7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BFE7E36-8F2B-4269-B0E7-B2860D5A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2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32D5786-3F7D-4CE2-80D0-8A165634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5810DD7-2F89-4DAB-86BF-23EC2420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39759B8-0D0C-4CF1-AA39-FAB5322B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27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0895C-D5BC-4109-986C-36B38D82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A659C3-3006-415B-A0BF-EADCE33A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F0F546E-054D-4068-A9D5-BA746CC38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8945D2-B0DD-418B-86A9-D3522CDB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973277-596F-452A-B2EF-D4F5F23F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5D4F99-A197-4D27-8D9C-DC24DAEE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73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44C76-189A-4905-BB4B-8D8C9AB1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25723CF-645E-4A64-9698-5822B0B53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FC4D4B-90E6-41CB-A757-2B10991D0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45EBCB0-6BA2-47EB-B38B-8C0587E1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43565D3-1159-44D6-9E53-969BD71C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B40F826-C85C-48D1-B722-0F69A2FA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32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9F8B94E-3C3A-49FD-8BB9-DDDAEA21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9E37AB-799B-48DA-895E-0457ADDB6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5CFDDA-66EE-4EE1-884B-EB428F0B0F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7BF0-9219-4542-99EF-ECF54EB69977}" type="datetimeFigureOut">
              <a:rPr lang="da-DK" smtClean="0"/>
              <a:t>27-10-2021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73EDAD-A196-421B-9235-847C99E2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277B200-3711-45CF-B39F-FB2EC44D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A42B-53E0-4F0E-BBE0-83D7276BB9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12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9531D9-E5D7-4EB8-BDC2-10CFA12F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da-DK" sz="5200"/>
              <a:t>Mit BA-projektforløb</a:t>
            </a:r>
          </a:p>
        </p:txBody>
      </p:sp>
      <p:graphicFrame>
        <p:nvGraphicFramePr>
          <p:cNvPr id="19" name="Pladsholder til indhold 2">
            <a:extLst>
              <a:ext uri="{FF2B5EF4-FFF2-40B4-BE49-F238E27FC236}">
                <a16:creationId xmlns:a16="http://schemas.microsoft.com/office/drawing/2014/main" id="{FB24AB3C-A134-4961-B9E1-31ADF3D58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343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05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12191990" cy="23586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B3EB8-052B-4D52-9E33-618AA259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1520377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Udfordringer jeg mødte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58676"/>
            <a:ext cx="12191990" cy="4545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8936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998EBC-DF1A-41CB-9ACF-C86ED023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59" y="3100283"/>
            <a:ext cx="9889788" cy="3076679"/>
          </a:xfrm>
        </p:spPr>
        <p:txBody>
          <a:bodyPr>
            <a:normAutofit/>
          </a:bodyPr>
          <a:lstStyle/>
          <a:p>
            <a:r>
              <a:rPr lang="da-DK" sz="2400" dirty="0"/>
              <a:t>Hvordan og hvor finder jeg tidligere forskning?</a:t>
            </a:r>
          </a:p>
          <a:p>
            <a:r>
              <a:rPr lang="da-DK" sz="2400" dirty="0"/>
              <a:t>Hvornår ved jeg, at jeg har nok datamateriale?</a:t>
            </a:r>
          </a:p>
          <a:p>
            <a:r>
              <a:rPr lang="da-DK" sz="2400" dirty="0"/>
              <a:t>Hvilket videnskabsteoretisk felt hører jeg, og mit projekt, under? Og hvordan kommer det til udtryk i mit projekt?</a:t>
            </a:r>
          </a:p>
          <a:p>
            <a:r>
              <a:rPr lang="da-DK" sz="2400" dirty="0"/>
              <a:t>Tidsplan – hvad er det??</a:t>
            </a:r>
          </a:p>
          <a:p>
            <a:r>
              <a:rPr lang="da-DK" sz="2400" dirty="0"/>
              <a:t>Diskussion – hvordan laver man en god en?</a:t>
            </a:r>
          </a:p>
          <a:p>
            <a:r>
              <a:rPr lang="da-DK" sz="2400" dirty="0"/>
              <a:t>Konklusion – gider jeg bruge tid på det? (svaret er: JA)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9288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12191990" cy="23586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B3EB8-052B-4D52-9E33-618AA259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1520377"/>
          </a:xfrm>
        </p:spPr>
        <p:txBody>
          <a:bodyPr anchor="ctr"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Hvordan jeg havde det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58676"/>
            <a:ext cx="12191990" cy="4545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8936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998EBC-DF1A-41CB-9ACF-C86ED023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59" y="3100283"/>
            <a:ext cx="9889788" cy="3076679"/>
          </a:xfrm>
        </p:spPr>
        <p:txBody>
          <a:bodyPr>
            <a:normAutofit/>
          </a:bodyPr>
          <a:lstStyle/>
          <a:p>
            <a:pPr lvl="0"/>
            <a:r>
              <a:rPr lang="da-DK" sz="2400" dirty="0"/>
              <a:t>Hele tiden en limbo mellem følelserne ”I </a:t>
            </a:r>
            <a:r>
              <a:rPr lang="da-DK" sz="2400" dirty="0" err="1"/>
              <a:t>got</a:t>
            </a:r>
            <a:r>
              <a:rPr lang="da-DK" sz="2400" dirty="0"/>
              <a:t> </a:t>
            </a:r>
            <a:r>
              <a:rPr lang="da-DK" sz="2400" dirty="0" err="1"/>
              <a:t>this</a:t>
            </a:r>
            <a:r>
              <a:rPr lang="da-DK" sz="2400" dirty="0"/>
              <a:t>” og ”jeg er lost”</a:t>
            </a:r>
            <a:endParaRPr lang="en-US" sz="2400" dirty="0"/>
          </a:p>
          <a:p>
            <a:pPr lvl="0"/>
            <a:r>
              <a:rPr lang="da-DK" sz="2400" dirty="0"/>
              <a:t>Mine bedste idéer kommer under pres – hvornår kommer dine?</a:t>
            </a:r>
            <a:endParaRPr lang="en-US" sz="2400" dirty="0"/>
          </a:p>
          <a:p>
            <a:pPr lvl="0"/>
            <a:r>
              <a:rPr lang="da-DK" sz="2400" dirty="0"/>
              <a:t>Største udfordring jeg har prøvet på universitet – men klart også den mest spændende og interessante</a:t>
            </a:r>
          </a:p>
          <a:p>
            <a:pPr lvl="0"/>
            <a:r>
              <a:rPr lang="da-DK" sz="2400" dirty="0"/>
              <a:t>Ro i maven – det er en læringsproces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861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8CF7B4-6F36-4C78-B65D-20FE6E3D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da-DK" sz="4000">
                <a:solidFill>
                  <a:schemeClr val="bg1"/>
                </a:solidFill>
              </a:rPr>
              <a:t>Gode råd fra mig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340C6E-6111-4801-9E2B-D0983C329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da-DK" sz="2400" dirty="0"/>
              <a:t>Tag tidligt fat i din vejleder og forventningsafstem – hvor mange møder har du brug for?</a:t>
            </a:r>
          </a:p>
          <a:p>
            <a:r>
              <a:rPr lang="da-DK" sz="2400" dirty="0"/>
              <a:t>Spørg om hjælp og gode råd</a:t>
            </a:r>
          </a:p>
          <a:p>
            <a:r>
              <a:rPr lang="da-DK" sz="2400" dirty="0"/>
              <a:t>Forventningsafstem med dig selv – hvad er dit mål og hvor mange timer kræver det?</a:t>
            </a:r>
          </a:p>
          <a:p>
            <a:r>
              <a:rPr lang="da-DK" sz="2400" dirty="0"/>
              <a:t>Bare start med at skriv noget – og vær ikke bange for at smide det væk igen</a:t>
            </a:r>
          </a:p>
        </p:txBody>
      </p:sp>
    </p:spTree>
    <p:extLst>
      <p:ext uri="{BB962C8B-B14F-4D97-AF65-F5344CB8AC3E}">
        <p14:creationId xmlns:p14="http://schemas.microsoft.com/office/powerpoint/2010/main" val="165632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3AA922-26BB-40CE-857F-90AC3BB4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da-DK" sz="4000" dirty="0">
                <a:solidFill>
                  <a:schemeClr val="bg1"/>
                </a:solidFill>
              </a:rPr>
              <a:t>Gode råd fortsat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F98529-AC65-4F66-9697-76E4ACF8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da-DK" sz="2400" dirty="0"/>
              <a:t>Lav en problemformulering – men vær ikke bange for at ændre den</a:t>
            </a:r>
          </a:p>
          <a:p>
            <a:r>
              <a:rPr lang="da-DK" sz="2400" dirty="0"/>
              <a:t>Lav en tidsplan – men husk, at den godt må ændre sig</a:t>
            </a:r>
          </a:p>
          <a:p>
            <a:r>
              <a:rPr lang="da-DK" sz="2400" dirty="0"/>
              <a:t>Til det mundtlige forsvar – forbered dig på gode pointer, men vær især stærk på dit projekts svage punkter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506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21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23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81945F-43A0-4344-BB3F-5645B6D9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Held </a:t>
            </a: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og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lykke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0110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Widescreen</PresentationFormat>
  <Paragraphs>35</Paragraphs>
  <Slides>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Mit BA-projektforløb</vt:lpstr>
      <vt:lpstr>Udfordringer jeg mødte</vt:lpstr>
      <vt:lpstr>Hvordan jeg havde det</vt:lpstr>
      <vt:lpstr>Gode råd fra mig</vt:lpstr>
      <vt:lpstr>Gode råd fortsat</vt:lpstr>
      <vt:lpstr>Held og lykke!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BA-projektforløb</dc:title>
  <dc:creator>Mette Brøndel Brøgger</dc:creator>
  <cp:lastModifiedBy>Mette Brøndel Brøgger</cp:lastModifiedBy>
  <cp:revision>1</cp:revision>
  <dcterms:created xsi:type="dcterms:W3CDTF">2021-10-27T20:02:01Z</dcterms:created>
  <dcterms:modified xsi:type="dcterms:W3CDTF">2021-10-27T20:44:35Z</dcterms:modified>
</cp:coreProperties>
</file>