
<file path=[Content_Types].xml><?xml version="1.0" encoding="utf-8"?>
<Types xmlns="http://schemas.openxmlformats.org/package/2006/content-types">
  <Default Extension="bin" ContentType="image/x-emf"/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customXml/itemProps9.xml" ContentType="application/vnd.openxmlformats-officedocument.customXmlProperties+xml"/>
  <Override PartName="/customXml/itemProps10.xml" ContentType="application/vnd.openxmlformats-officedocument.customXmlProperties+xml"/>
  <Override PartName="/customXml/itemProps11.xml" ContentType="application/vnd.openxmlformats-officedocument.customXmlProperties+xml"/>
  <Override PartName="/customXml/itemProps12.xml" ContentType="application/vnd.openxmlformats-officedocument.customXmlProperties+xml"/>
  <Override PartName="/customXml/itemProps1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5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4"/>
    <p:sldMasterId id="2147483694" r:id="rId15"/>
    <p:sldMasterId id="2147483710" r:id="rId16"/>
    <p:sldMasterId id="2147483726" r:id="rId17"/>
    <p:sldMasterId id="2147483741" r:id="rId18"/>
    <p:sldMasterId id="2147483753" r:id="rId19"/>
  </p:sldMasterIdLst>
  <p:notesMasterIdLst>
    <p:notesMasterId r:id="rId51"/>
  </p:notesMasterIdLst>
  <p:sldIdLst>
    <p:sldId id="503" r:id="rId20"/>
    <p:sldId id="2334" r:id="rId21"/>
    <p:sldId id="257" r:id="rId22"/>
    <p:sldId id="2337" r:id="rId23"/>
    <p:sldId id="2338" r:id="rId24"/>
    <p:sldId id="484" r:id="rId25"/>
    <p:sldId id="481" r:id="rId26"/>
    <p:sldId id="488" r:id="rId27"/>
    <p:sldId id="485" r:id="rId28"/>
    <p:sldId id="486" r:id="rId29"/>
    <p:sldId id="487" r:id="rId30"/>
    <p:sldId id="2336" r:id="rId31"/>
    <p:sldId id="2327" r:id="rId32"/>
    <p:sldId id="260" r:id="rId33"/>
    <p:sldId id="1589" r:id="rId34"/>
    <p:sldId id="1591" r:id="rId35"/>
    <p:sldId id="266" r:id="rId36"/>
    <p:sldId id="515" r:id="rId37"/>
    <p:sldId id="2330" r:id="rId38"/>
    <p:sldId id="267" r:id="rId39"/>
    <p:sldId id="2329" r:id="rId40"/>
    <p:sldId id="2328" r:id="rId41"/>
    <p:sldId id="258" r:id="rId42"/>
    <p:sldId id="263" r:id="rId43"/>
    <p:sldId id="2331" r:id="rId44"/>
    <p:sldId id="264" r:id="rId45"/>
    <p:sldId id="259" r:id="rId46"/>
    <p:sldId id="2333" r:id="rId47"/>
    <p:sldId id="265" r:id="rId48"/>
    <p:sldId id="285" r:id="rId49"/>
    <p:sldId id="1587" r:id="rId50"/>
  </p:sldIdLst>
  <p:sldSz cx="9144000" cy="5143500" type="screen16x9"/>
  <p:notesSz cx="6858000" cy="9144000"/>
  <p:embeddedFontLst>
    <p:embeddedFont>
      <p:font typeface="Corbel" panose="020B0503020204020204" pitchFamily="34" charset="0"/>
      <p:regular r:id="rId52"/>
      <p:bold r:id="rId53"/>
      <p:italic r:id="rId54"/>
      <p:boldItalic r:id="rId55"/>
    </p:embeddedFont>
    <p:embeddedFont>
      <p:font typeface="Gill Sans MT" panose="020B0502020104020203" pitchFamily="34" charset="0"/>
      <p:regular r:id="rId56"/>
      <p:bold r:id="rId57"/>
      <p:italic r:id="rId58"/>
      <p:boldItalic r:id="rId5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1375" userDrawn="1">
          <p15:clr>
            <a:srgbClr val="9AA0A6"/>
          </p15:clr>
        </p15:guide>
        <p15:guide id="2" pos="337" userDrawn="1">
          <p15:clr>
            <a:srgbClr val="9AA0A6"/>
          </p15:clr>
        </p15:guide>
        <p15:guide id="3" orient="horz" pos="2941" userDrawn="1">
          <p15:clr>
            <a:srgbClr val="9AA0A6"/>
          </p15:clr>
        </p15:guide>
        <p15:guide id="4" pos="2715" userDrawn="1">
          <p15:clr>
            <a:srgbClr val="9AA0A6"/>
          </p15:clr>
        </p15:guide>
        <p15:guide id="5" pos="2655" userDrawn="1">
          <p15:clr>
            <a:srgbClr val="9AA0A6"/>
          </p15:clr>
        </p15:guide>
        <p15:guide id="6" pos="4188" userDrawn="1">
          <p15:clr>
            <a:srgbClr val="9AA0A6"/>
          </p15:clr>
        </p15:guide>
        <p15:guide id="7" pos="4252" userDrawn="1">
          <p15:clr>
            <a:srgbClr val="9AA0A6"/>
          </p15:clr>
        </p15:guide>
        <p15:guide id="8" orient="horz" pos="1961" userDrawn="1">
          <p15:clr>
            <a:srgbClr val="9AA0A6"/>
          </p15:clr>
        </p15:guide>
        <p15:guide id="9" pos="1471" userDrawn="1">
          <p15:clr>
            <a:srgbClr val="9AA0A6"/>
          </p15:clr>
        </p15:guide>
        <p15:guide id="10" orient="horz" pos="600" userDrawn="1">
          <p15:clr>
            <a:srgbClr val="9AA0A6"/>
          </p15:clr>
        </p15:guide>
        <p15:guide id="11" orient="horz" pos="432" userDrawn="1">
          <p15:clr>
            <a:srgbClr val="9AA0A6"/>
          </p15:clr>
        </p15:guide>
        <p15:guide id="12" orient="horz" pos="696" userDrawn="1">
          <p15:clr>
            <a:srgbClr val="9AA0A6"/>
          </p15:clr>
        </p15:guide>
        <p15:guide id="13" orient="horz" pos="2735" userDrawn="1">
          <p15:clr>
            <a:srgbClr val="9AA0A6"/>
          </p15:clr>
        </p15:guide>
        <p15:guide id="14" orient="horz" pos="504" userDrawn="1">
          <p15:clr>
            <a:srgbClr val="9AA0A6"/>
          </p15:clr>
        </p15:guide>
        <p15:guide id="15" orient="horz" pos="1479" userDrawn="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2492963-7088-4F9C-B024-ACAACDCA6889}" v="19" dt="2025-09-30T08:40:48.45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83"/>
    <p:restoredTop sz="93520" autoAdjust="0"/>
  </p:normalViewPr>
  <p:slideViewPr>
    <p:cSldViewPr snapToGrid="0">
      <p:cViewPr varScale="1">
        <p:scale>
          <a:sx n="78" d="100"/>
          <a:sy n="78" d="100"/>
        </p:scale>
        <p:origin x="960" y="52"/>
      </p:cViewPr>
      <p:guideLst>
        <p:guide pos="1375"/>
        <p:guide pos="337"/>
        <p:guide orient="horz" pos="2941"/>
        <p:guide pos="2715"/>
        <p:guide pos="2655"/>
        <p:guide pos="4188"/>
        <p:guide pos="4252"/>
        <p:guide orient="horz" pos="1961"/>
        <p:guide pos="1471"/>
        <p:guide orient="horz" pos="600"/>
        <p:guide orient="horz" pos="432"/>
        <p:guide orient="horz" pos="696"/>
        <p:guide orient="horz" pos="2735"/>
        <p:guide orient="horz" pos="504"/>
        <p:guide orient="horz" pos="147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customXml" Target="../customXml/item13.xml"/><Relationship Id="rId18" Type="http://schemas.openxmlformats.org/officeDocument/2006/relationships/slideMaster" Target="slideMasters/slideMaster5.xml"/><Relationship Id="rId26" Type="http://schemas.openxmlformats.org/officeDocument/2006/relationships/slide" Target="slides/slide7.xml"/><Relationship Id="rId39" Type="http://schemas.openxmlformats.org/officeDocument/2006/relationships/slide" Target="slides/slide20.xml"/><Relationship Id="rId21" Type="http://schemas.openxmlformats.org/officeDocument/2006/relationships/slide" Target="slides/slide2.xml"/><Relationship Id="rId34" Type="http://schemas.openxmlformats.org/officeDocument/2006/relationships/slide" Target="slides/slide15.xml"/><Relationship Id="rId42" Type="http://schemas.openxmlformats.org/officeDocument/2006/relationships/slide" Target="slides/slide23.xml"/><Relationship Id="rId47" Type="http://schemas.openxmlformats.org/officeDocument/2006/relationships/slide" Target="slides/slide28.xml"/><Relationship Id="rId50" Type="http://schemas.openxmlformats.org/officeDocument/2006/relationships/slide" Target="slides/slide31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customXml" Target="../customXml/item7.xml"/><Relationship Id="rId2" Type="http://schemas.openxmlformats.org/officeDocument/2006/relationships/customXml" Target="../customXml/item2.xml"/><Relationship Id="rId16" Type="http://schemas.openxmlformats.org/officeDocument/2006/relationships/slideMaster" Target="slideMasters/slideMaster3.xml"/><Relationship Id="rId29" Type="http://schemas.openxmlformats.org/officeDocument/2006/relationships/slide" Target="slides/slide10.xml"/><Relationship Id="rId11" Type="http://schemas.openxmlformats.org/officeDocument/2006/relationships/customXml" Target="../customXml/item11.xml"/><Relationship Id="rId24" Type="http://schemas.openxmlformats.org/officeDocument/2006/relationships/slide" Target="slides/slide5.xml"/><Relationship Id="rId32" Type="http://schemas.openxmlformats.org/officeDocument/2006/relationships/slide" Target="slides/slide13.xml"/><Relationship Id="rId37" Type="http://schemas.openxmlformats.org/officeDocument/2006/relationships/slide" Target="slides/slide18.xml"/><Relationship Id="rId40" Type="http://schemas.openxmlformats.org/officeDocument/2006/relationships/slide" Target="slides/slide21.xml"/><Relationship Id="rId45" Type="http://schemas.openxmlformats.org/officeDocument/2006/relationships/slide" Target="slides/slide26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customXml" Target="../customXml/item5.xml"/><Relationship Id="rId61" Type="http://schemas.openxmlformats.org/officeDocument/2006/relationships/viewProps" Target="viewProps.xml"/><Relationship Id="rId19" Type="http://schemas.openxmlformats.org/officeDocument/2006/relationships/slideMaster" Target="slideMasters/slideMaster6.xml"/><Relationship Id="rId14" Type="http://schemas.openxmlformats.org/officeDocument/2006/relationships/slideMaster" Target="slideMasters/slideMaster1.xml"/><Relationship Id="rId22" Type="http://schemas.openxmlformats.org/officeDocument/2006/relationships/slide" Target="slides/slide3.xml"/><Relationship Id="rId27" Type="http://schemas.openxmlformats.org/officeDocument/2006/relationships/slide" Target="slides/slide8.xml"/><Relationship Id="rId30" Type="http://schemas.openxmlformats.org/officeDocument/2006/relationships/slide" Target="slides/slide11.xml"/><Relationship Id="rId35" Type="http://schemas.openxmlformats.org/officeDocument/2006/relationships/slide" Target="slides/slide16.xml"/><Relationship Id="rId43" Type="http://schemas.openxmlformats.org/officeDocument/2006/relationships/slide" Target="slides/slide24.xml"/><Relationship Id="rId48" Type="http://schemas.openxmlformats.org/officeDocument/2006/relationships/slide" Target="slides/slide29.xml"/><Relationship Id="rId56" Type="http://schemas.openxmlformats.org/officeDocument/2006/relationships/font" Target="fonts/font5.fntdata"/><Relationship Id="rId64" Type="http://schemas.microsoft.com/office/2015/10/relationships/revisionInfo" Target="revisionInfo.xml"/><Relationship Id="rId8" Type="http://schemas.openxmlformats.org/officeDocument/2006/relationships/customXml" Target="../customXml/item8.xml"/><Relationship Id="rId51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12" Type="http://schemas.openxmlformats.org/officeDocument/2006/relationships/customXml" Target="../customXml/item12.xml"/><Relationship Id="rId17" Type="http://schemas.openxmlformats.org/officeDocument/2006/relationships/slideMaster" Target="slideMasters/slideMaster4.xml"/><Relationship Id="rId25" Type="http://schemas.openxmlformats.org/officeDocument/2006/relationships/slide" Target="slides/slide6.xml"/><Relationship Id="rId33" Type="http://schemas.openxmlformats.org/officeDocument/2006/relationships/slide" Target="slides/slide14.xml"/><Relationship Id="rId38" Type="http://schemas.openxmlformats.org/officeDocument/2006/relationships/slide" Target="slides/slide19.xml"/><Relationship Id="rId46" Type="http://schemas.openxmlformats.org/officeDocument/2006/relationships/slide" Target="slides/slide27.xml"/><Relationship Id="rId59" Type="http://schemas.openxmlformats.org/officeDocument/2006/relationships/font" Target="fonts/font8.fntdata"/><Relationship Id="rId20" Type="http://schemas.openxmlformats.org/officeDocument/2006/relationships/slide" Target="slides/slide1.xml"/><Relationship Id="rId41" Type="http://schemas.openxmlformats.org/officeDocument/2006/relationships/slide" Target="slides/slide22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5" Type="http://schemas.openxmlformats.org/officeDocument/2006/relationships/slideMaster" Target="slideMasters/slideMaster2.xml"/><Relationship Id="rId23" Type="http://schemas.openxmlformats.org/officeDocument/2006/relationships/slide" Target="slides/slide4.xml"/><Relationship Id="rId28" Type="http://schemas.openxmlformats.org/officeDocument/2006/relationships/slide" Target="slides/slide9.xml"/><Relationship Id="rId36" Type="http://schemas.openxmlformats.org/officeDocument/2006/relationships/slide" Target="slides/slide17.xml"/><Relationship Id="rId49" Type="http://schemas.openxmlformats.org/officeDocument/2006/relationships/slide" Target="slides/slide30.xml"/><Relationship Id="rId57" Type="http://schemas.openxmlformats.org/officeDocument/2006/relationships/font" Target="fonts/font6.fntdata"/><Relationship Id="rId10" Type="http://schemas.openxmlformats.org/officeDocument/2006/relationships/customXml" Target="../customXml/item10.xml"/><Relationship Id="rId31" Type="http://schemas.openxmlformats.org/officeDocument/2006/relationships/slide" Target="slides/slide12.xml"/><Relationship Id="rId44" Type="http://schemas.openxmlformats.org/officeDocument/2006/relationships/slide" Target="slides/slide25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customXml" Target="../customXml/item4.xml"/><Relationship Id="rId9" Type="http://schemas.openxmlformats.org/officeDocument/2006/relationships/customXml" Target="../customXml/item9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sdu-dk.libcal.com/event/4521972" TargetMode="External"/><Relationship Id="rId2" Type="http://schemas.openxmlformats.org/officeDocument/2006/relationships/hyperlink" Target="https://sdu-dk.libcal.com/calendar/opencourses/?cid=3791&amp;t=g&amp;d=0000-00-00&amp;cal=3791&amp;inc=0" TargetMode="External"/><Relationship Id="rId1" Type="http://schemas.openxmlformats.org/officeDocument/2006/relationships/hyperlink" Target="https://mitsdu.dk/da/service/bibliotek#materialer" TargetMode="External"/><Relationship Id="rId6" Type="http://schemas.openxmlformats.org/officeDocument/2006/relationships/hyperlink" Target="https://libguides.sdu.dk/ai/velkommen" TargetMode="External"/><Relationship Id="rId5" Type="http://schemas.openxmlformats.org/officeDocument/2006/relationships/hyperlink" Target="https://libguides.sdu.dk/BusinessLitteratursogningGuiden" TargetMode="External"/><Relationship Id="rId4" Type="http://schemas.openxmlformats.org/officeDocument/2006/relationships/hyperlink" Target="https://libguides.sdu.dk/" TargetMode="Externa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hyperlink" Target="https://mitsdu.dk/da/service/bibliotek/vejledninger/opgaveskrivning" TargetMode="External"/><Relationship Id="rId3" Type="http://schemas.openxmlformats.org/officeDocument/2006/relationships/hyperlink" Target="https://mitsdu.dk/da/mit_studie/bachelor/ha_odense/fag_skema/tilmelding-til-fag" TargetMode="External"/><Relationship Id="rId7" Type="http://schemas.openxmlformats.org/officeDocument/2006/relationships/hyperlink" Target="https://libguides.sdu.dk/BusinessDataGuiden" TargetMode="External"/><Relationship Id="rId2" Type="http://schemas.openxmlformats.org/officeDocument/2006/relationships/hyperlink" Target="https://mitsdu.dk/da/mit_studie/bachelor/ha_odense/bachelorprojekt/tidligere_ba_projekter" TargetMode="External"/><Relationship Id="rId1" Type="http://schemas.openxmlformats.org/officeDocument/2006/relationships/hyperlink" Target="https://odin.sdu.dk/sitecore/index.php?a=fagbesk&amp;id=170832&amp;lang=&amp;listid=" TargetMode="External"/><Relationship Id="rId6" Type="http://schemas.openxmlformats.org/officeDocument/2006/relationships/hyperlink" Target="https://libguides.sdu.dk/BusinessLitteratursogningGuiden" TargetMode="External"/><Relationship Id="rId11" Type="http://schemas.openxmlformats.org/officeDocument/2006/relationships/hyperlink" Target="https://libguides.sdu.dk/godakademiskpraksis/ai" TargetMode="External"/><Relationship Id="rId5" Type="http://schemas.openxmlformats.org/officeDocument/2006/relationships/hyperlink" Target="https://libguides.sdu.dk/apa7" TargetMode="External"/><Relationship Id="rId10" Type="http://schemas.openxmlformats.org/officeDocument/2006/relationships/hyperlink" Target="https://mitsdu.dk/da/mit_studie/bachelor/ha_odense/vejledning-og-support/aipaasdu/vejledning-gai" TargetMode="External"/><Relationship Id="rId4" Type="http://schemas.openxmlformats.org/officeDocument/2006/relationships/hyperlink" Target="https://mitsdu.dk/da/mit_studie/bachelor/ha_odense/eksamen/regler-eksamen/formalia-skriftligeopgaver" TargetMode="External"/><Relationship Id="rId9" Type="http://schemas.openxmlformats.org/officeDocument/2006/relationships/hyperlink" Target="https://sdu-dk.libcal.com/calendar/opencourses/?cid=3791&amp;t=g&amp;d=0000-00-00&amp;cal=3791&amp;inc=0" TargetMode="Externa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sv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hyperlink" Target="mailto:karriere@sdu.dk" TargetMode="External"/><Relationship Id="rId1" Type="http://schemas.openxmlformats.org/officeDocument/2006/relationships/hyperlink" Target="https://minkarriere.sdu.dk/" TargetMode="Externa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sdu-dk.libcal.com/event/4521972" TargetMode="External"/><Relationship Id="rId2" Type="http://schemas.openxmlformats.org/officeDocument/2006/relationships/hyperlink" Target="https://sdu-dk.libcal.com/calendar/opencourses/?cid=3791&amp;t=g&amp;d=0000-00-00&amp;cal=3791&amp;inc=0" TargetMode="External"/><Relationship Id="rId1" Type="http://schemas.openxmlformats.org/officeDocument/2006/relationships/hyperlink" Target="https://mitsdu.dk/da/service/bibliotek#materialer" TargetMode="External"/><Relationship Id="rId6" Type="http://schemas.openxmlformats.org/officeDocument/2006/relationships/hyperlink" Target="https://libguides.sdu.dk/ai/velkommen" TargetMode="External"/><Relationship Id="rId5" Type="http://schemas.openxmlformats.org/officeDocument/2006/relationships/hyperlink" Target="https://libguides.sdu.dk/BusinessLitteratursogningGuiden" TargetMode="External"/><Relationship Id="rId4" Type="http://schemas.openxmlformats.org/officeDocument/2006/relationships/hyperlink" Target="https://libguides.sdu.dk/" TargetMode="External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hyperlink" Target="https://libguides.sdu.dk/BusinessLitteratursogningGuiden" TargetMode="External"/><Relationship Id="rId3" Type="http://schemas.openxmlformats.org/officeDocument/2006/relationships/hyperlink" Target="https://mitsdu.dk/da/mit_studie/bachelor/ha_odense/eksamen/regler-eksamen/formalia-skriftligeopgaver" TargetMode="External"/><Relationship Id="rId7" Type="http://schemas.openxmlformats.org/officeDocument/2006/relationships/hyperlink" Target="https://libguides.sdu.dk/godakademiskpraksis/ai" TargetMode="External"/><Relationship Id="rId2" Type="http://schemas.openxmlformats.org/officeDocument/2006/relationships/hyperlink" Target="https://mitsdu.dk/da/mit_studie/bachelor/ha_odense/bachelorprojekt/tidligere_ba_projekter" TargetMode="External"/><Relationship Id="rId1" Type="http://schemas.openxmlformats.org/officeDocument/2006/relationships/hyperlink" Target="https://odin.sdu.dk/sitecore/index.php?a=fagbesk&amp;id=170832&amp;lang=&amp;listid=" TargetMode="External"/><Relationship Id="rId6" Type="http://schemas.openxmlformats.org/officeDocument/2006/relationships/hyperlink" Target="https://mitsdu.dk/da/mit_studie/bachelor/ha_odense/vejledning-og-support/aipaasdu/vejledning-gai" TargetMode="External"/><Relationship Id="rId11" Type="http://schemas.openxmlformats.org/officeDocument/2006/relationships/hyperlink" Target="https://sdu-dk.libcal.com/calendar/opencourses/?cid=3791&amp;t=g&amp;d=0000-00-00&amp;cal=3791&amp;inc=0" TargetMode="External"/><Relationship Id="rId5" Type="http://schemas.openxmlformats.org/officeDocument/2006/relationships/hyperlink" Target="https://libguides.sdu.dk/apa7" TargetMode="External"/><Relationship Id="rId10" Type="http://schemas.openxmlformats.org/officeDocument/2006/relationships/hyperlink" Target="https://mitsdu.dk/da/service/bibliotek/vejledninger/opgaveskrivning" TargetMode="External"/><Relationship Id="rId4" Type="http://schemas.openxmlformats.org/officeDocument/2006/relationships/hyperlink" Target="https://mitsdu.dk/da/mit_studie/bachelor/ha_odense/fag_skema/tilmelding-til-fag" TargetMode="External"/><Relationship Id="rId9" Type="http://schemas.openxmlformats.org/officeDocument/2006/relationships/hyperlink" Target="https://libguides.sdu.dk/BusinessDataGuiden" TargetMode="External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sv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svg"/><Relationship Id="rId1" Type="http://schemas.openxmlformats.org/officeDocument/2006/relationships/image" Target="../media/image37.png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image" Target="../media/image46.svg"/><Relationship Id="rId4" Type="http://schemas.openxmlformats.org/officeDocument/2006/relationships/image" Target="../media/image40.svg"/><Relationship Id="rId9" Type="http://schemas.openxmlformats.org/officeDocument/2006/relationships/image" Target="../media/image45.pn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hyperlink" Target="mailto:karriere@sdu.dk" TargetMode="External"/><Relationship Id="rId3" Type="http://schemas.openxmlformats.org/officeDocument/2006/relationships/image" Target="../media/image50.png"/><Relationship Id="rId7" Type="http://schemas.openxmlformats.org/officeDocument/2006/relationships/image" Target="../media/image53.svg"/><Relationship Id="rId2" Type="http://schemas.openxmlformats.org/officeDocument/2006/relationships/image" Target="../media/image49.svg"/><Relationship Id="rId1" Type="http://schemas.openxmlformats.org/officeDocument/2006/relationships/image" Target="../media/image48.png"/><Relationship Id="rId6" Type="http://schemas.openxmlformats.org/officeDocument/2006/relationships/image" Target="../media/image52.png"/><Relationship Id="rId5" Type="http://schemas.openxmlformats.org/officeDocument/2006/relationships/hyperlink" Target="https://minkarriere.sdu.dk/" TargetMode="External"/><Relationship Id="rId4" Type="http://schemas.openxmlformats.org/officeDocument/2006/relationships/image" Target="../media/image5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5A2A73-AA5B-4B6E-BA02-CDDC7FD96761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C8DF1F-ED85-43F4-828D-7BCD83936077}">
      <dgm:prSet custT="1"/>
      <dgm:spPr/>
      <dgm:t>
        <a:bodyPr/>
        <a:lstStyle/>
        <a:p>
          <a:r>
            <a:rPr lang="da-DK" sz="1000" dirty="0"/>
            <a:t>24/7 åbent med studiekort</a:t>
          </a:r>
        </a:p>
        <a:p>
          <a:r>
            <a:rPr lang="da-DK" sz="1000" dirty="0"/>
            <a:t>Faglig hjælp fra 8-16</a:t>
          </a:r>
        </a:p>
      </dgm:t>
    </dgm:pt>
    <dgm:pt modelId="{A83F6B79-4478-4F22-B253-4314F547B3B8}" type="parTrans" cxnId="{50B134C2-510C-464C-A0A8-E48C6CFD65A8}">
      <dgm:prSet/>
      <dgm:spPr/>
      <dgm:t>
        <a:bodyPr/>
        <a:lstStyle/>
        <a:p>
          <a:endParaRPr lang="da-DK"/>
        </a:p>
      </dgm:t>
    </dgm:pt>
    <dgm:pt modelId="{61F65A07-13B8-43C2-8590-0972410CA467}" type="sibTrans" cxnId="{50B134C2-510C-464C-A0A8-E48C6CFD65A8}">
      <dgm:prSet/>
      <dgm:spPr/>
      <dgm:t>
        <a:bodyPr/>
        <a:lstStyle/>
        <a:p>
          <a:endParaRPr lang="da-DK"/>
        </a:p>
      </dgm:t>
    </dgm:pt>
    <dgm:pt modelId="{5EC5BC6E-EFD3-48AB-96EE-B9A918ABBEBF}">
      <dgm:prSet custT="1"/>
      <dgm:spPr/>
      <dgm:t>
        <a:bodyPr/>
        <a:lstStyle/>
        <a:p>
          <a:r>
            <a:rPr lang="da-DK" sz="1000" dirty="0"/>
            <a:t>Adgang til</a:t>
          </a:r>
        </a:p>
        <a:p>
          <a:r>
            <a:rPr lang="da-DK" sz="1000" dirty="0">
              <a:solidFill>
                <a:srgbClr val="789D4A"/>
              </a:solidFill>
            </a:rPr>
            <a:t> </a:t>
          </a:r>
          <a:r>
            <a:rPr lang="da-DK" sz="1000" dirty="0">
              <a:solidFill>
                <a:srgbClr val="789D4A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online ressourcer </a:t>
          </a:r>
          <a:endParaRPr lang="da-DK" sz="1000" dirty="0">
            <a:solidFill>
              <a:srgbClr val="789D4A"/>
            </a:solidFill>
          </a:endParaRPr>
        </a:p>
        <a:p>
          <a:r>
            <a:rPr lang="da-DK" sz="1000" dirty="0"/>
            <a:t>hjemmefra</a:t>
          </a:r>
          <a:br>
            <a:rPr lang="da-DK" sz="1300" dirty="0"/>
          </a:br>
          <a:br>
            <a:rPr lang="da-DK" sz="1300" dirty="0"/>
          </a:br>
          <a:endParaRPr lang="da-DK" sz="1300" dirty="0"/>
        </a:p>
      </dgm:t>
    </dgm:pt>
    <dgm:pt modelId="{E53068B1-3B3A-49F2-963A-26CC74D37031}" type="parTrans" cxnId="{6F4484D2-C65F-4948-AB47-0F9620DBD2D8}">
      <dgm:prSet/>
      <dgm:spPr/>
      <dgm:t>
        <a:bodyPr/>
        <a:lstStyle/>
        <a:p>
          <a:endParaRPr lang="da-DK"/>
        </a:p>
      </dgm:t>
    </dgm:pt>
    <dgm:pt modelId="{D194C944-D5D2-4A13-8015-CD2B395C192C}" type="sibTrans" cxnId="{6F4484D2-C65F-4948-AB47-0F9620DBD2D8}">
      <dgm:prSet/>
      <dgm:spPr/>
      <dgm:t>
        <a:bodyPr/>
        <a:lstStyle/>
        <a:p>
          <a:endParaRPr lang="da-DK"/>
        </a:p>
      </dgm:t>
    </dgm:pt>
    <dgm:pt modelId="{31B0C48A-16E9-4BDF-A36C-F0288DB80761}">
      <dgm:prSet custT="1"/>
      <dgm:spPr/>
      <dgm:t>
        <a:bodyPr/>
        <a:lstStyle/>
        <a:p>
          <a:endParaRPr lang="da-DK" sz="1000" dirty="0">
            <a:solidFill>
              <a:schemeClr val="tx1"/>
            </a:solidFill>
          </a:endParaRPr>
        </a:p>
        <a:p>
          <a:r>
            <a:rPr lang="da-DK" sz="1000" dirty="0">
              <a:solidFill>
                <a:schemeClr val="tx1"/>
              </a:solidFill>
            </a:rPr>
            <a:t>Mange forskellige </a:t>
          </a:r>
          <a:r>
            <a:rPr lang="da-DK" sz="1000" dirty="0">
              <a:solidFill>
                <a:srgbClr val="789D4A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kurser</a:t>
          </a:r>
          <a:br>
            <a:rPr lang="da-DK" sz="1000" dirty="0">
              <a:solidFill>
                <a:srgbClr val="789D4A"/>
              </a:solidFill>
            </a:rPr>
          </a:br>
          <a:endParaRPr lang="da-DK" sz="1000" dirty="0">
            <a:solidFill>
              <a:srgbClr val="789D4A"/>
            </a:solidFill>
          </a:endParaRPr>
        </a:p>
        <a:p>
          <a:r>
            <a:rPr lang="da-DK" sz="1000" dirty="0">
              <a:solidFill>
                <a:schemeClr val="tx1"/>
              </a:solidFill>
            </a:rPr>
            <a:t>Fx</a:t>
          </a:r>
          <a:r>
            <a:rPr lang="da-DK" sz="1000" dirty="0">
              <a:solidFill>
                <a:srgbClr val="789D4A"/>
              </a:solidFill>
            </a:rPr>
            <a:t> </a:t>
          </a:r>
          <a:r>
            <a:rPr lang="da-DK" sz="1000" dirty="0">
              <a:solidFill>
                <a:srgbClr val="789D4A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Webinarer hvert semester</a:t>
          </a:r>
          <a:br>
            <a:rPr lang="da-DK" sz="1000" dirty="0">
              <a:solidFill>
                <a:srgbClr val="789D4A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</a:br>
          <a:r>
            <a:rPr lang="da-DK" sz="1000" dirty="0">
              <a:solidFill>
                <a:srgbClr val="789D4A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om litteratursøgning og akademisk skrivning</a:t>
          </a:r>
          <a:endParaRPr lang="da-DK" sz="1000" dirty="0">
            <a:solidFill>
              <a:srgbClr val="789D4A"/>
            </a:solidFill>
          </a:endParaRPr>
        </a:p>
        <a:p>
          <a:endParaRPr lang="da-DK" sz="1300" dirty="0">
            <a:solidFill>
              <a:srgbClr val="789D4A"/>
            </a:solidFill>
          </a:endParaRPr>
        </a:p>
      </dgm:t>
    </dgm:pt>
    <dgm:pt modelId="{A96A08BE-AAEA-4C06-9908-3992D17C092F}" type="parTrans" cxnId="{667C6140-087A-4910-9C17-8238D87FB1EA}">
      <dgm:prSet/>
      <dgm:spPr/>
      <dgm:t>
        <a:bodyPr/>
        <a:lstStyle/>
        <a:p>
          <a:endParaRPr lang="da-DK"/>
        </a:p>
      </dgm:t>
    </dgm:pt>
    <dgm:pt modelId="{882928D8-3B2D-4E48-B552-EFE48620E711}" type="sibTrans" cxnId="{667C6140-087A-4910-9C17-8238D87FB1EA}">
      <dgm:prSet/>
      <dgm:spPr/>
      <dgm:t>
        <a:bodyPr/>
        <a:lstStyle/>
        <a:p>
          <a:endParaRPr lang="da-DK"/>
        </a:p>
      </dgm:t>
    </dgm:pt>
    <dgm:pt modelId="{C2DB4D0B-26A0-49B8-8CFB-67E8C113219D}">
      <dgm:prSet custT="1"/>
      <dgm:spPr/>
      <dgm:t>
        <a:bodyPr/>
        <a:lstStyle/>
        <a:p>
          <a:pPr algn="ctr"/>
          <a:r>
            <a:rPr lang="da-DK" sz="1000" dirty="0"/>
            <a:t>Masser af </a:t>
          </a:r>
          <a:r>
            <a:rPr lang="da-DK" sz="1000" dirty="0">
              <a:solidFill>
                <a:srgbClr val="789D4A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gode guides</a:t>
          </a:r>
          <a:br>
            <a:rPr lang="da-DK" sz="1000" dirty="0">
              <a:solidFill>
                <a:srgbClr val="789D4A"/>
              </a:solidFill>
            </a:rPr>
          </a:br>
          <a:endParaRPr lang="da-DK" sz="1000" dirty="0">
            <a:solidFill>
              <a:srgbClr val="789D4A"/>
            </a:solidFill>
          </a:endParaRPr>
        </a:p>
        <a:p>
          <a:pPr algn="ctr"/>
          <a:r>
            <a:rPr lang="da-DK" sz="1000" dirty="0"/>
            <a:t>Fx. </a:t>
          </a:r>
          <a:br>
            <a:rPr lang="da-DK" sz="1000" dirty="0"/>
          </a:br>
          <a:r>
            <a:rPr lang="da-DK" sz="1000" dirty="0">
              <a:solidFill>
                <a:srgbClr val="789D4A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Business litteratursøgnings-guiden</a:t>
          </a:r>
          <a:endParaRPr lang="da-DK" sz="1000" dirty="0">
            <a:solidFill>
              <a:srgbClr val="789D4A"/>
            </a:solidFill>
          </a:endParaRPr>
        </a:p>
        <a:p>
          <a:pPr algn="ctr"/>
          <a:r>
            <a:rPr lang="da-DK" sz="1000" dirty="0">
              <a:solidFill>
                <a:schemeClr val="tx1"/>
              </a:solidFill>
            </a:rPr>
            <a:t>og</a:t>
          </a:r>
        </a:p>
        <a:p>
          <a:pPr algn="ctr"/>
          <a:r>
            <a:rPr lang="da-DK" sz="1000" dirty="0">
              <a:solidFill>
                <a:srgbClr val="789D4A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AI-guiden</a:t>
          </a:r>
          <a:endParaRPr lang="da-DK" sz="1000" dirty="0">
            <a:solidFill>
              <a:srgbClr val="789D4A"/>
            </a:solidFill>
          </a:endParaRPr>
        </a:p>
      </dgm:t>
    </dgm:pt>
    <dgm:pt modelId="{B15FB48E-1CF0-41A0-B359-D8B47FA97D6A}" type="parTrans" cxnId="{1EFEA639-08C9-4ED4-84F7-D1A02D3E8DB2}">
      <dgm:prSet/>
      <dgm:spPr/>
      <dgm:t>
        <a:bodyPr/>
        <a:lstStyle/>
        <a:p>
          <a:endParaRPr lang="da-DK"/>
        </a:p>
      </dgm:t>
    </dgm:pt>
    <dgm:pt modelId="{2AAA93BE-BE20-49F9-99A8-E16A0716C06B}" type="sibTrans" cxnId="{1EFEA639-08C9-4ED4-84F7-D1A02D3E8DB2}">
      <dgm:prSet/>
      <dgm:spPr/>
      <dgm:t>
        <a:bodyPr/>
        <a:lstStyle/>
        <a:p>
          <a:endParaRPr lang="da-DK"/>
        </a:p>
      </dgm:t>
    </dgm:pt>
    <dgm:pt modelId="{3E9B3AF6-322F-40E1-9020-CE35C62E9FBE}">
      <dgm:prSet/>
      <dgm:spPr/>
      <dgm:t>
        <a:bodyPr/>
        <a:lstStyle/>
        <a:p>
          <a:br>
            <a:rPr lang="da-DK" dirty="0"/>
          </a:br>
          <a:br>
            <a:rPr lang="da-DK" dirty="0"/>
          </a:br>
          <a:endParaRPr lang="da-DK" dirty="0"/>
        </a:p>
      </dgm:t>
    </dgm:pt>
    <dgm:pt modelId="{5FEA2E4B-9801-43BE-9A7F-138BDDBC963D}" type="parTrans" cxnId="{B1D4B9F4-A529-4331-BA7E-C928EEE870E3}">
      <dgm:prSet/>
      <dgm:spPr/>
      <dgm:t>
        <a:bodyPr/>
        <a:lstStyle/>
        <a:p>
          <a:endParaRPr lang="da-DK"/>
        </a:p>
      </dgm:t>
    </dgm:pt>
    <dgm:pt modelId="{48A12E40-ECF0-4122-A420-F187AF8D94EA}" type="sibTrans" cxnId="{B1D4B9F4-A529-4331-BA7E-C928EEE870E3}">
      <dgm:prSet/>
      <dgm:spPr/>
      <dgm:t>
        <a:bodyPr/>
        <a:lstStyle/>
        <a:p>
          <a:endParaRPr lang="da-DK"/>
        </a:p>
      </dgm:t>
    </dgm:pt>
    <dgm:pt modelId="{002FD56F-7BEE-4113-B89B-522CEFA6789E}" type="pres">
      <dgm:prSet presAssocID="{335A2A73-AA5B-4B6E-BA02-CDDC7FD9676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A14591F-606A-4168-BE6C-DA55C3DBCF56}" type="pres">
      <dgm:prSet presAssocID="{26C8DF1F-ED85-43F4-828D-7BCD83936077}" presName="hierRoot1" presStyleCnt="0"/>
      <dgm:spPr/>
    </dgm:pt>
    <dgm:pt modelId="{FBED80B0-AC28-463B-B739-F070298AD7B2}" type="pres">
      <dgm:prSet presAssocID="{26C8DF1F-ED85-43F4-828D-7BCD83936077}" presName="composite" presStyleCnt="0"/>
      <dgm:spPr/>
    </dgm:pt>
    <dgm:pt modelId="{3F211D20-15C4-4D82-87FC-630E966041EB}" type="pres">
      <dgm:prSet presAssocID="{26C8DF1F-ED85-43F4-828D-7BCD83936077}" presName="background" presStyleLbl="node0" presStyleIdx="0" presStyleCnt="5"/>
      <dgm:spPr/>
    </dgm:pt>
    <dgm:pt modelId="{235A80E5-24FC-40C1-848C-780EF87515A5}" type="pres">
      <dgm:prSet presAssocID="{26C8DF1F-ED85-43F4-828D-7BCD83936077}" presName="text" presStyleLbl="fgAcc0" presStyleIdx="0" presStyleCnt="5" custScaleX="161230" custScaleY="193952" custLinFactY="-17971" custLinFactNeighborX="51429" custLinFactNeighborY="-100000">
        <dgm:presLayoutVars>
          <dgm:chPref val="3"/>
        </dgm:presLayoutVars>
      </dgm:prSet>
      <dgm:spPr/>
    </dgm:pt>
    <dgm:pt modelId="{938233A5-46D8-47A6-8DBC-6C2CF5930E7F}" type="pres">
      <dgm:prSet presAssocID="{26C8DF1F-ED85-43F4-828D-7BCD83936077}" presName="hierChild2" presStyleCnt="0"/>
      <dgm:spPr/>
    </dgm:pt>
    <dgm:pt modelId="{B2C08C74-4DAB-45C0-A40A-003EE898DF4F}" type="pres">
      <dgm:prSet presAssocID="{5EC5BC6E-EFD3-48AB-96EE-B9A918ABBEBF}" presName="hierRoot1" presStyleCnt="0"/>
      <dgm:spPr/>
    </dgm:pt>
    <dgm:pt modelId="{40F090A3-32D0-4CDF-AED2-4DA07CDF3031}" type="pres">
      <dgm:prSet presAssocID="{5EC5BC6E-EFD3-48AB-96EE-B9A918ABBEBF}" presName="composite" presStyleCnt="0"/>
      <dgm:spPr/>
    </dgm:pt>
    <dgm:pt modelId="{7515B343-7202-4C45-91A5-64FC0F85284A}" type="pres">
      <dgm:prSet presAssocID="{5EC5BC6E-EFD3-48AB-96EE-B9A918ABBEBF}" presName="background" presStyleLbl="node0" presStyleIdx="1" presStyleCnt="5"/>
      <dgm:spPr/>
    </dgm:pt>
    <dgm:pt modelId="{CD28CDC0-6417-4E1B-9044-2E1C99888A69}" type="pres">
      <dgm:prSet presAssocID="{5EC5BC6E-EFD3-48AB-96EE-B9A918ABBEBF}" presName="text" presStyleLbl="fgAcc0" presStyleIdx="1" presStyleCnt="5" custScaleX="167966" custScaleY="196747" custLinFactY="-15964" custLinFactNeighborX="76085" custLinFactNeighborY="-100000">
        <dgm:presLayoutVars>
          <dgm:chPref val="3"/>
        </dgm:presLayoutVars>
      </dgm:prSet>
      <dgm:spPr/>
    </dgm:pt>
    <dgm:pt modelId="{1036CFCC-7236-4B69-AE44-C35E58AE2CAB}" type="pres">
      <dgm:prSet presAssocID="{5EC5BC6E-EFD3-48AB-96EE-B9A918ABBEBF}" presName="hierChild2" presStyleCnt="0"/>
      <dgm:spPr/>
    </dgm:pt>
    <dgm:pt modelId="{20F7D248-0CE4-4364-86B3-DA790DB474E7}" type="pres">
      <dgm:prSet presAssocID="{31B0C48A-16E9-4BDF-A36C-F0288DB80761}" presName="hierRoot1" presStyleCnt="0"/>
      <dgm:spPr/>
    </dgm:pt>
    <dgm:pt modelId="{DFC92A5B-1D48-41AD-9E7D-61CA78CA0BCB}" type="pres">
      <dgm:prSet presAssocID="{31B0C48A-16E9-4BDF-A36C-F0288DB80761}" presName="composite" presStyleCnt="0"/>
      <dgm:spPr/>
    </dgm:pt>
    <dgm:pt modelId="{E3DDC520-B0D6-4446-A1FC-4AC10770C71E}" type="pres">
      <dgm:prSet presAssocID="{31B0C48A-16E9-4BDF-A36C-F0288DB80761}" presName="background" presStyleLbl="node0" presStyleIdx="2" presStyleCnt="5"/>
      <dgm:spPr/>
    </dgm:pt>
    <dgm:pt modelId="{3EF1611E-16FD-4817-A09C-1428BEA15E4F}" type="pres">
      <dgm:prSet presAssocID="{31B0C48A-16E9-4BDF-A36C-F0288DB80761}" presName="text" presStyleLbl="fgAcc0" presStyleIdx="2" presStyleCnt="5" custScaleX="151897" custScaleY="196277" custLinFactX="150088" custLinFactY="-16096" custLinFactNeighborX="200000" custLinFactNeighborY="-100000">
        <dgm:presLayoutVars>
          <dgm:chPref val="3"/>
        </dgm:presLayoutVars>
      </dgm:prSet>
      <dgm:spPr/>
    </dgm:pt>
    <dgm:pt modelId="{D647BBFF-346C-4535-9288-814FEFF94177}" type="pres">
      <dgm:prSet presAssocID="{31B0C48A-16E9-4BDF-A36C-F0288DB80761}" presName="hierChild2" presStyleCnt="0"/>
      <dgm:spPr/>
    </dgm:pt>
    <dgm:pt modelId="{693C33CB-014B-4AE0-BA8E-5334429146B7}" type="pres">
      <dgm:prSet presAssocID="{C2DB4D0B-26A0-49B8-8CFB-67E8C113219D}" presName="hierRoot1" presStyleCnt="0"/>
      <dgm:spPr/>
    </dgm:pt>
    <dgm:pt modelId="{4333120B-8456-4961-9ADA-6BC5392831D7}" type="pres">
      <dgm:prSet presAssocID="{C2DB4D0B-26A0-49B8-8CFB-67E8C113219D}" presName="composite" presStyleCnt="0"/>
      <dgm:spPr/>
    </dgm:pt>
    <dgm:pt modelId="{E8FF5FCD-85DE-4B0C-AC9F-62BD5C6B7DD6}" type="pres">
      <dgm:prSet presAssocID="{C2DB4D0B-26A0-49B8-8CFB-67E8C113219D}" presName="background" presStyleLbl="node0" presStyleIdx="3" presStyleCnt="5"/>
      <dgm:spPr/>
    </dgm:pt>
    <dgm:pt modelId="{B831A058-FECF-459E-B5DD-5630E6EF7CE4}" type="pres">
      <dgm:prSet presAssocID="{C2DB4D0B-26A0-49B8-8CFB-67E8C113219D}" presName="text" presStyleLbl="fgAcc0" presStyleIdx="3" presStyleCnt="5" custScaleX="169693" custScaleY="203648" custLinFactY="-21312" custLinFactNeighborX="-48815" custLinFactNeighborY="-100000">
        <dgm:presLayoutVars>
          <dgm:chPref val="3"/>
        </dgm:presLayoutVars>
      </dgm:prSet>
      <dgm:spPr/>
    </dgm:pt>
    <dgm:pt modelId="{A3313690-571D-48AE-AE5A-16D6EFBDC7D7}" type="pres">
      <dgm:prSet presAssocID="{C2DB4D0B-26A0-49B8-8CFB-67E8C113219D}" presName="hierChild2" presStyleCnt="0"/>
      <dgm:spPr/>
    </dgm:pt>
    <dgm:pt modelId="{1154E890-06B8-4DA3-8531-4CFC40AA5F4F}" type="pres">
      <dgm:prSet presAssocID="{3E9B3AF6-322F-40E1-9020-CE35C62E9FBE}" presName="hierRoot1" presStyleCnt="0"/>
      <dgm:spPr/>
    </dgm:pt>
    <dgm:pt modelId="{27CA7832-391B-4FC9-A310-B9BC022D028C}" type="pres">
      <dgm:prSet presAssocID="{3E9B3AF6-322F-40E1-9020-CE35C62E9FBE}" presName="composite" presStyleCnt="0"/>
      <dgm:spPr/>
    </dgm:pt>
    <dgm:pt modelId="{120762B8-E7E2-4AFF-A39A-9C0D46684F4A}" type="pres">
      <dgm:prSet presAssocID="{3E9B3AF6-322F-40E1-9020-CE35C62E9FBE}" presName="background" presStyleLbl="node0" presStyleIdx="4" presStyleCnt="5"/>
      <dgm:spPr/>
    </dgm:pt>
    <dgm:pt modelId="{A9D53FE1-2219-47E2-A3BB-E6758E194407}" type="pres">
      <dgm:prSet presAssocID="{3E9B3AF6-322F-40E1-9020-CE35C62E9FBE}" presName="text" presStyleLbl="fgAcc0" presStyleIdx="4" presStyleCnt="5" custScaleX="270025" custScaleY="366977" custLinFactX="-200000" custLinFactY="70484" custLinFactNeighborX="-256205" custLinFactNeighborY="100000">
        <dgm:presLayoutVars>
          <dgm:chPref val="3"/>
        </dgm:presLayoutVars>
      </dgm:prSet>
      <dgm:spPr/>
    </dgm:pt>
    <dgm:pt modelId="{654C6B7B-44C1-4AAA-A74B-8374041F5504}" type="pres">
      <dgm:prSet presAssocID="{3E9B3AF6-322F-40E1-9020-CE35C62E9FBE}" presName="hierChild2" presStyleCnt="0"/>
      <dgm:spPr/>
    </dgm:pt>
  </dgm:ptLst>
  <dgm:cxnLst>
    <dgm:cxn modelId="{15382B28-9519-4397-943E-99790C1ABCA2}" type="presOf" srcId="{3E9B3AF6-322F-40E1-9020-CE35C62E9FBE}" destId="{A9D53FE1-2219-47E2-A3BB-E6758E194407}" srcOrd="0" destOrd="0" presId="urn:microsoft.com/office/officeart/2005/8/layout/hierarchy1"/>
    <dgm:cxn modelId="{1EFEA639-08C9-4ED4-84F7-D1A02D3E8DB2}" srcId="{335A2A73-AA5B-4B6E-BA02-CDDC7FD96761}" destId="{C2DB4D0B-26A0-49B8-8CFB-67E8C113219D}" srcOrd="3" destOrd="0" parTransId="{B15FB48E-1CF0-41A0-B359-D8B47FA97D6A}" sibTransId="{2AAA93BE-BE20-49F9-99A8-E16A0716C06B}"/>
    <dgm:cxn modelId="{667C6140-087A-4910-9C17-8238D87FB1EA}" srcId="{335A2A73-AA5B-4B6E-BA02-CDDC7FD96761}" destId="{31B0C48A-16E9-4BDF-A36C-F0288DB80761}" srcOrd="2" destOrd="0" parTransId="{A96A08BE-AAEA-4C06-9908-3992D17C092F}" sibTransId="{882928D8-3B2D-4E48-B552-EFE48620E711}"/>
    <dgm:cxn modelId="{B1E6C45E-3869-4C34-9F57-4B23DC2BFA2A}" type="presOf" srcId="{31B0C48A-16E9-4BDF-A36C-F0288DB80761}" destId="{3EF1611E-16FD-4817-A09C-1428BEA15E4F}" srcOrd="0" destOrd="0" presId="urn:microsoft.com/office/officeart/2005/8/layout/hierarchy1"/>
    <dgm:cxn modelId="{838EDB60-D8AD-495D-8F04-8EA172923B39}" type="presOf" srcId="{C2DB4D0B-26A0-49B8-8CFB-67E8C113219D}" destId="{B831A058-FECF-459E-B5DD-5630E6EF7CE4}" srcOrd="0" destOrd="0" presId="urn:microsoft.com/office/officeart/2005/8/layout/hierarchy1"/>
    <dgm:cxn modelId="{2693248C-6D3B-452B-A140-5E1FD2378F95}" type="presOf" srcId="{335A2A73-AA5B-4B6E-BA02-CDDC7FD96761}" destId="{002FD56F-7BEE-4113-B89B-522CEFA6789E}" srcOrd="0" destOrd="0" presId="urn:microsoft.com/office/officeart/2005/8/layout/hierarchy1"/>
    <dgm:cxn modelId="{F4B98596-7B84-44C1-9C28-7BA9876E4EB1}" type="presOf" srcId="{5EC5BC6E-EFD3-48AB-96EE-B9A918ABBEBF}" destId="{CD28CDC0-6417-4E1B-9044-2E1C99888A69}" srcOrd="0" destOrd="0" presId="urn:microsoft.com/office/officeart/2005/8/layout/hierarchy1"/>
    <dgm:cxn modelId="{50B134C2-510C-464C-A0A8-E48C6CFD65A8}" srcId="{335A2A73-AA5B-4B6E-BA02-CDDC7FD96761}" destId="{26C8DF1F-ED85-43F4-828D-7BCD83936077}" srcOrd="0" destOrd="0" parTransId="{A83F6B79-4478-4F22-B253-4314F547B3B8}" sibTransId="{61F65A07-13B8-43C2-8590-0972410CA467}"/>
    <dgm:cxn modelId="{6F4484D2-C65F-4948-AB47-0F9620DBD2D8}" srcId="{335A2A73-AA5B-4B6E-BA02-CDDC7FD96761}" destId="{5EC5BC6E-EFD3-48AB-96EE-B9A918ABBEBF}" srcOrd="1" destOrd="0" parTransId="{E53068B1-3B3A-49F2-963A-26CC74D37031}" sibTransId="{D194C944-D5D2-4A13-8015-CD2B395C192C}"/>
    <dgm:cxn modelId="{4FE712DB-7F8D-4CF7-9D41-DBAD3C110D1C}" type="presOf" srcId="{26C8DF1F-ED85-43F4-828D-7BCD83936077}" destId="{235A80E5-24FC-40C1-848C-780EF87515A5}" srcOrd="0" destOrd="0" presId="urn:microsoft.com/office/officeart/2005/8/layout/hierarchy1"/>
    <dgm:cxn modelId="{B1D4B9F4-A529-4331-BA7E-C928EEE870E3}" srcId="{335A2A73-AA5B-4B6E-BA02-CDDC7FD96761}" destId="{3E9B3AF6-322F-40E1-9020-CE35C62E9FBE}" srcOrd="4" destOrd="0" parTransId="{5FEA2E4B-9801-43BE-9A7F-138BDDBC963D}" sibTransId="{48A12E40-ECF0-4122-A420-F187AF8D94EA}"/>
    <dgm:cxn modelId="{DCA9D6E7-4C6B-487E-8D28-13F6FCEC659A}" type="presParOf" srcId="{002FD56F-7BEE-4113-B89B-522CEFA6789E}" destId="{9A14591F-606A-4168-BE6C-DA55C3DBCF56}" srcOrd="0" destOrd="0" presId="urn:microsoft.com/office/officeart/2005/8/layout/hierarchy1"/>
    <dgm:cxn modelId="{F6F72289-578C-40AD-A5EF-BB41234A703F}" type="presParOf" srcId="{9A14591F-606A-4168-BE6C-DA55C3DBCF56}" destId="{FBED80B0-AC28-463B-B739-F070298AD7B2}" srcOrd="0" destOrd="0" presId="urn:microsoft.com/office/officeart/2005/8/layout/hierarchy1"/>
    <dgm:cxn modelId="{F3E6F72A-F193-44F0-9371-15B069BE214B}" type="presParOf" srcId="{FBED80B0-AC28-463B-B739-F070298AD7B2}" destId="{3F211D20-15C4-4D82-87FC-630E966041EB}" srcOrd="0" destOrd="0" presId="urn:microsoft.com/office/officeart/2005/8/layout/hierarchy1"/>
    <dgm:cxn modelId="{DC90439D-FADD-4C47-811E-CBCDF543FD07}" type="presParOf" srcId="{FBED80B0-AC28-463B-B739-F070298AD7B2}" destId="{235A80E5-24FC-40C1-848C-780EF87515A5}" srcOrd="1" destOrd="0" presId="urn:microsoft.com/office/officeart/2005/8/layout/hierarchy1"/>
    <dgm:cxn modelId="{1155C6CB-322F-4006-8FCD-DA23B5D894F5}" type="presParOf" srcId="{9A14591F-606A-4168-BE6C-DA55C3DBCF56}" destId="{938233A5-46D8-47A6-8DBC-6C2CF5930E7F}" srcOrd="1" destOrd="0" presId="urn:microsoft.com/office/officeart/2005/8/layout/hierarchy1"/>
    <dgm:cxn modelId="{E2EF9974-1561-409B-A04E-846CA4422835}" type="presParOf" srcId="{002FD56F-7BEE-4113-B89B-522CEFA6789E}" destId="{B2C08C74-4DAB-45C0-A40A-003EE898DF4F}" srcOrd="1" destOrd="0" presId="urn:microsoft.com/office/officeart/2005/8/layout/hierarchy1"/>
    <dgm:cxn modelId="{B5945D8A-C916-4FB7-8CCA-25C3A9A5700F}" type="presParOf" srcId="{B2C08C74-4DAB-45C0-A40A-003EE898DF4F}" destId="{40F090A3-32D0-4CDF-AED2-4DA07CDF3031}" srcOrd="0" destOrd="0" presId="urn:microsoft.com/office/officeart/2005/8/layout/hierarchy1"/>
    <dgm:cxn modelId="{2F5E91BC-7D77-4F9D-B740-96D23C3B9E13}" type="presParOf" srcId="{40F090A3-32D0-4CDF-AED2-4DA07CDF3031}" destId="{7515B343-7202-4C45-91A5-64FC0F85284A}" srcOrd="0" destOrd="0" presId="urn:microsoft.com/office/officeart/2005/8/layout/hierarchy1"/>
    <dgm:cxn modelId="{E6AFFAAE-3DBB-4D1D-9506-37475E9800FB}" type="presParOf" srcId="{40F090A3-32D0-4CDF-AED2-4DA07CDF3031}" destId="{CD28CDC0-6417-4E1B-9044-2E1C99888A69}" srcOrd="1" destOrd="0" presId="urn:microsoft.com/office/officeart/2005/8/layout/hierarchy1"/>
    <dgm:cxn modelId="{5C4613BB-E9CF-4A80-80E5-7596AC895276}" type="presParOf" srcId="{B2C08C74-4DAB-45C0-A40A-003EE898DF4F}" destId="{1036CFCC-7236-4B69-AE44-C35E58AE2CAB}" srcOrd="1" destOrd="0" presId="urn:microsoft.com/office/officeart/2005/8/layout/hierarchy1"/>
    <dgm:cxn modelId="{C0897C1C-03F8-43FD-8B9E-23651CB38E36}" type="presParOf" srcId="{002FD56F-7BEE-4113-B89B-522CEFA6789E}" destId="{20F7D248-0CE4-4364-86B3-DA790DB474E7}" srcOrd="2" destOrd="0" presId="urn:microsoft.com/office/officeart/2005/8/layout/hierarchy1"/>
    <dgm:cxn modelId="{EE30116E-3542-49DD-B254-7E58589CCEC6}" type="presParOf" srcId="{20F7D248-0CE4-4364-86B3-DA790DB474E7}" destId="{DFC92A5B-1D48-41AD-9E7D-61CA78CA0BCB}" srcOrd="0" destOrd="0" presId="urn:microsoft.com/office/officeart/2005/8/layout/hierarchy1"/>
    <dgm:cxn modelId="{8DE0CF00-A0F8-4810-BA96-ED650F53BA50}" type="presParOf" srcId="{DFC92A5B-1D48-41AD-9E7D-61CA78CA0BCB}" destId="{E3DDC520-B0D6-4446-A1FC-4AC10770C71E}" srcOrd="0" destOrd="0" presId="urn:microsoft.com/office/officeart/2005/8/layout/hierarchy1"/>
    <dgm:cxn modelId="{9B11B70B-A324-4721-83DF-27B884DCE362}" type="presParOf" srcId="{DFC92A5B-1D48-41AD-9E7D-61CA78CA0BCB}" destId="{3EF1611E-16FD-4817-A09C-1428BEA15E4F}" srcOrd="1" destOrd="0" presId="urn:microsoft.com/office/officeart/2005/8/layout/hierarchy1"/>
    <dgm:cxn modelId="{8BD56457-BC47-4D04-8BB0-EA1FA88E9373}" type="presParOf" srcId="{20F7D248-0CE4-4364-86B3-DA790DB474E7}" destId="{D647BBFF-346C-4535-9288-814FEFF94177}" srcOrd="1" destOrd="0" presId="urn:microsoft.com/office/officeart/2005/8/layout/hierarchy1"/>
    <dgm:cxn modelId="{59DC89FD-DF57-42EE-B3A6-77D056AC016F}" type="presParOf" srcId="{002FD56F-7BEE-4113-B89B-522CEFA6789E}" destId="{693C33CB-014B-4AE0-BA8E-5334429146B7}" srcOrd="3" destOrd="0" presId="urn:microsoft.com/office/officeart/2005/8/layout/hierarchy1"/>
    <dgm:cxn modelId="{D3951735-2869-4EDF-986F-19B4D4064073}" type="presParOf" srcId="{693C33CB-014B-4AE0-BA8E-5334429146B7}" destId="{4333120B-8456-4961-9ADA-6BC5392831D7}" srcOrd="0" destOrd="0" presId="urn:microsoft.com/office/officeart/2005/8/layout/hierarchy1"/>
    <dgm:cxn modelId="{B66AB391-B0FE-4677-A9C1-EA1CDA098852}" type="presParOf" srcId="{4333120B-8456-4961-9ADA-6BC5392831D7}" destId="{E8FF5FCD-85DE-4B0C-AC9F-62BD5C6B7DD6}" srcOrd="0" destOrd="0" presId="urn:microsoft.com/office/officeart/2005/8/layout/hierarchy1"/>
    <dgm:cxn modelId="{6F501ED4-183E-4C28-9966-0B085A82FCA8}" type="presParOf" srcId="{4333120B-8456-4961-9ADA-6BC5392831D7}" destId="{B831A058-FECF-459E-B5DD-5630E6EF7CE4}" srcOrd="1" destOrd="0" presId="urn:microsoft.com/office/officeart/2005/8/layout/hierarchy1"/>
    <dgm:cxn modelId="{10AB07DA-8E3B-4D76-944F-EC67B20A5D48}" type="presParOf" srcId="{693C33CB-014B-4AE0-BA8E-5334429146B7}" destId="{A3313690-571D-48AE-AE5A-16D6EFBDC7D7}" srcOrd="1" destOrd="0" presId="urn:microsoft.com/office/officeart/2005/8/layout/hierarchy1"/>
    <dgm:cxn modelId="{BFAEB61E-EF15-465F-B115-C7CE127BF51D}" type="presParOf" srcId="{002FD56F-7BEE-4113-B89B-522CEFA6789E}" destId="{1154E890-06B8-4DA3-8531-4CFC40AA5F4F}" srcOrd="4" destOrd="0" presId="urn:microsoft.com/office/officeart/2005/8/layout/hierarchy1"/>
    <dgm:cxn modelId="{341536EA-954D-43A2-A31C-0D96ECE50933}" type="presParOf" srcId="{1154E890-06B8-4DA3-8531-4CFC40AA5F4F}" destId="{27CA7832-391B-4FC9-A310-B9BC022D028C}" srcOrd="0" destOrd="0" presId="urn:microsoft.com/office/officeart/2005/8/layout/hierarchy1"/>
    <dgm:cxn modelId="{7358B335-863D-4C96-9E07-B5C38DC452E2}" type="presParOf" srcId="{27CA7832-391B-4FC9-A310-B9BC022D028C}" destId="{120762B8-E7E2-4AFF-A39A-9C0D46684F4A}" srcOrd="0" destOrd="0" presId="urn:microsoft.com/office/officeart/2005/8/layout/hierarchy1"/>
    <dgm:cxn modelId="{EC603978-23B9-408C-AC33-40478BF7FECD}" type="presParOf" srcId="{27CA7832-391B-4FC9-A310-B9BC022D028C}" destId="{A9D53FE1-2219-47E2-A3BB-E6758E194407}" srcOrd="1" destOrd="0" presId="urn:microsoft.com/office/officeart/2005/8/layout/hierarchy1"/>
    <dgm:cxn modelId="{8C8E271C-C515-4D45-B0F3-1CB6D703F1B5}" type="presParOf" srcId="{1154E890-06B8-4DA3-8531-4CFC40AA5F4F}" destId="{654C6B7B-44C1-4AAA-A74B-8374041F5504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5A2A73-AA5B-4B6E-BA02-CDDC7FD96761}" type="doc">
      <dgm:prSet loTypeId="urn:microsoft.com/office/officeart/2005/8/layout/hierarchy1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6D71CF0-7201-4837-9A9F-356F11F4BB76}">
      <dgm:prSet custT="1"/>
      <dgm:spPr/>
      <dgm:t>
        <a:bodyPr/>
        <a:lstStyle/>
        <a:p>
          <a:r>
            <a:rPr lang="en-US" sz="2200" b="1" dirty="0" err="1"/>
            <a:t>Hvad</a:t>
          </a:r>
          <a:r>
            <a:rPr lang="en-US" sz="2200" dirty="0"/>
            <a:t> </a:t>
          </a:r>
          <a:br>
            <a:rPr lang="en-US" sz="2200" dirty="0"/>
          </a:br>
          <a:r>
            <a:rPr lang="en-US" sz="2000" dirty="0"/>
            <a:t>er </a:t>
          </a:r>
          <a:r>
            <a:rPr lang="en-US" sz="2000" dirty="0" err="1"/>
            <a:t>hovedtemaet</a:t>
          </a:r>
          <a:r>
            <a:rPr lang="en-US" sz="2000" dirty="0"/>
            <a:t> og </a:t>
          </a:r>
          <a:br>
            <a:rPr lang="en-US" sz="2000" dirty="0"/>
          </a:br>
          <a:r>
            <a:rPr lang="en-US" sz="2000" dirty="0" err="1"/>
            <a:t>problemet</a:t>
          </a:r>
          <a:r>
            <a:rPr lang="en-US" sz="2000" dirty="0"/>
            <a:t>?</a:t>
          </a:r>
          <a:endParaRPr lang="en-US" sz="2200" dirty="0"/>
        </a:p>
      </dgm:t>
    </dgm:pt>
    <dgm:pt modelId="{D444CCDB-2B9D-4F95-97F0-01AB6DC81BB8}" type="parTrans" cxnId="{538BA7B0-7540-418A-9387-E57295974EAB}">
      <dgm:prSet/>
      <dgm:spPr/>
      <dgm:t>
        <a:bodyPr/>
        <a:lstStyle/>
        <a:p>
          <a:endParaRPr lang="en-US"/>
        </a:p>
      </dgm:t>
    </dgm:pt>
    <dgm:pt modelId="{CF8C3EB9-FA7D-48D8-B914-8A3AF5FD9BA0}" type="sibTrans" cxnId="{538BA7B0-7540-418A-9387-E57295974EAB}">
      <dgm:prSet/>
      <dgm:spPr/>
      <dgm:t>
        <a:bodyPr/>
        <a:lstStyle/>
        <a:p>
          <a:endParaRPr lang="en-US"/>
        </a:p>
      </dgm:t>
    </dgm:pt>
    <dgm:pt modelId="{2FA21568-2686-41C4-86A6-0D596665B3C2}">
      <dgm:prSet custT="1"/>
      <dgm:spPr/>
      <dgm:t>
        <a:bodyPr/>
        <a:lstStyle/>
        <a:p>
          <a:r>
            <a:rPr lang="en-US" sz="2200" b="1" dirty="0" err="1"/>
            <a:t>Hvorfor</a:t>
          </a:r>
          <a:r>
            <a:rPr lang="en-US" sz="2200" b="1" dirty="0"/>
            <a:t> </a:t>
          </a:r>
          <a:br>
            <a:rPr lang="en-US" sz="2200" b="1" dirty="0"/>
          </a:br>
          <a:r>
            <a:rPr lang="en-US" sz="2000" dirty="0"/>
            <a:t>er det </a:t>
          </a:r>
          <a:r>
            <a:rPr lang="en-US" sz="2000" dirty="0" err="1"/>
            <a:t>vigtigt</a:t>
          </a:r>
          <a:r>
            <a:rPr lang="en-US" sz="2000" dirty="0"/>
            <a:t> </a:t>
          </a:r>
          <a:br>
            <a:rPr lang="en-US" sz="2000" dirty="0"/>
          </a:br>
          <a:r>
            <a:rPr lang="en-US" sz="2000" dirty="0"/>
            <a:t>og for </a:t>
          </a:r>
          <a:br>
            <a:rPr lang="en-US" sz="2000" dirty="0"/>
          </a:br>
          <a:r>
            <a:rPr lang="en-US" sz="2000" dirty="0" err="1"/>
            <a:t>hvem</a:t>
          </a:r>
          <a:r>
            <a:rPr lang="en-US" sz="2000" dirty="0"/>
            <a:t>?</a:t>
          </a:r>
          <a:endParaRPr lang="en-US" sz="2200" dirty="0"/>
        </a:p>
      </dgm:t>
    </dgm:pt>
    <dgm:pt modelId="{C53DADDB-2634-4701-8202-0FAF568189C9}" type="parTrans" cxnId="{F3DE12A8-B4A2-467F-86E3-EF3B4F1AE696}">
      <dgm:prSet/>
      <dgm:spPr/>
      <dgm:t>
        <a:bodyPr/>
        <a:lstStyle/>
        <a:p>
          <a:endParaRPr lang="da-DK"/>
        </a:p>
      </dgm:t>
    </dgm:pt>
    <dgm:pt modelId="{72E6C698-8518-4B22-A7EA-D498656570B4}" type="sibTrans" cxnId="{F3DE12A8-B4A2-467F-86E3-EF3B4F1AE696}">
      <dgm:prSet/>
      <dgm:spPr/>
      <dgm:t>
        <a:bodyPr/>
        <a:lstStyle/>
        <a:p>
          <a:endParaRPr lang="da-DK"/>
        </a:p>
      </dgm:t>
    </dgm:pt>
    <dgm:pt modelId="{CB34283A-C2C1-4495-91E6-95D350C759D8}">
      <dgm:prSet custT="1"/>
      <dgm:spPr/>
      <dgm:t>
        <a:bodyPr/>
        <a:lstStyle/>
        <a:p>
          <a:r>
            <a:rPr lang="en-US" sz="2200" b="1" dirty="0" err="1"/>
            <a:t>Hvordan</a:t>
          </a:r>
          <a:r>
            <a:rPr lang="en-US" sz="2200" b="1" dirty="0"/>
            <a:t> </a:t>
          </a:r>
          <a:br>
            <a:rPr lang="en-US" sz="2200" b="1" dirty="0"/>
          </a:br>
          <a:r>
            <a:rPr lang="en-US" sz="2000" dirty="0" err="1"/>
            <a:t>vil</a:t>
          </a:r>
          <a:r>
            <a:rPr lang="en-US" sz="2000" dirty="0"/>
            <a:t> du    </a:t>
          </a:r>
          <a:r>
            <a:rPr lang="en-US" sz="2000" dirty="0" err="1"/>
            <a:t>undersøge</a:t>
          </a:r>
          <a:r>
            <a:rPr lang="en-US" sz="2000" dirty="0"/>
            <a:t> </a:t>
          </a:r>
          <a:br>
            <a:rPr lang="en-US" sz="2000" dirty="0"/>
          </a:br>
          <a:r>
            <a:rPr lang="en-US" sz="2000" dirty="0"/>
            <a:t>det?</a:t>
          </a:r>
          <a:endParaRPr lang="en-US" sz="2200" dirty="0"/>
        </a:p>
      </dgm:t>
    </dgm:pt>
    <dgm:pt modelId="{7C5368AA-86E3-4690-A38F-4EBBBD2B9D2C}" type="parTrans" cxnId="{865CBC07-35E9-4109-8E42-7AC40DE458F4}">
      <dgm:prSet/>
      <dgm:spPr/>
      <dgm:t>
        <a:bodyPr/>
        <a:lstStyle/>
        <a:p>
          <a:endParaRPr lang="da-DK"/>
        </a:p>
      </dgm:t>
    </dgm:pt>
    <dgm:pt modelId="{48C5375E-8F14-430A-A0F5-881608FD0D5F}" type="sibTrans" cxnId="{865CBC07-35E9-4109-8E42-7AC40DE458F4}">
      <dgm:prSet/>
      <dgm:spPr/>
      <dgm:t>
        <a:bodyPr/>
        <a:lstStyle/>
        <a:p>
          <a:endParaRPr lang="da-DK"/>
        </a:p>
      </dgm:t>
    </dgm:pt>
    <dgm:pt modelId="{002FD56F-7BEE-4113-B89B-522CEFA6789E}" type="pres">
      <dgm:prSet presAssocID="{335A2A73-AA5B-4B6E-BA02-CDDC7FD9676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EECE476-43F1-4190-81B3-02059E565FFF}" type="pres">
      <dgm:prSet presAssocID="{46D71CF0-7201-4837-9A9F-356F11F4BB76}" presName="hierRoot1" presStyleCnt="0"/>
      <dgm:spPr/>
    </dgm:pt>
    <dgm:pt modelId="{56161FB0-03F1-4EBD-902F-CAC55E0459F6}" type="pres">
      <dgm:prSet presAssocID="{46D71CF0-7201-4837-9A9F-356F11F4BB76}" presName="composite" presStyleCnt="0"/>
      <dgm:spPr/>
    </dgm:pt>
    <dgm:pt modelId="{5477166D-1A93-412D-8EC7-4950DF4A1D28}" type="pres">
      <dgm:prSet presAssocID="{46D71CF0-7201-4837-9A9F-356F11F4BB76}" presName="background" presStyleLbl="node0" presStyleIdx="0" presStyleCnt="3"/>
      <dgm:spPr/>
    </dgm:pt>
    <dgm:pt modelId="{F2816EF0-015A-433A-8A68-1D364755D4E4}" type="pres">
      <dgm:prSet presAssocID="{46D71CF0-7201-4837-9A9F-356F11F4BB76}" presName="text" presStyleLbl="fgAcc0" presStyleIdx="0" presStyleCnt="3">
        <dgm:presLayoutVars>
          <dgm:chPref val="3"/>
        </dgm:presLayoutVars>
      </dgm:prSet>
      <dgm:spPr/>
    </dgm:pt>
    <dgm:pt modelId="{8D1860C8-90BB-4346-A10B-91897070636D}" type="pres">
      <dgm:prSet presAssocID="{46D71CF0-7201-4837-9A9F-356F11F4BB76}" presName="hierChild2" presStyleCnt="0"/>
      <dgm:spPr/>
    </dgm:pt>
    <dgm:pt modelId="{5C104DC4-5569-4A17-9BBE-B5A39BDADFCC}" type="pres">
      <dgm:prSet presAssocID="{2FA21568-2686-41C4-86A6-0D596665B3C2}" presName="hierRoot1" presStyleCnt="0"/>
      <dgm:spPr/>
    </dgm:pt>
    <dgm:pt modelId="{3ECCD21D-46C0-4390-AE6C-F55802E5DFC4}" type="pres">
      <dgm:prSet presAssocID="{2FA21568-2686-41C4-86A6-0D596665B3C2}" presName="composite" presStyleCnt="0"/>
      <dgm:spPr/>
    </dgm:pt>
    <dgm:pt modelId="{17FCC0E8-087A-4183-8D74-81346BCE9319}" type="pres">
      <dgm:prSet presAssocID="{2FA21568-2686-41C4-86A6-0D596665B3C2}" presName="background" presStyleLbl="node0" presStyleIdx="1" presStyleCnt="3"/>
      <dgm:spPr/>
    </dgm:pt>
    <dgm:pt modelId="{CF26824A-2CC9-4D6D-9D55-BFF5CA9F00BA}" type="pres">
      <dgm:prSet presAssocID="{2FA21568-2686-41C4-86A6-0D596665B3C2}" presName="text" presStyleLbl="fgAcc0" presStyleIdx="1" presStyleCnt="3">
        <dgm:presLayoutVars>
          <dgm:chPref val="3"/>
        </dgm:presLayoutVars>
      </dgm:prSet>
      <dgm:spPr/>
    </dgm:pt>
    <dgm:pt modelId="{590324F6-2C25-4251-8414-E09CDE8BB6BD}" type="pres">
      <dgm:prSet presAssocID="{2FA21568-2686-41C4-86A6-0D596665B3C2}" presName="hierChild2" presStyleCnt="0"/>
      <dgm:spPr/>
    </dgm:pt>
    <dgm:pt modelId="{C80E365D-8AFD-4506-B37F-270B2E22CD47}" type="pres">
      <dgm:prSet presAssocID="{CB34283A-C2C1-4495-91E6-95D350C759D8}" presName="hierRoot1" presStyleCnt="0"/>
      <dgm:spPr/>
    </dgm:pt>
    <dgm:pt modelId="{9C5E39EC-BBF3-41CB-BB29-9C917BAEECB6}" type="pres">
      <dgm:prSet presAssocID="{CB34283A-C2C1-4495-91E6-95D350C759D8}" presName="composite" presStyleCnt="0"/>
      <dgm:spPr/>
    </dgm:pt>
    <dgm:pt modelId="{599634F4-CB08-4B8D-9C2D-9EDAFCCDD788}" type="pres">
      <dgm:prSet presAssocID="{CB34283A-C2C1-4495-91E6-95D350C759D8}" presName="background" presStyleLbl="node0" presStyleIdx="2" presStyleCnt="3"/>
      <dgm:spPr/>
    </dgm:pt>
    <dgm:pt modelId="{CD4AE5CA-7FD1-4019-9A80-1CE0D7C08E71}" type="pres">
      <dgm:prSet presAssocID="{CB34283A-C2C1-4495-91E6-95D350C759D8}" presName="text" presStyleLbl="fgAcc0" presStyleIdx="2" presStyleCnt="3">
        <dgm:presLayoutVars>
          <dgm:chPref val="3"/>
        </dgm:presLayoutVars>
      </dgm:prSet>
      <dgm:spPr/>
    </dgm:pt>
    <dgm:pt modelId="{17D9D723-DF59-4BA1-BEFE-07D3AC692B85}" type="pres">
      <dgm:prSet presAssocID="{CB34283A-C2C1-4495-91E6-95D350C759D8}" presName="hierChild2" presStyleCnt="0"/>
      <dgm:spPr/>
    </dgm:pt>
  </dgm:ptLst>
  <dgm:cxnLst>
    <dgm:cxn modelId="{865CBC07-35E9-4109-8E42-7AC40DE458F4}" srcId="{335A2A73-AA5B-4B6E-BA02-CDDC7FD96761}" destId="{CB34283A-C2C1-4495-91E6-95D350C759D8}" srcOrd="2" destOrd="0" parTransId="{7C5368AA-86E3-4690-A38F-4EBBBD2B9D2C}" sibTransId="{48C5375E-8F14-430A-A0F5-881608FD0D5F}"/>
    <dgm:cxn modelId="{2693248C-6D3B-452B-A140-5E1FD2378F95}" type="presOf" srcId="{335A2A73-AA5B-4B6E-BA02-CDDC7FD96761}" destId="{002FD56F-7BEE-4113-B89B-522CEFA6789E}" srcOrd="0" destOrd="0" presId="urn:microsoft.com/office/officeart/2005/8/layout/hierarchy1"/>
    <dgm:cxn modelId="{F3DE12A8-B4A2-467F-86E3-EF3B4F1AE696}" srcId="{335A2A73-AA5B-4B6E-BA02-CDDC7FD96761}" destId="{2FA21568-2686-41C4-86A6-0D596665B3C2}" srcOrd="1" destOrd="0" parTransId="{C53DADDB-2634-4701-8202-0FAF568189C9}" sibTransId="{72E6C698-8518-4B22-A7EA-D498656570B4}"/>
    <dgm:cxn modelId="{538BA7B0-7540-418A-9387-E57295974EAB}" srcId="{335A2A73-AA5B-4B6E-BA02-CDDC7FD96761}" destId="{46D71CF0-7201-4837-9A9F-356F11F4BB76}" srcOrd="0" destOrd="0" parTransId="{D444CCDB-2B9D-4F95-97F0-01AB6DC81BB8}" sibTransId="{CF8C3EB9-FA7D-48D8-B914-8A3AF5FD9BA0}"/>
    <dgm:cxn modelId="{ECE696EE-03B5-4E05-8EAC-4A6E0B1DC826}" type="presOf" srcId="{CB34283A-C2C1-4495-91E6-95D350C759D8}" destId="{CD4AE5CA-7FD1-4019-9A80-1CE0D7C08E71}" srcOrd="0" destOrd="0" presId="urn:microsoft.com/office/officeart/2005/8/layout/hierarchy1"/>
    <dgm:cxn modelId="{6025ABF1-842F-4BD2-A6EC-22AB08AF21D2}" type="presOf" srcId="{46D71CF0-7201-4837-9A9F-356F11F4BB76}" destId="{F2816EF0-015A-433A-8A68-1D364755D4E4}" srcOrd="0" destOrd="0" presId="urn:microsoft.com/office/officeart/2005/8/layout/hierarchy1"/>
    <dgm:cxn modelId="{2EC8B4FE-6DF7-4BD1-9E15-002AE0B17BE8}" type="presOf" srcId="{2FA21568-2686-41C4-86A6-0D596665B3C2}" destId="{CF26824A-2CC9-4D6D-9D55-BFF5CA9F00BA}" srcOrd="0" destOrd="0" presId="urn:microsoft.com/office/officeart/2005/8/layout/hierarchy1"/>
    <dgm:cxn modelId="{00222C4B-0068-4012-8B48-707CFE9B4790}" type="presParOf" srcId="{002FD56F-7BEE-4113-B89B-522CEFA6789E}" destId="{1EECE476-43F1-4190-81B3-02059E565FFF}" srcOrd="0" destOrd="0" presId="urn:microsoft.com/office/officeart/2005/8/layout/hierarchy1"/>
    <dgm:cxn modelId="{66988249-0E27-45E8-B19C-6A7F66EAAD8D}" type="presParOf" srcId="{1EECE476-43F1-4190-81B3-02059E565FFF}" destId="{56161FB0-03F1-4EBD-902F-CAC55E0459F6}" srcOrd="0" destOrd="0" presId="urn:microsoft.com/office/officeart/2005/8/layout/hierarchy1"/>
    <dgm:cxn modelId="{7D3625A8-A3BA-41AC-9678-E4EFF11CB6C8}" type="presParOf" srcId="{56161FB0-03F1-4EBD-902F-CAC55E0459F6}" destId="{5477166D-1A93-412D-8EC7-4950DF4A1D28}" srcOrd="0" destOrd="0" presId="urn:microsoft.com/office/officeart/2005/8/layout/hierarchy1"/>
    <dgm:cxn modelId="{6D2E1DDF-0F72-4BA1-A974-4A646D141A95}" type="presParOf" srcId="{56161FB0-03F1-4EBD-902F-CAC55E0459F6}" destId="{F2816EF0-015A-433A-8A68-1D364755D4E4}" srcOrd="1" destOrd="0" presId="urn:microsoft.com/office/officeart/2005/8/layout/hierarchy1"/>
    <dgm:cxn modelId="{0564F24D-8B90-41CB-AD18-D815CD2793FE}" type="presParOf" srcId="{1EECE476-43F1-4190-81B3-02059E565FFF}" destId="{8D1860C8-90BB-4346-A10B-91897070636D}" srcOrd="1" destOrd="0" presId="urn:microsoft.com/office/officeart/2005/8/layout/hierarchy1"/>
    <dgm:cxn modelId="{CD77DF9D-09F3-4888-99EA-59D4B2D48F0C}" type="presParOf" srcId="{002FD56F-7BEE-4113-B89B-522CEFA6789E}" destId="{5C104DC4-5569-4A17-9BBE-B5A39BDADFCC}" srcOrd="1" destOrd="0" presId="urn:microsoft.com/office/officeart/2005/8/layout/hierarchy1"/>
    <dgm:cxn modelId="{500DBE02-0FB3-4F35-9EE2-A9E2C797B399}" type="presParOf" srcId="{5C104DC4-5569-4A17-9BBE-B5A39BDADFCC}" destId="{3ECCD21D-46C0-4390-AE6C-F55802E5DFC4}" srcOrd="0" destOrd="0" presId="urn:microsoft.com/office/officeart/2005/8/layout/hierarchy1"/>
    <dgm:cxn modelId="{815C1965-7C2E-4EF9-B28E-35F608EFB38C}" type="presParOf" srcId="{3ECCD21D-46C0-4390-AE6C-F55802E5DFC4}" destId="{17FCC0E8-087A-4183-8D74-81346BCE9319}" srcOrd="0" destOrd="0" presId="urn:microsoft.com/office/officeart/2005/8/layout/hierarchy1"/>
    <dgm:cxn modelId="{52D95EAF-8419-4847-AABA-5036ACC6511F}" type="presParOf" srcId="{3ECCD21D-46C0-4390-AE6C-F55802E5DFC4}" destId="{CF26824A-2CC9-4D6D-9D55-BFF5CA9F00BA}" srcOrd="1" destOrd="0" presId="urn:microsoft.com/office/officeart/2005/8/layout/hierarchy1"/>
    <dgm:cxn modelId="{C16E3E79-C70A-40CA-9ED2-53630424B02A}" type="presParOf" srcId="{5C104DC4-5569-4A17-9BBE-B5A39BDADFCC}" destId="{590324F6-2C25-4251-8414-E09CDE8BB6BD}" srcOrd="1" destOrd="0" presId="urn:microsoft.com/office/officeart/2005/8/layout/hierarchy1"/>
    <dgm:cxn modelId="{B1A6E888-374B-4950-9A93-BFB53F763883}" type="presParOf" srcId="{002FD56F-7BEE-4113-B89B-522CEFA6789E}" destId="{C80E365D-8AFD-4506-B37F-270B2E22CD47}" srcOrd="2" destOrd="0" presId="urn:microsoft.com/office/officeart/2005/8/layout/hierarchy1"/>
    <dgm:cxn modelId="{BC363599-30E0-4503-8AB3-AAF132AD8A5C}" type="presParOf" srcId="{C80E365D-8AFD-4506-B37F-270B2E22CD47}" destId="{9C5E39EC-BBF3-41CB-BB29-9C917BAEECB6}" srcOrd="0" destOrd="0" presId="urn:microsoft.com/office/officeart/2005/8/layout/hierarchy1"/>
    <dgm:cxn modelId="{962E180F-CC0F-4A2A-BB0D-5FAE692FAA90}" type="presParOf" srcId="{9C5E39EC-BBF3-41CB-BB29-9C917BAEECB6}" destId="{599634F4-CB08-4B8D-9C2D-9EDAFCCDD788}" srcOrd="0" destOrd="0" presId="urn:microsoft.com/office/officeart/2005/8/layout/hierarchy1"/>
    <dgm:cxn modelId="{E6B8274E-7F61-4AB9-843F-15982EFD3E75}" type="presParOf" srcId="{9C5E39EC-BBF3-41CB-BB29-9C917BAEECB6}" destId="{CD4AE5CA-7FD1-4019-9A80-1CE0D7C08E71}" srcOrd="1" destOrd="0" presId="urn:microsoft.com/office/officeart/2005/8/layout/hierarchy1"/>
    <dgm:cxn modelId="{ACB37D21-25DB-4AE4-A00B-178CC6987393}" type="presParOf" srcId="{C80E365D-8AFD-4506-B37F-270B2E22CD47}" destId="{17D9D723-DF59-4BA1-BEFE-07D3AC692B8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156B82F-0099-4BA6-A463-D5428F9FBFE6}" type="doc">
      <dgm:prSet loTypeId="urn:microsoft.com/office/officeart/2005/8/layout/default" loCatId="list" qsTypeId="urn:microsoft.com/office/officeart/2005/8/quickstyle/simple2" qsCatId="simple" csTypeId="urn:microsoft.com/office/officeart/2005/8/colors/accent0_1" csCatId="mainScheme" phldr="1"/>
      <dgm:spPr/>
      <dgm:t>
        <a:bodyPr/>
        <a:lstStyle/>
        <a:p>
          <a:endParaRPr lang="en-US"/>
        </a:p>
      </dgm:t>
    </dgm:pt>
    <dgm:pt modelId="{79EC8CC8-52BD-452F-ACE5-06EA478B80A5}">
      <dgm:prSet custT="1"/>
      <dgm:spPr>
        <a:solidFill>
          <a:schemeClr val="tx1"/>
        </a:solidFill>
      </dgm:spPr>
      <dgm:t>
        <a:bodyPr/>
        <a:lstStyle/>
        <a:p>
          <a:r>
            <a:rPr lang="en-US" sz="1300" dirty="0">
              <a:solidFill>
                <a:schemeClr val="bg1"/>
              </a:solidFill>
            </a:rPr>
            <a:t>Læs om </a:t>
          </a:r>
          <a:r>
            <a:rPr lang="en-US" sz="1300" dirty="0" err="1">
              <a:solidFill>
                <a:schemeClr val="bg1"/>
              </a:solidFill>
            </a:rPr>
            <a:t>hvad</a:t>
          </a:r>
          <a:r>
            <a:rPr lang="en-US" sz="1300" dirty="0">
              <a:solidFill>
                <a:schemeClr val="bg1"/>
              </a:solidFill>
            </a:rPr>
            <a:t> der </a:t>
          </a:r>
          <a:r>
            <a:rPr lang="en-US" sz="1300" dirty="0" err="1">
              <a:solidFill>
                <a:schemeClr val="bg1"/>
              </a:solidFill>
            </a:rPr>
            <a:t>forventes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i</a:t>
          </a:r>
          <a:r>
            <a:rPr lang="en-US" sz="1300" dirty="0">
              <a:solidFill>
                <a:schemeClr val="bg1"/>
              </a:solidFill>
            </a:rPr>
            <a:t> 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fagbeskrivelsen</a:t>
          </a:r>
          <a:endParaRPr lang="en-US" sz="1300" dirty="0">
            <a:solidFill>
              <a:srgbClr val="0070C0"/>
            </a:solidFill>
          </a:endParaRPr>
        </a:p>
      </dgm:t>
    </dgm:pt>
    <dgm:pt modelId="{2DB3AF01-DE85-41EF-B27E-F964A902B00E}" type="parTrans" cxnId="{A841D1C7-2755-4C3D-9DDF-74BB51094A2A}">
      <dgm:prSet/>
      <dgm:spPr/>
      <dgm:t>
        <a:bodyPr/>
        <a:lstStyle/>
        <a:p>
          <a:endParaRPr lang="en-US" sz="1300">
            <a:solidFill>
              <a:schemeClr val="bg1"/>
            </a:solidFill>
          </a:endParaRPr>
        </a:p>
      </dgm:t>
    </dgm:pt>
    <dgm:pt modelId="{8A41AB01-540F-409B-B727-A0C0C0AB7B54}" type="sibTrans" cxnId="{A841D1C7-2755-4C3D-9DDF-74BB51094A2A}">
      <dgm:prSet/>
      <dgm:spPr/>
      <dgm:t>
        <a:bodyPr/>
        <a:lstStyle/>
        <a:p>
          <a:endParaRPr lang="en-US" sz="1300">
            <a:solidFill>
              <a:schemeClr val="bg1"/>
            </a:solidFill>
          </a:endParaRPr>
        </a:p>
      </dgm:t>
    </dgm:pt>
    <dgm:pt modelId="{9796BBD2-D4EB-4CE7-8B70-1E0FABB76DF0}">
      <dgm:prSet custT="1"/>
      <dgm:spPr>
        <a:solidFill>
          <a:schemeClr val="tx1"/>
        </a:solidFill>
      </dgm:spPr>
      <dgm:t>
        <a:bodyPr/>
        <a:lstStyle/>
        <a:p>
          <a:r>
            <a:rPr lang="en-US" sz="1300" dirty="0">
              <a:solidFill>
                <a:schemeClr val="bg1"/>
              </a:solidFill>
            </a:rPr>
            <a:t>Læs mere om </a:t>
          </a:r>
          <a:r>
            <a:rPr lang="en-US" sz="1300" dirty="0" err="1">
              <a:solidFill>
                <a:schemeClr val="bg1"/>
              </a:solidFill>
            </a:rPr>
            <a:t>bachelorprojekter</a:t>
          </a:r>
          <a:r>
            <a:rPr lang="en-US" sz="1300" dirty="0">
              <a:solidFill>
                <a:schemeClr val="bg1"/>
              </a:solidFill>
            </a:rPr>
            <a:t> på </a:t>
          </a:r>
          <a:r>
            <a:rPr lang="en-US" sz="1300" dirty="0">
              <a:solidFill>
                <a:schemeClr val="bg1"/>
              </a:solidFill>
              <a:hlinkClick xmlns:r="http://schemas.openxmlformats.org/officeDocument/2006/relationships" r:id="rId2"/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EC16EAFB-76B2-437B-BC81-A941FD91B951}" type="parTrans" cxnId="{5E274791-7FF2-42BB-8085-FA6A39873763}">
      <dgm:prSet/>
      <dgm:spPr/>
      <dgm:t>
        <a:bodyPr/>
        <a:lstStyle/>
        <a:p>
          <a:endParaRPr lang="en-US" sz="1300">
            <a:solidFill>
              <a:schemeClr val="bg1"/>
            </a:solidFill>
          </a:endParaRPr>
        </a:p>
      </dgm:t>
    </dgm:pt>
    <dgm:pt modelId="{DB493659-02A4-4D24-8D45-0AD99FEA3BDF}" type="sibTrans" cxnId="{5E274791-7FF2-42BB-8085-FA6A39873763}">
      <dgm:prSet/>
      <dgm:spPr/>
      <dgm:t>
        <a:bodyPr/>
        <a:lstStyle/>
        <a:p>
          <a:endParaRPr lang="en-US" sz="1300">
            <a:solidFill>
              <a:schemeClr val="bg1"/>
            </a:solidFill>
          </a:endParaRPr>
        </a:p>
      </dgm:t>
    </dgm:pt>
    <dgm:pt modelId="{41EBC8D4-BE42-4B8E-9167-2A2CDD138B2D}">
      <dgm:prSet custT="1"/>
      <dgm:spPr>
        <a:solidFill>
          <a:schemeClr val="tx1"/>
        </a:solidFill>
      </dgm:spPr>
      <dgm:t>
        <a:bodyPr/>
        <a:lstStyle/>
        <a:p>
          <a:r>
            <a:rPr lang="en-US" sz="1300" dirty="0">
              <a:solidFill>
                <a:schemeClr val="bg1"/>
              </a:solidFill>
            </a:rPr>
            <a:t>Husk at </a:t>
          </a:r>
          <a:r>
            <a:rPr lang="en-US" sz="1300" dirty="0" err="1">
              <a:solidFill>
                <a:schemeClr val="bg1"/>
              </a:solidFill>
            </a:rPr>
            <a:t>melde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jer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til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faget</a:t>
          </a:r>
          <a:r>
            <a:rPr lang="en-US" sz="1300" dirty="0">
              <a:solidFill>
                <a:schemeClr val="bg1"/>
              </a:solidFill>
            </a:rPr>
            <a:t>! Læs mere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95764957-689A-4A75-A674-CB17F872DAB2}" type="parTrans" cxnId="{5FCCA071-120B-4970-8593-1B2FDDF9F458}">
      <dgm:prSet/>
      <dgm:spPr/>
      <dgm:t>
        <a:bodyPr/>
        <a:lstStyle/>
        <a:p>
          <a:endParaRPr lang="en-US" sz="1300">
            <a:solidFill>
              <a:schemeClr val="bg1"/>
            </a:solidFill>
          </a:endParaRPr>
        </a:p>
      </dgm:t>
    </dgm:pt>
    <dgm:pt modelId="{0C79154E-2B46-4DBD-9017-A868C9F8CCC7}" type="sibTrans" cxnId="{5FCCA071-120B-4970-8593-1B2FDDF9F458}">
      <dgm:prSet/>
      <dgm:spPr/>
      <dgm:t>
        <a:bodyPr/>
        <a:lstStyle/>
        <a:p>
          <a:endParaRPr lang="en-US" sz="1300">
            <a:solidFill>
              <a:schemeClr val="bg1"/>
            </a:solidFill>
          </a:endParaRPr>
        </a:p>
      </dgm:t>
    </dgm:pt>
    <dgm:pt modelId="{FB4867E6-38B0-42D4-9092-2C0A50D26720}">
      <dgm:prSet custT="1"/>
      <dgm:spPr>
        <a:solidFill>
          <a:schemeClr val="tx1"/>
        </a:solidFill>
      </dgm:spPr>
      <dgm:t>
        <a:bodyPr/>
        <a:lstStyle/>
        <a:p>
          <a:r>
            <a:rPr lang="da-DK" sz="1300" b="0" dirty="0">
              <a:solidFill>
                <a:schemeClr val="bg1"/>
              </a:solidFill>
            </a:rPr>
            <a:t>Læs om formalia for større skriftlige opgaver </a:t>
          </a:r>
          <a:r>
            <a:rPr lang="da-DK" sz="1300" b="0" dirty="0">
              <a:solidFill>
                <a:srgbClr val="0070C0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b="0" dirty="0">
            <a:solidFill>
              <a:srgbClr val="0070C0"/>
            </a:solidFill>
          </a:endParaRPr>
        </a:p>
      </dgm:t>
    </dgm:pt>
    <dgm:pt modelId="{C742F791-F50D-4C95-8F26-F6E4157400B7}" type="parTrans" cxnId="{0C723CF4-988E-48F2-AAC2-CA740E650D06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8CBE0CE0-A34D-4840-AD1F-7884BA4D1387}" type="sibTrans" cxnId="{0C723CF4-988E-48F2-AAC2-CA740E650D06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B15787C2-1E83-4AEF-A841-34D4EEB97D7E}">
      <dgm:prSet custT="1"/>
      <dgm:spPr>
        <a:solidFill>
          <a:schemeClr val="tx1"/>
        </a:solidFill>
      </dgm:spPr>
      <dgm:t>
        <a:bodyPr/>
        <a:lstStyle/>
        <a:p>
          <a:r>
            <a:rPr lang="en-US" sz="1300" dirty="0">
              <a:solidFill>
                <a:schemeClr val="bg1"/>
              </a:solidFill>
            </a:rPr>
            <a:t>Læs om </a:t>
          </a:r>
          <a:r>
            <a:rPr lang="en-US" sz="1300" dirty="0" err="1">
              <a:solidFill>
                <a:schemeClr val="bg1"/>
              </a:solidFill>
            </a:rPr>
            <a:t>hvordan</a:t>
          </a:r>
          <a:r>
            <a:rPr lang="en-US" sz="1300" dirty="0">
              <a:solidFill>
                <a:schemeClr val="bg1"/>
              </a:solidFill>
            </a:rPr>
            <a:t> man </a:t>
          </a:r>
          <a:r>
            <a:rPr lang="en-US" sz="1300" dirty="0" err="1">
              <a:solidFill>
                <a:schemeClr val="bg1"/>
              </a:solidFill>
            </a:rPr>
            <a:t>refererer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til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kilder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i</a:t>
          </a:r>
          <a:r>
            <a:rPr lang="en-US" sz="1300" dirty="0">
              <a:solidFill>
                <a:schemeClr val="bg1"/>
              </a:solidFill>
            </a:rPr>
            <a:t> SDUs guide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86C9C861-858F-433B-9EE2-1E0F373E315E}" type="parTrans" cxnId="{66B221C7-8033-44F7-8BAF-29015DA0AD85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63A05B6E-72B5-499F-824D-F2E0E67B2471}" type="sibTrans" cxnId="{66B221C7-8033-44F7-8BAF-29015DA0AD85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B9D35EC5-6594-40CD-8F1C-A4FB12909C61}">
      <dgm:prSet custT="1"/>
      <dgm:spPr>
        <a:solidFill>
          <a:schemeClr val="tx1"/>
        </a:solidFill>
      </dgm:spPr>
      <dgm:t>
        <a:bodyPr/>
        <a:lstStyle/>
        <a:p>
          <a:r>
            <a:rPr lang="en-US" sz="1300" dirty="0">
              <a:solidFill>
                <a:schemeClr val="bg1"/>
              </a:solidFill>
            </a:rPr>
            <a:t>Læs om </a:t>
          </a:r>
          <a:r>
            <a:rPr lang="en-US" sz="1300" dirty="0" err="1">
              <a:solidFill>
                <a:schemeClr val="bg1"/>
              </a:solidFill>
            </a:rPr>
            <a:t>hvordan</a:t>
          </a:r>
          <a:r>
            <a:rPr lang="en-US" sz="1300" dirty="0">
              <a:solidFill>
                <a:schemeClr val="bg1"/>
              </a:solidFill>
            </a:rPr>
            <a:t> man </a:t>
          </a:r>
          <a:r>
            <a:rPr lang="en-US" sz="1300" dirty="0" err="1">
              <a:solidFill>
                <a:schemeClr val="bg1"/>
              </a:solidFill>
            </a:rPr>
            <a:t>søger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efter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litteratur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i</a:t>
          </a:r>
          <a:r>
            <a:rPr lang="en-US" sz="1300" dirty="0">
              <a:solidFill>
                <a:schemeClr val="bg1"/>
              </a:solidFill>
            </a:rPr>
            <a:t> SDUs guide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3E01527A-D6FC-4AC7-B1C3-677DAB780913}" type="parTrans" cxnId="{71FE1052-7704-4ED9-BBEC-A40013F6C4D1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EB25F5FC-5538-46D9-8D12-2D54FD70964E}" type="sibTrans" cxnId="{71FE1052-7704-4ED9-BBEC-A40013F6C4D1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1AB9EC83-ADC9-4605-938F-3D448A63B200}">
      <dgm:prSet custT="1"/>
      <dgm:spPr>
        <a:solidFill>
          <a:schemeClr val="tx1"/>
        </a:solidFill>
      </dgm:spPr>
      <dgm:t>
        <a:bodyPr/>
        <a:lstStyle/>
        <a:p>
          <a:r>
            <a:rPr lang="en-US" sz="1300" dirty="0">
              <a:solidFill>
                <a:schemeClr val="bg1"/>
              </a:solidFill>
            </a:rPr>
            <a:t>Læs om </a:t>
          </a:r>
          <a:r>
            <a:rPr lang="en-US" sz="1300" dirty="0" err="1">
              <a:solidFill>
                <a:schemeClr val="bg1"/>
              </a:solidFill>
            </a:rPr>
            <a:t>hvordan</a:t>
          </a:r>
          <a:r>
            <a:rPr lang="en-US" sz="1300" dirty="0">
              <a:solidFill>
                <a:schemeClr val="bg1"/>
              </a:solidFill>
            </a:rPr>
            <a:t> man </a:t>
          </a:r>
          <a:r>
            <a:rPr lang="en-US" sz="1300" dirty="0" err="1">
              <a:solidFill>
                <a:schemeClr val="bg1"/>
              </a:solidFill>
            </a:rPr>
            <a:t>søger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efter</a:t>
          </a:r>
          <a:r>
            <a:rPr lang="en-US" sz="1300" dirty="0">
              <a:solidFill>
                <a:schemeClr val="bg1"/>
              </a:solidFill>
            </a:rPr>
            <a:t> business data </a:t>
          </a:r>
          <a:r>
            <a:rPr lang="en-US" sz="1300" dirty="0" err="1">
              <a:solidFill>
                <a:schemeClr val="bg1"/>
              </a:solidFill>
            </a:rPr>
            <a:t>i</a:t>
          </a:r>
          <a:r>
            <a:rPr lang="en-US" sz="1300" dirty="0">
              <a:solidFill>
                <a:schemeClr val="bg1"/>
              </a:solidFill>
            </a:rPr>
            <a:t> SDUs guide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47730B8F-F835-4445-8280-3846DB14CCA1}" type="parTrans" cxnId="{2C735D3B-CB05-45B3-A7A0-F3408020C27F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D25815B2-3158-4EE6-9B61-247BA629BEF6}" type="sibTrans" cxnId="{2C735D3B-CB05-45B3-A7A0-F3408020C27F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FA5450DC-E667-4834-AB2C-FF5FF0146C6F}">
      <dgm:prSet custT="1"/>
      <dgm:spPr>
        <a:solidFill>
          <a:schemeClr val="tx1"/>
        </a:solidFill>
      </dgm:spPr>
      <dgm:t>
        <a:bodyPr/>
        <a:lstStyle/>
        <a:p>
          <a:r>
            <a:rPr lang="da-DK" sz="1300" dirty="0">
              <a:solidFill>
                <a:schemeClr val="bg1"/>
              </a:solidFill>
            </a:rPr>
            <a:t>Find tidligere bachelorprojekter på HA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B644A24E-6DAF-4306-975C-EFE103B1DD41}" type="parTrans" cxnId="{34E7FAD0-686E-4EDA-94A2-4638F214C617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AECCAE48-59F7-455F-9F71-B96884F90096}" type="sibTrans" cxnId="{34E7FAD0-686E-4EDA-94A2-4638F214C617}">
      <dgm:prSet/>
      <dgm:spPr/>
      <dgm:t>
        <a:bodyPr/>
        <a:lstStyle/>
        <a:p>
          <a:endParaRPr lang="da-DK" sz="1300">
            <a:solidFill>
              <a:schemeClr val="bg1"/>
            </a:solidFill>
          </a:endParaRPr>
        </a:p>
      </dgm:t>
    </dgm:pt>
    <dgm:pt modelId="{71137991-D735-4DF2-851C-935F3A1AB190}">
      <dgm:prSet custT="1"/>
      <dgm:spPr>
        <a:solidFill>
          <a:schemeClr val="tx1"/>
        </a:solidFill>
      </dgm:spPr>
      <dgm:t>
        <a:bodyPr/>
        <a:lstStyle/>
        <a:p>
          <a:r>
            <a:rPr lang="en-US" sz="1300" dirty="0" err="1">
              <a:solidFill>
                <a:schemeClr val="bg1"/>
              </a:solidFill>
            </a:rPr>
            <a:t>Læs</a:t>
          </a:r>
          <a:r>
            <a:rPr lang="en-US" sz="1300" dirty="0">
              <a:solidFill>
                <a:schemeClr val="bg1"/>
              </a:solidFill>
            </a:rPr>
            <a:t> om </a:t>
          </a:r>
          <a:r>
            <a:rPr lang="en-US" sz="1300" dirty="0" err="1">
              <a:solidFill>
                <a:schemeClr val="bg1"/>
              </a:solidFill>
            </a:rPr>
            <a:t>Bibliotekets</a:t>
          </a:r>
          <a:r>
            <a:rPr lang="en-US" sz="1300" dirty="0">
              <a:solidFill>
                <a:schemeClr val="bg1"/>
              </a:solidFill>
            </a:rPr>
            <a:t> mange </a:t>
          </a:r>
          <a:r>
            <a:rPr lang="en-US" sz="1300" dirty="0" err="1">
              <a:solidFill>
                <a:schemeClr val="bg1"/>
              </a:solidFill>
            </a:rPr>
            <a:t>muligheder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77B97845-AEFD-499C-ADA1-C9C1906D1022}" type="parTrans" cxnId="{93170538-4223-425D-85FD-241222DFA879}">
      <dgm:prSet/>
      <dgm:spPr/>
      <dgm:t>
        <a:bodyPr/>
        <a:lstStyle/>
        <a:p>
          <a:endParaRPr lang="da-DK" sz="1300"/>
        </a:p>
      </dgm:t>
    </dgm:pt>
    <dgm:pt modelId="{C6CF5972-143B-4B36-9B82-0440E41ED516}" type="sibTrans" cxnId="{93170538-4223-425D-85FD-241222DFA879}">
      <dgm:prSet/>
      <dgm:spPr/>
      <dgm:t>
        <a:bodyPr/>
        <a:lstStyle/>
        <a:p>
          <a:endParaRPr lang="da-DK" sz="1300"/>
        </a:p>
      </dgm:t>
    </dgm:pt>
    <dgm:pt modelId="{2FFC6143-ECE3-4DD3-8566-84FC4FB14CDD}">
      <dgm:prSet custT="1"/>
      <dgm:spPr>
        <a:solidFill>
          <a:schemeClr val="tx1"/>
        </a:solidFill>
      </dgm:spPr>
      <dgm:t>
        <a:bodyPr/>
        <a:lstStyle/>
        <a:p>
          <a:r>
            <a:rPr lang="en-US" sz="1300" dirty="0" err="1">
              <a:solidFill>
                <a:schemeClr val="bg1"/>
              </a:solidFill>
            </a:rPr>
            <a:t>Læs</a:t>
          </a:r>
          <a:r>
            <a:rPr lang="en-US" sz="1300" dirty="0">
              <a:solidFill>
                <a:schemeClr val="bg1"/>
              </a:solidFill>
            </a:rPr>
            <a:t> om </a:t>
          </a:r>
          <a:r>
            <a:rPr lang="en-US" sz="1300" dirty="0" err="1">
              <a:solidFill>
                <a:schemeClr val="bg1"/>
              </a:solidFill>
            </a:rPr>
            <a:t>Bibliotekets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 err="1">
              <a:solidFill>
                <a:schemeClr val="bg1"/>
              </a:solidFill>
            </a:rPr>
            <a:t>kurser</a:t>
          </a:r>
          <a:r>
            <a:rPr lang="en-US" sz="1300" dirty="0">
              <a:solidFill>
                <a:schemeClr val="bg1"/>
              </a:solidFill>
            </a:rPr>
            <a:t>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48FF6A60-3206-48B9-BC0B-979930BA676C}" type="parTrans" cxnId="{D7C344B4-D5E3-4D9A-9A96-5798C54F12D1}">
      <dgm:prSet/>
      <dgm:spPr/>
      <dgm:t>
        <a:bodyPr/>
        <a:lstStyle/>
        <a:p>
          <a:endParaRPr lang="da-DK" sz="1300"/>
        </a:p>
      </dgm:t>
    </dgm:pt>
    <dgm:pt modelId="{387270A1-A3A9-488E-A6E8-A4C33BC2AC6E}" type="sibTrans" cxnId="{D7C344B4-D5E3-4D9A-9A96-5798C54F12D1}">
      <dgm:prSet/>
      <dgm:spPr/>
      <dgm:t>
        <a:bodyPr/>
        <a:lstStyle/>
        <a:p>
          <a:endParaRPr lang="da-DK" sz="1300"/>
        </a:p>
      </dgm:t>
    </dgm:pt>
    <dgm:pt modelId="{25ED6CB8-CD9F-49C4-943E-68155748EF4F}">
      <dgm:prSet custT="1"/>
      <dgm:spPr>
        <a:solidFill>
          <a:schemeClr val="tx1"/>
        </a:solidFill>
      </dgm:spPr>
      <dgm:t>
        <a:bodyPr/>
        <a:lstStyle/>
        <a:p>
          <a:r>
            <a:rPr lang="da-DK" sz="1300" dirty="0">
              <a:solidFill>
                <a:schemeClr val="bg1"/>
              </a:solidFill>
            </a:rPr>
            <a:t>Læs om brug af generativ AI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26C56C5A-5E32-44F8-9057-0AAC927FCE39}" type="parTrans" cxnId="{68C5A72D-AF4B-4B30-9063-7F7C93360A70}">
      <dgm:prSet/>
      <dgm:spPr/>
      <dgm:t>
        <a:bodyPr/>
        <a:lstStyle/>
        <a:p>
          <a:endParaRPr lang="da-DK"/>
        </a:p>
      </dgm:t>
    </dgm:pt>
    <dgm:pt modelId="{EFF1424D-BEC2-42DC-B9D5-DE1329F15DB4}" type="sibTrans" cxnId="{68C5A72D-AF4B-4B30-9063-7F7C93360A70}">
      <dgm:prSet/>
      <dgm:spPr/>
      <dgm:t>
        <a:bodyPr/>
        <a:lstStyle/>
        <a:p>
          <a:endParaRPr lang="da-DK"/>
        </a:p>
      </dgm:t>
    </dgm:pt>
    <dgm:pt modelId="{4C945509-C984-4C5D-B657-4EE14A5BA7E6}">
      <dgm:prSet custT="1"/>
      <dgm:spPr>
        <a:solidFill>
          <a:schemeClr val="tx1"/>
        </a:solidFill>
      </dgm:spPr>
      <dgm:t>
        <a:bodyPr/>
        <a:lstStyle/>
        <a:p>
          <a:r>
            <a:rPr lang="da-DK" sz="1300" dirty="0">
              <a:solidFill>
                <a:schemeClr val="bg1"/>
              </a:solidFill>
            </a:rPr>
            <a:t>Læs AI værktøjer på SDU </a:t>
          </a:r>
          <a:r>
            <a:rPr lang="en-US" sz="1300" dirty="0">
              <a:solidFill>
                <a:srgbClr val="0070C0"/>
              </a:solidFill>
              <a:hlinkClick xmlns:r="http://schemas.openxmlformats.org/officeDocument/2006/relationships"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dirty="0">
            <a:solidFill>
              <a:srgbClr val="0070C0"/>
            </a:solidFill>
          </a:endParaRPr>
        </a:p>
      </dgm:t>
    </dgm:pt>
    <dgm:pt modelId="{40D46CCA-7CF8-4A2A-B81B-9E77FF2718CC}" type="parTrans" cxnId="{E23A254E-3D6A-4BFE-9719-75051C68FBA8}">
      <dgm:prSet/>
      <dgm:spPr/>
      <dgm:t>
        <a:bodyPr/>
        <a:lstStyle/>
        <a:p>
          <a:endParaRPr lang="da-DK"/>
        </a:p>
      </dgm:t>
    </dgm:pt>
    <dgm:pt modelId="{3886356E-545C-4E08-9EF6-AF3EA1DD3F93}" type="sibTrans" cxnId="{E23A254E-3D6A-4BFE-9719-75051C68FBA8}">
      <dgm:prSet/>
      <dgm:spPr/>
      <dgm:t>
        <a:bodyPr/>
        <a:lstStyle/>
        <a:p>
          <a:endParaRPr lang="da-DK"/>
        </a:p>
      </dgm:t>
    </dgm:pt>
    <dgm:pt modelId="{0D42D583-8B23-4A3C-B87E-0A87AC8BAF31}" type="pres">
      <dgm:prSet presAssocID="{3156B82F-0099-4BA6-A463-D5428F9FBFE6}" presName="diagram" presStyleCnt="0">
        <dgm:presLayoutVars>
          <dgm:dir/>
          <dgm:resizeHandles val="exact"/>
        </dgm:presLayoutVars>
      </dgm:prSet>
      <dgm:spPr/>
    </dgm:pt>
    <dgm:pt modelId="{D60078CB-7D3F-4B46-AFB9-5AFCF190D943}" type="pres">
      <dgm:prSet presAssocID="{79EC8CC8-52BD-452F-ACE5-06EA478B80A5}" presName="node" presStyleLbl="node1" presStyleIdx="0" presStyleCnt="12">
        <dgm:presLayoutVars>
          <dgm:bulletEnabled val="1"/>
        </dgm:presLayoutVars>
      </dgm:prSet>
      <dgm:spPr/>
    </dgm:pt>
    <dgm:pt modelId="{DD916D1C-DBEC-42AD-B191-D7683F4B289A}" type="pres">
      <dgm:prSet presAssocID="{8A41AB01-540F-409B-B727-A0C0C0AB7B54}" presName="sibTrans" presStyleCnt="0"/>
      <dgm:spPr/>
    </dgm:pt>
    <dgm:pt modelId="{5D6143B3-745F-4BBB-9C61-75CDEC7FD375}" type="pres">
      <dgm:prSet presAssocID="{9796BBD2-D4EB-4CE7-8B70-1E0FABB76DF0}" presName="node" presStyleLbl="node1" presStyleIdx="1" presStyleCnt="12">
        <dgm:presLayoutVars>
          <dgm:bulletEnabled val="1"/>
        </dgm:presLayoutVars>
      </dgm:prSet>
      <dgm:spPr/>
    </dgm:pt>
    <dgm:pt modelId="{5D314382-6FE3-4A48-9577-D75C868E175D}" type="pres">
      <dgm:prSet presAssocID="{DB493659-02A4-4D24-8D45-0AD99FEA3BDF}" presName="sibTrans" presStyleCnt="0"/>
      <dgm:spPr/>
    </dgm:pt>
    <dgm:pt modelId="{D15054BB-8CA2-4DD4-A24F-C5A0739BE191}" type="pres">
      <dgm:prSet presAssocID="{FB4867E6-38B0-42D4-9092-2C0A50D26720}" presName="node" presStyleLbl="node1" presStyleIdx="2" presStyleCnt="12">
        <dgm:presLayoutVars>
          <dgm:bulletEnabled val="1"/>
        </dgm:presLayoutVars>
      </dgm:prSet>
      <dgm:spPr/>
    </dgm:pt>
    <dgm:pt modelId="{CC2D4977-522D-430D-9ABC-07DDAF756C87}" type="pres">
      <dgm:prSet presAssocID="{8CBE0CE0-A34D-4840-AD1F-7884BA4D1387}" presName="sibTrans" presStyleCnt="0"/>
      <dgm:spPr/>
    </dgm:pt>
    <dgm:pt modelId="{E441A554-2997-40BE-8CDB-457725DBD50E}" type="pres">
      <dgm:prSet presAssocID="{41EBC8D4-BE42-4B8E-9167-2A2CDD138B2D}" presName="node" presStyleLbl="node1" presStyleIdx="3" presStyleCnt="12">
        <dgm:presLayoutVars>
          <dgm:bulletEnabled val="1"/>
        </dgm:presLayoutVars>
      </dgm:prSet>
      <dgm:spPr/>
    </dgm:pt>
    <dgm:pt modelId="{12C133F6-0831-4AE6-87BD-80C1ED85822F}" type="pres">
      <dgm:prSet presAssocID="{0C79154E-2B46-4DBD-9017-A868C9F8CCC7}" presName="sibTrans" presStyleCnt="0"/>
      <dgm:spPr/>
    </dgm:pt>
    <dgm:pt modelId="{7E11BDC7-8037-477E-B061-EB54F5B454C7}" type="pres">
      <dgm:prSet presAssocID="{B15787C2-1E83-4AEF-A841-34D4EEB97D7E}" presName="node" presStyleLbl="node1" presStyleIdx="4" presStyleCnt="12">
        <dgm:presLayoutVars>
          <dgm:bulletEnabled val="1"/>
        </dgm:presLayoutVars>
      </dgm:prSet>
      <dgm:spPr/>
    </dgm:pt>
    <dgm:pt modelId="{68D19E7E-02F7-49F8-B493-A98D6E1A1477}" type="pres">
      <dgm:prSet presAssocID="{63A05B6E-72B5-499F-824D-F2E0E67B2471}" presName="sibTrans" presStyleCnt="0"/>
      <dgm:spPr/>
    </dgm:pt>
    <dgm:pt modelId="{39A2D798-6E51-456B-8B4C-79E49E86DAE3}" type="pres">
      <dgm:prSet presAssocID="{25ED6CB8-CD9F-49C4-943E-68155748EF4F}" presName="node" presStyleLbl="node1" presStyleIdx="5" presStyleCnt="12">
        <dgm:presLayoutVars>
          <dgm:bulletEnabled val="1"/>
        </dgm:presLayoutVars>
      </dgm:prSet>
      <dgm:spPr/>
    </dgm:pt>
    <dgm:pt modelId="{6A4B37CA-8F6E-4F5F-8900-2230E540873E}" type="pres">
      <dgm:prSet presAssocID="{EFF1424D-BEC2-42DC-B9D5-DE1329F15DB4}" presName="sibTrans" presStyleCnt="0"/>
      <dgm:spPr/>
    </dgm:pt>
    <dgm:pt modelId="{F25C8987-791F-4683-9C08-6E169D6E2115}" type="pres">
      <dgm:prSet presAssocID="{4C945509-C984-4C5D-B657-4EE14A5BA7E6}" presName="node" presStyleLbl="node1" presStyleIdx="6" presStyleCnt="12">
        <dgm:presLayoutVars>
          <dgm:bulletEnabled val="1"/>
        </dgm:presLayoutVars>
      </dgm:prSet>
      <dgm:spPr/>
    </dgm:pt>
    <dgm:pt modelId="{C9756A32-2008-43F9-BB80-16989412AFF6}" type="pres">
      <dgm:prSet presAssocID="{3886356E-545C-4E08-9EF6-AF3EA1DD3F93}" presName="sibTrans" presStyleCnt="0"/>
      <dgm:spPr/>
    </dgm:pt>
    <dgm:pt modelId="{0EA3B273-27A4-46A2-9F45-7E8DAAD58953}" type="pres">
      <dgm:prSet presAssocID="{B9D35EC5-6594-40CD-8F1C-A4FB12909C61}" presName="node" presStyleLbl="node1" presStyleIdx="7" presStyleCnt="12">
        <dgm:presLayoutVars>
          <dgm:bulletEnabled val="1"/>
        </dgm:presLayoutVars>
      </dgm:prSet>
      <dgm:spPr/>
    </dgm:pt>
    <dgm:pt modelId="{22B0A8F4-92A6-484D-9C31-B27300D057A4}" type="pres">
      <dgm:prSet presAssocID="{EB25F5FC-5538-46D9-8D12-2D54FD70964E}" presName="sibTrans" presStyleCnt="0"/>
      <dgm:spPr/>
    </dgm:pt>
    <dgm:pt modelId="{991BB082-8828-4321-B5D8-89014B0D701C}" type="pres">
      <dgm:prSet presAssocID="{1AB9EC83-ADC9-4605-938F-3D448A63B200}" presName="node" presStyleLbl="node1" presStyleIdx="8" presStyleCnt="12">
        <dgm:presLayoutVars>
          <dgm:bulletEnabled val="1"/>
        </dgm:presLayoutVars>
      </dgm:prSet>
      <dgm:spPr/>
    </dgm:pt>
    <dgm:pt modelId="{0BD983E3-536C-4F60-89E2-832BE76D7056}" type="pres">
      <dgm:prSet presAssocID="{D25815B2-3158-4EE6-9B61-247BA629BEF6}" presName="sibTrans" presStyleCnt="0"/>
      <dgm:spPr/>
    </dgm:pt>
    <dgm:pt modelId="{08CFFC5A-18DC-4C0B-B846-1106B58A003E}" type="pres">
      <dgm:prSet presAssocID="{71137991-D735-4DF2-851C-935F3A1AB190}" presName="node" presStyleLbl="node1" presStyleIdx="9" presStyleCnt="12">
        <dgm:presLayoutVars>
          <dgm:bulletEnabled val="1"/>
        </dgm:presLayoutVars>
      </dgm:prSet>
      <dgm:spPr/>
    </dgm:pt>
    <dgm:pt modelId="{91E01BA8-4493-490C-A497-6716ABBD04A9}" type="pres">
      <dgm:prSet presAssocID="{C6CF5972-143B-4B36-9B82-0440E41ED516}" presName="sibTrans" presStyleCnt="0"/>
      <dgm:spPr/>
    </dgm:pt>
    <dgm:pt modelId="{E51664BF-1806-4A2C-BA9B-F3D4ECC3066C}" type="pres">
      <dgm:prSet presAssocID="{2FFC6143-ECE3-4DD3-8566-84FC4FB14CDD}" presName="node" presStyleLbl="node1" presStyleIdx="10" presStyleCnt="12">
        <dgm:presLayoutVars>
          <dgm:bulletEnabled val="1"/>
        </dgm:presLayoutVars>
      </dgm:prSet>
      <dgm:spPr/>
    </dgm:pt>
    <dgm:pt modelId="{B1C6FA54-F387-416A-BEB2-8E1875509C54}" type="pres">
      <dgm:prSet presAssocID="{387270A1-A3A9-488E-A6E8-A4C33BC2AC6E}" presName="sibTrans" presStyleCnt="0"/>
      <dgm:spPr/>
    </dgm:pt>
    <dgm:pt modelId="{F8E064C4-A79A-471B-B30A-39C3C5DAABA8}" type="pres">
      <dgm:prSet presAssocID="{FA5450DC-E667-4834-AB2C-FF5FF0146C6F}" presName="node" presStyleLbl="node1" presStyleIdx="11" presStyleCnt="12">
        <dgm:presLayoutVars>
          <dgm:bulletEnabled val="1"/>
        </dgm:presLayoutVars>
      </dgm:prSet>
      <dgm:spPr/>
    </dgm:pt>
  </dgm:ptLst>
  <dgm:cxnLst>
    <dgm:cxn modelId="{1D8CA206-18B6-4258-BDEA-EEF281C842BC}" type="presOf" srcId="{25ED6CB8-CD9F-49C4-943E-68155748EF4F}" destId="{39A2D798-6E51-456B-8B4C-79E49E86DAE3}" srcOrd="0" destOrd="0" presId="urn:microsoft.com/office/officeart/2005/8/layout/default"/>
    <dgm:cxn modelId="{08C93F0B-51A5-49D9-B7E2-4D4C289514BB}" type="presOf" srcId="{B15787C2-1E83-4AEF-A841-34D4EEB97D7E}" destId="{7E11BDC7-8037-477E-B061-EB54F5B454C7}" srcOrd="0" destOrd="0" presId="urn:microsoft.com/office/officeart/2005/8/layout/default"/>
    <dgm:cxn modelId="{EF7A8317-4257-45D4-8CE4-70FBCC20E086}" type="presOf" srcId="{79EC8CC8-52BD-452F-ACE5-06EA478B80A5}" destId="{D60078CB-7D3F-4B46-AFB9-5AFCF190D943}" srcOrd="0" destOrd="0" presId="urn:microsoft.com/office/officeart/2005/8/layout/default"/>
    <dgm:cxn modelId="{35259318-F016-4D33-A266-35700931D976}" type="presOf" srcId="{1AB9EC83-ADC9-4605-938F-3D448A63B200}" destId="{991BB082-8828-4321-B5D8-89014B0D701C}" srcOrd="0" destOrd="0" presId="urn:microsoft.com/office/officeart/2005/8/layout/default"/>
    <dgm:cxn modelId="{FE566B1A-6FCA-40B1-9FBC-0742CBDD832F}" type="presOf" srcId="{FB4867E6-38B0-42D4-9092-2C0A50D26720}" destId="{D15054BB-8CA2-4DD4-A24F-C5A0739BE191}" srcOrd="0" destOrd="0" presId="urn:microsoft.com/office/officeart/2005/8/layout/default"/>
    <dgm:cxn modelId="{68C5A72D-AF4B-4B30-9063-7F7C93360A70}" srcId="{3156B82F-0099-4BA6-A463-D5428F9FBFE6}" destId="{25ED6CB8-CD9F-49C4-943E-68155748EF4F}" srcOrd="5" destOrd="0" parTransId="{26C56C5A-5E32-44F8-9057-0AAC927FCE39}" sibTransId="{EFF1424D-BEC2-42DC-B9D5-DE1329F15DB4}"/>
    <dgm:cxn modelId="{B652E032-2637-4902-98E9-AB6DB97713B7}" type="presOf" srcId="{2FFC6143-ECE3-4DD3-8566-84FC4FB14CDD}" destId="{E51664BF-1806-4A2C-BA9B-F3D4ECC3066C}" srcOrd="0" destOrd="0" presId="urn:microsoft.com/office/officeart/2005/8/layout/default"/>
    <dgm:cxn modelId="{93170538-4223-425D-85FD-241222DFA879}" srcId="{3156B82F-0099-4BA6-A463-D5428F9FBFE6}" destId="{71137991-D735-4DF2-851C-935F3A1AB190}" srcOrd="9" destOrd="0" parTransId="{77B97845-AEFD-499C-ADA1-C9C1906D1022}" sibTransId="{C6CF5972-143B-4B36-9B82-0440E41ED516}"/>
    <dgm:cxn modelId="{2C735D3B-CB05-45B3-A7A0-F3408020C27F}" srcId="{3156B82F-0099-4BA6-A463-D5428F9FBFE6}" destId="{1AB9EC83-ADC9-4605-938F-3D448A63B200}" srcOrd="8" destOrd="0" parTransId="{47730B8F-F835-4445-8280-3846DB14CCA1}" sibTransId="{D25815B2-3158-4EE6-9B61-247BA629BEF6}"/>
    <dgm:cxn modelId="{5DC4163C-01B6-4A42-8748-1FFA2E689773}" type="presOf" srcId="{41EBC8D4-BE42-4B8E-9167-2A2CDD138B2D}" destId="{E441A554-2997-40BE-8CDB-457725DBD50E}" srcOrd="0" destOrd="0" presId="urn:microsoft.com/office/officeart/2005/8/layout/default"/>
    <dgm:cxn modelId="{6DD5E966-F2A7-4C7B-8FBC-E631109A1C0F}" type="presOf" srcId="{4C945509-C984-4C5D-B657-4EE14A5BA7E6}" destId="{F25C8987-791F-4683-9C08-6E169D6E2115}" srcOrd="0" destOrd="0" presId="urn:microsoft.com/office/officeart/2005/8/layout/default"/>
    <dgm:cxn modelId="{E23A254E-3D6A-4BFE-9719-75051C68FBA8}" srcId="{3156B82F-0099-4BA6-A463-D5428F9FBFE6}" destId="{4C945509-C984-4C5D-B657-4EE14A5BA7E6}" srcOrd="6" destOrd="0" parTransId="{40D46CCA-7CF8-4A2A-B81B-9E77FF2718CC}" sibTransId="{3886356E-545C-4E08-9EF6-AF3EA1DD3F93}"/>
    <dgm:cxn modelId="{5FCCA071-120B-4970-8593-1B2FDDF9F458}" srcId="{3156B82F-0099-4BA6-A463-D5428F9FBFE6}" destId="{41EBC8D4-BE42-4B8E-9167-2A2CDD138B2D}" srcOrd="3" destOrd="0" parTransId="{95764957-689A-4A75-A674-CB17F872DAB2}" sibTransId="{0C79154E-2B46-4DBD-9017-A868C9F8CCC7}"/>
    <dgm:cxn modelId="{71FE1052-7704-4ED9-BBEC-A40013F6C4D1}" srcId="{3156B82F-0099-4BA6-A463-D5428F9FBFE6}" destId="{B9D35EC5-6594-40CD-8F1C-A4FB12909C61}" srcOrd="7" destOrd="0" parTransId="{3E01527A-D6FC-4AC7-B1C3-677DAB780913}" sibTransId="{EB25F5FC-5538-46D9-8D12-2D54FD70964E}"/>
    <dgm:cxn modelId="{5E274791-7FF2-42BB-8085-FA6A39873763}" srcId="{3156B82F-0099-4BA6-A463-D5428F9FBFE6}" destId="{9796BBD2-D4EB-4CE7-8B70-1E0FABB76DF0}" srcOrd="1" destOrd="0" parTransId="{EC16EAFB-76B2-437B-BC81-A941FD91B951}" sibTransId="{DB493659-02A4-4D24-8D45-0AD99FEA3BDF}"/>
    <dgm:cxn modelId="{2F5AD399-8D79-4F96-B6D3-61F22B6E77E1}" type="presOf" srcId="{FA5450DC-E667-4834-AB2C-FF5FF0146C6F}" destId="{F8E064C4-A79A-471B-B30A-39C3C5DAABA8}" srcOrd="0" destOrd="0" presId="urn:microsoft.com/office/officeart/2005/8/layout/default"/>
    <dgm:cxn modelId="{060373A6-6A26-48F1-9BA0-AE7EC56D5D90}" type="presOf" srcId="{3156B82F-0099-4BA6-A463-D5428F9FBFE6}" destId="{0D42D583-8B23-4A3C-B87E-0A87AC8BAF31}" srcOrd="0" destOrd="0" presId="urn:microsoft.com/office/officeart/2005/8/layout/default"/>
    <dgm:cxn modelId="{D7C344B4-D5E3-4D9A-9A96-5798C54F12D1}" srcId="{3156B82F-0099-4BA6-A463-D5428F9FBFE6}" destId="{2FFC6143-ECE3-4DD3-8566-84FC4FB14CDD}" srcOrd="10" destOrd="0" parTransId="{48FF6A60-3206-48B9-BC0B-979930BA676C}" sibTransId="{387270A1-A3A9-488E-A6E8-A4C33BC2AC6E}"/>
    <dgm:cxn modelId="{66B221C7-8033-44F7-8BAF-29015DA0AD85}" srcId="{3156B82F-0099-4BA6-A463-D5428F9FBFE6}" destId="{B15787C2-1E83-4AEF-A841-34D4EEB97D7E}" srcOrd="4" destOrd="0" parTransId="{86C9C861-858F-433B-9EE2-1E0F373E315E}" sibTransId="{63A05B6E-72B5-499F-824D-F2E0E67B2471}"/>
    <dgm:cxn modelId="{A841D1C7-2755-4C3D-9DDF-74BB51094A2A}" srcId="{3156B82F-0099-4BA6-A463-D5428F9FBFE6}" destId="{79EC8CC8-52BD-452F-ACE5-06EA478B80A5}" srcOrd="0" destOrd="0" parTransId="{2DB3AF01-DE85-41EF-B27E-F964A902B00E}" sibTransId="{8A41AB01-540F-409B-B727-A0C0C0AB7B54}"/>
    <dgm:cxn modelId="{34E7FAD0-686E-4EDA-94A2-4638F214C617}" srcId="{3156B82F-0099-4BA6-A463-D5428F9FBFE6}" destId="{FA5450DC-E667-4834-AB2C-FF5FF0146C6F}" srcOrd="11" destOrd="0" parTransId="{B644A24E-6DAF-4306-975C-EFE103B1DD41}" sibTransId="{AECCAE48-59F7-455F-9F71-B96884F90096}"/>
    <dgm:cxn modelId="{9BE5E6EA-6B68-4DED-8312-5939250039D2}" type="presOf" srcId="{B9D35EC5-6594-40CD-8F1C-A4FB12909C61}" destId="{0EA3B273-27A4-46A2-9F45-7E8DAAD58953}" srcOrd="0" destOrd="0" presId="urn:microsoft.com/office/officeart/2005/8/layout/default"/>
    <dgm:cxn modelId="{075E22EF-6F7C-4FFD-BFB8-81EFA78549B9}" type="presOf" srcId="{71137991-D735-4DF2-851C-935F3A1AB190}" destId="{08CFFC5A-18DC-4C0B-B846-1106B58A003E}" srcOrd="0" destOrd="0" presId="urn:microsoft.com/office/officeart/2005/8/layout/default"/>
    <dgm:cxn modelId="{0C723CF4-988E-48F2-AAC2-CA740E650D06}" srcId="{3156B82F-0099-4BA6-A463-D5428F9FBFE6}" destId="{FB4867E6-38B0-42D4-9092-2C0A50D26720}" srcOrd="2" destOrd="0" parTransId="{C742F791-F50D-4C95-8F26-F6E4157400B7}" sibTransId="{8CBE0CE0-A34D-4840-AD1F-7884BA4D1387}"/>
    <dgm:cxn modelId="{15E521FA-E892-4A73-8F34-E2D1A86C1F81}" type="presOf" srcId="{9796BBD2-D4EB-4CE7-8B70-1E0FABB76DF0}" destId="{5D6143B3-745F-4BBB-9C61-75CDEC7FD375}" srcOrd="0" destOrd="0" presId="urn:microsoft.com/office/officeart/2005/8/layout/default"/>
    <dgm:cxn modelId="{85C0635D-3B5B-4C83-B44F-8293700E36D2}" type="presParOf" srcId="{0D42D583-8B23-4A3C-B87E-0A87AC8BAF31}" destId="{D60078CB-7D3F-4B46-AFB9-5AFCF190D943}" srcOrd="0" destOrd="0" presId="urn:microsoft.com/office/officeart/2005/8/layout/default"/>
    <dgm:cxn modelId="{2E2372FD-8D14-41DC-B6D1-E4D5F914966A}" type="presParOf" srcId="{0D42D583-8B23-4A3C-B87E-0A87AC8BAF31}" destId="{DD916D1C-DBEC-42AD-B191-D7683F4B289A}" srcOrd="1" destOrd="0" presId="urn:microsoft.com/office/officeart/2005/8/layout/default"/>
    <dgm:cxn modelId="{3D8EC2A9-8FA7-4182-8008-CEF34A7C7E8C}" type="presParOf" srcId="{0D42D583-8B23-4A3C-B87E-0A87AC8BAF31}" destId="{5D6143B3-745F-4BBB-9C61-75CDEC7FD375}" srcOrd="2" destOrd="0" presId="urn:microsoft.com/office/officeart/2005/8/layout/default"/>
    <dgm:cxn modelId="{E716B5E4-412D-4F9F-9399-709785D009D8}" type="presParOf" srcId="{0D42D583-8B23-4A3C-B87E-0A87AC8BAF31}" destId="{5D314382-6FE3-4A48-9577-D75C868E175D}" srcOrd="3" destOrd="0" presId="urn:microsoft.com/office/officeart/2005/8/layout/default"/>
    <dgm:cxn modelId="{AD8A3DC8-7507-4DEF-914E-DE33CE814C3B}" type="presParOf" srcId="{0D42D583-8B23-4A3C-B87E-0A87AC8BAF31}" destId="{D15054BB-8CA2-4DD4-A24F-C5A0739BE191}" srcOrd="4" destOrd="0" presId="urn:microsoft.com/office/officeart/2005/8/layout/default"/>
    <dgm:cxn modelId="{408F8FCA-74C6-4A68-8FBE-F189ECEB3AFF}" type="presParOf" srcId="{0D42D583-8B23-4A3C-B87E-0A87AC8BAF31}" destId="{CC2D4977-522D-430D-9ABC-07DDAF756C87}" srcOrd="5" destOrd="0" presId="urn:microsoft.com/office/officeart/2005/8/layout/default"/>
    <dgm:cxn modelId="{A0C20CBC-2BEB-428F-9135-89E0660E9EE7}" type="presParOf" srcId="{0D42D583-8B23-4A3C-B87E-0A87AC8BAF31}" destId="{E441A554-2997-40BE-8CDB-457725DBD50E}" srcOrd="6" destOrd="0" presId="urn:microsoft.com/office/officeart/2005/8/layout/default"/>
    <dgm:cxn modelId="{DE3D861A-E710-4FAB-81FE-565529ACBBF1}" type="presParOf" srcId="{0D42D583-8B23-4A3C-B87E-0A87AC8BAF31}" destId="{12C133F6-0831-4AE6-87BD-80C1ED85822F}" srcOrd="7" destOrd="0" presId="urn:microsoft.com/office/officeart/2005/8/layout/default"/>
    <dgm:cxn modelId="{11B0F2E4-4DC5-45EB-9EB7-170EC18783DD}" type="presParOf" srcId="{0D42D583-8B23-4A3C-B87E-0A87AC8BAF31}" destId="{7E11BDC7-8037-477E-B061-EB54F5B454C7}" srcOrd="8" destOrd="0" presId="urn:microsoft.com/office/officeart/2005/8/layout/default"/>
    <dgm:cxn modelId="{93D86AD4-06D4-4D92-987A-663B63869FC7}" type="presParOf" srcId="{0D42D583-8B23-4A3C-B87E-0A87AC8BAF31}" destId="{68D19E7E-02F7-49F8-B493-A98D6E1A1477}" srcOrd="9" destOrd="0" presId="urn:microsoft.com/office/officeart/2005/8/layout/default"/>
    <dgm:cxn modelId="{DE10B93E-542E-4A7F-AB7F-20EA09A17166}" type="presParOf" srcId="{0D42D583-8B23-4A3C-B87E-0A87AC8BAF31}" destId="{39A2D798-6E51-456B-8B4C-79E49E86DAE3}" srcOrd="10" destOrd="0" presId="urn:microsoft.com/office/officeart/2005/8/layout/default"/>
    <dgm:cxn modelId="{842D7B1D-E222-4A07-B3B9-0BADC1E5560A}" type="presParOf" srcId="{0D42D583-8B23-4A3C-B87E-0A87AC8BAF31}" destId="{6A4B37CA-8F6E-4F5F-8900-2230E540873E}" srcOrd="11" destOrd="0" presId="urn:microsoft.com/office/officeart/2005/8/layout/default"/>
    <dgm:cxn modelId="{41B6317F-6C82-4D98-BF88-99E7DDF7E59E}" type="presParOf" srcId="{0D42D583-8B23-4A3C-B87E-0A87AC8BAF31}" destId="{F25C8987-791F-4683-9C08-6E169D6E2115}" srcOrd="12" destOrd="0" presId="urn:microsoft.com/office/officeart/2005/8/layout/default"/>
    <dgm:cxn modelId="{DEB233CA-8E82-4C99-ACDE-A4B36554D66D}" type="presParOf" srcId="{0D42D583-8B23-4A3C-B87E-0A87AC8BAF31}" destId="{C9756A32-2008-43F9-BB80-16989412AFF6}" srcOrd="13" destOrd="0" presId="urn:microsoft.com/office/officeart/2005/8/layout/default"/>
    <dgm:cxn modelId="{1813C544-A368-4ED3-BE98-EB4376BB6773}" type="presParOf" srcId="{0D42D583-8B23-4A3C-B87E-0A87AC8BAF31}" destId="{0EA3B273-27A4-46A2-9F45-7E8DAAD58953}" srcOrd="14" destOrd="0" presId="urn:microsoft.com/office/officeart/2005/8/layout/default"/>
    <dgm:cxn modelId="{6CBC562D-D53F-4930-8389-E8E3A4302476}" type="presParOf" srcId="{0D42D583-8B23-4A3C-B87E-0A87AC8BAF31}" destId="{22B0A8F4-92A6-484D-9C31-B27300D057A4}" srcOrd="15" destOrd="0" presId="urn:microsoft.com/office/officeart/2005/8/layout/default"/>
    <dgm:cxn modelId="{72AC4196-A2E8-43D7-9ABA-916EC342B1FF}" type="presParOf" srcId="{0D42D583-8B23-4A3C-B87E-0A87AC8BAF31}" destId="{991BB082-8828-4321-B5D8-89014B0D701C}" srcOrd="16" destOrd="0" presId="urn:microsoft.com/office/officeart/2005/8/layout/default"/>
    <dgm:cxn modelId="{1AD97855-D887-48D8-B93F-8A3EEC974385}" type="presParOf" srcId="{0D42D583-8B23-4A3C-B87E-0A87AC8BAF31}" destId="{0BD983E3-536C-4F60-89E2-832BE76D7056}" srcOrd="17" destOrd="0" presId="urn:microsoft.com/office/officeart/2005/8/layout/default"/>
    <dgm:cxn modelId="{A68C97C5-BD09-4FC7-B8F2-B31D4922CFFC}" type="presParOf" srcId="{0D42D583-8B23-4A3C-B87E-0A87AC8BAF31}" destId="{08CFFC5A-18DC-4C0B-B846-1106B58A003E}" srcOrd="18" destOrd="0" presId="urn:microsoft.com/office/officeart/2005/8/layout/default"/>
    <dgm:cxn modelId="{A6CB0174-6D92-446C-B395-55A8C1B8E8A6}" type="presParOf" srcId="{0D42D583-8B23-4A3C-B87E-0A87AC8BAF31}" destId="{91E01BA8-4493-490C-A497-6716ABBD04A9}" srcOrd="19" destOrd="0" presId="urn:microsoft.com/office/officeart/2005/8/layout/default"/>
    <dgm:cxn modelId="{00404CF6-0EBD-497C-AB08-E2B24E553DAF}" type="presParOf" srcId="{0D42D583-8B23-4A3C-B87E-0A87AC8BAF31}" destId="{E51664BF-1806-4A2C-BA9B-F3D4ECC3066C}" srcOrd="20" destOrd="0" presId="urn:microsoft.com/office/officeart/2005/8/layout/default"/>
    <dgm:cxn modelId="{5AF1C726-EA90-4425-9392-1614C4C507DA}" type="presParOf" srcId="{0D42D583-8B23-4A3C-B87E-0A87AC8BAF31}" destId="{B1C6FA54-F387-416A-BEB2-8E1875509C54}" srcOrd="21" destOrd="0" presId="urn:microsoft.com/office/officeart/2005/8/layout/default"/>
    <dgm:cxn modelId="{742A23CE-E41F-4209-B975-FFE791D6F749}" type="presParOf" srcId="{0D42D583-8B23-4A3C-B87E-0A87AC8BAF31}" destId="{F8E064C4-A79A-471B-B30A-39C3C5DAABA8}" srcOrd="2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FA4106-6A4C-430C-8B6F-DC3B97BC9340}" type="doc">
      <dgm:prSet loTypeId="urn:microsoft.com/office/officeart/2018/2/layout/IconVerticalSolid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BFD99F-7D48-4C00-99A8-F7723C845F03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Hvis du leder efter en relevant samarbejdspartner – inputs til research &amp; jobbank</a:t>
          </a:r>
          <a:endParaRPr lang="en-US" dirty="0"/>
        </a:p>
      </dgm:t>
    </dgm:pt>
    <dgm:pt modelId="{C471604B-1168-4467-AD72-0BB491E766F0}" type="parTrans" cxnId="{579FA743-25CD-406C-909A-71D826223E11}">
      <dgm:prSet/>
      <dgm:spPr/>
      <dgm:t>
        <a:bodyPr/>
        <a:lstStyle/>
        <a:p>
          <a:endParaRPr lang="en-US"/>
        </a:p>
      </dgm:t>
    </dgm:pt>
    <dgm:pt modelId="{E6AF285C-E30F-44E5-9128-0FA2385651F9}" type="sibTrans" cxnId="{579FA743-25CD-406C-909A-71D826223E11}">
      <dgm:prSet/>
      <dgm:spPr/>
      <dgm:t>
        <a:bodyPr/>
        <a:lstStyle/>
        <a:p>
          <a:endParaRPr lang="en-US"/>
        </a:p>
      </dgm:t>
    </dgm:pt>
    <dgm:pt modelId="{0ABEE06F-0EDC-44B9-96D0-2286E0C97116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 err="1"/>
            <a:t>Reaching</a:t>
          </a:r>
          <a:r>
            <a:rPr lang="da-DK" dirty="0"/>
            <a:t> out – hvordan kontakter du virksomheder og på hvilket niveau</a:t>
          </a:r>
          <a:endParaRPr lang="en-US" dirty="0"/>
        </a:p>
      </dgm:t>
    </dgm:pt>
    <dgm:pt modelId="{95D2C3CE-AE7C-466B-8BA6-32541322AFDB}" type="parTrans" cxnId="{0385B443-591C-4C9C-AF64-D1045DEB514C}">
      <dgm:prSet/>
      <dgm:spPr/>
      <dgm:t>
        <a:bodyPr/>
        <a:lstStyle/>
        <a:p>
          <a:endParaRPr lang="en-US"/>
        </a:p>
      </dgm:t>
    </dgm:pt>
    <dgm:pt modelId="{DBD8799C-CA5B-4809-AED2-2350B4A3BE6A}" type="sibTrans" cxnId="{0385B443-591C-4C9C-AF64-D1045DEB514C}">
      <dgm:prSet/>
      <dgm:spPr/>
      <dgm:t>
        <a:bodyPr/>
        <a:lstStyle/>
        <a:p>
          <a:endParaRPr lang="en-US"/>
        </a:p>
      </dgm:t>
    </dgm:pt>
    <dgm:pt modelId="{C3CA32F3-2F69-49D5-8209-2993C7D2D804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Råd til aftalefasen – </a:t>
          </a:r>
          <a:r>
            <a:rPr lang="da-DK" dirty="0" err="1"/>
            <a:t>e.g</a:t>
          </a:r>
          <a:r>
            <a:rPr lang="da-DK" dirty="0"/>
            <a:t>. NDA på mitsdu.dk/</a:t>
          </a:r>
          <a:r>
            <a:rPr lang="da-DK" dirty="0" err="1"/>
            <a:t>career</a:t>
          </a:r>
          <a:r>
            <a:rPr lang="da-DK" dirty="0"/>
            <a:t> </a:t>
          </a:r>
          <a:r>
            <a:rPr lang="da-DK" dirty="0" err="1"/>
            <a:t>paths</a:t>
          </a:r>
          <a:endParaRPr lang="da-DK" dirty="0"/>
        </a:p>
      </dgm:t>
    </dgm:pt>
    <dgm:pt modelId="{71C250C9-E58B-4C5D-BCF1-4191F5F53EA3}" type="parTrans" cxnId="{69F74FDE-D4B1-479D-8521-BCC84325FDDF}">
      <dgm:prSet/>
      <dgm:spPr/>
      <dgm:t>
        <a:bodyPr/>
        <a:lstStyle/>
        <a:p>
          <a:endParaRPr lang="en-US"/>
        </a:p>
      </dgm:t>
    </dgm:pt>
    <dgm:pt modelId="{50C44778-8C10-43D0-BBF9-539C8374E47C}" type="sibTrans" cxnId="{69F74FDE-D4B1-479D-8521-BCC84325FDDF}">
      <dgm:prSet/>
      <dgm:spPr/>
      <dgm:t>
        <a:bodyPr/>
        <a:lstStyle/>
        <a:p>
          <a:endParaRPr lang="en-US"/>
        </a:p>
      </dgm:t>
    </dgm:pt>
    <dgm:pt modelId="{907607F8-EC03-4369-A95C-5BC64BA22C7F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Samarbejdsprocessen – </a:t>
          </a:r>
          <a:r>
            <a:rPr lang="da-DK" dirty="0" err="1"/>
            <a:t>how</a:t>
          </a:r>
          <a:r>
            <a:rPr lang="da-DK" dirty="0"/>
            <a:t> to </a:t>
          </a:r>
          <a:r>
            <a:rPr lang="da-DK" dirty="0" err="1"/>
            <a:t>navigate</a:t>
          </a:r>
          <a:r>
            <a:rPr lang="da-DK" dirty="0"/>
            <a:t> in the </a:t>
          </a:r>
          <a:r>
            <a:rPr lang="da-DK" dirty="0" err="1"/>
            <a:t>organization</a:t>
          </a:r>
          <a:r>
            <a:rPr lang="da-DK" dirty="0"/>
            <a:t> for </a:t>
          </a:r>
          <a:r>
            <a:rPr lang="da-DK" dirty="0" err="1"/>
            <a:t>mutual</a:t>
          </a:r>
          <a:r>
            <a:rPr lang="da-DK" dirty="0"/>
            <a:t> benefit</a:t>
          </a:r>
          <a:endParaRPr lang="en-US" dirty="0"/>
        </a:p>
      </dgm:t>
    </dgm:pt>
    <dgm:pt modelId="{C6979D55-FE21-4E59-B729-9309E378A58E}" type="parTrans" cxnId="{31E8CB20-BC2E-4B79-A396-B48B0D0B6977}">
      <dgm:prSet/>
      <dgm:spPr/>
      <dgm:t>
        <a:bodyPr/>
        <a:lstStyle/>
        <a:p>
          <a:endParaRPr lang="en-US"/>
        </a:p>
      </dgm:t>
    </dgm:pt>
    <dgm:pt modelId="{5AB9A6A5-323B-4FD4-9D08-9AE97CC38467}" type="sibTrans" cxnId="{31E8CB20-BC2E-4B79-A396-B48B0D0B6977}">
      <dgm:prSet/>
      <dgm:spPr/>
      <dgm:t>
        <a:bodyPr/>
        <a:lstStyle/>
        <a:p>
          <a:endParaRPr lang="en-US"/>
        </a:p>
      </dgm:t>
    </dgm:pt>
    <dgm:pt modelId="{DA20B14A-B314-4B1E-8771-848341D1EB03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Hvordan I holder kontakten efter samarbejde – det kan være jeres fremtidige arbejdsplads</a:t>
          </a:r>
          <a:endParaRPr lang="en-US" dirty="0"/>
        </a:p>
      </dgm:t>
    </dgm:pt>
    <dgm:pt modelId="{4E4E7619-BEBB-4F42-9197-EACEF5706459}" type="parTrans" cxnId="{6A34DCC0-9286-4486-8BFC-22E6C2A55472}">
      <dgm:prSet/>
      <dgm:spPr/>
      <dgm:t>
        <a:bodyPr/>
        <a:lstStyle/>
        <a:p>
          <a:endParaRPr lang="en-US"/>
        </a:p>
      </dgm:t>
    </dgm:pt>
    <dgm:pt modelId="{05A6D3E1-A035-47A5-B3E0-18869E73BD45}" type="sibTrans" cxnId="{6A34DCC0-9286-4486-8BFC-22E6C2A55472}">
      <dgm:prSet/>
      <dgm:spPr/>
      <dgm:t>
        <a:bodyPr/>
        <a:lstStyle/>
        <a:p>
          <a:endParaRPr lang="en-US"/>
        </a:p>
      </dgm:t>
    </dgm:pt>
    <dgm:pt modelId="{2F432A45-A348-485B-9751-5203D10559CF}" type="pres">
      <dgm:prSet presAssocID="{D1FA4106-6A4C-430C-8B6F-DC3B97BC9340}" presName="root" presStyleCnt="0">
        <dgm:presLayoutVars>
          <dgm:dir/>
          <dgm:resizeHandles val="exact"/>
        </dgm:presLayoutVars>
      </dgm:prSet>
      <dgm:spPr/>
    </dgm:pt>
    <dgm:pt modelId="{33805544-7CFF-4724-B8B0-4301EF37BE75}" type="pres">
      <dgm:prSet presAssocID="{A0BFD99F-7D48-4C00-99A8-F7723C845F03}" presName="compNode" presStyleCnt="0"/>
      <dgm:spPr/>
    </dgm:pt>
    <dgm:pt modelId="{E5ACD655-31BA-43D3-A395-B6FFC0D47D62}" type="pres">
      <dgm:prSet presAssocID="{A0BFD99F-7D48-4C00-99A8-F7723C845F03}" presName="bgRect" presStyleLbl="bgShp" presStyleIdx="0" presStyleCnt="5"/>
      <dgm:spPr/>
    </dgm:pt>
    <dgm:pt modelId="{04F6E7E1-0EF6-4FAA-AE8E-74448DFA25AB}" type="pres">
      <dgm:prSet presAssocID="{A0BFD99F-7D48-4C00-99A8-F7723C845F03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atabase"/>
        </a:ext>
      </dgm:extLst>
    </dgm:pt>
    <dgm:pt modelId="{B745AF0E-E263-4344-9792-E240F27DE46D}" type="pres">
      <dgm:prSet presAssocID="{A0BFD99F-7D48-4C00-99A8-F7723C845F03}" presName="spaceRect" presStyleCnt="0"/>
      <dgm:spPr/>
    </dgm:pt>
    <dgm:pt modelId="{33BFB698-E1C0-450A-9AE3-68A6A6B7D646}" type="pres">
      <dgm:prSet presAssocID="{A0BFD99F-7D48-4C00-99A8-F7723C845F03}" presName="parTx" presStyleLbl="revTx" presStyleIdx="0" presStyleCnt="5">
        <dgm:presLayoutVars>
          <dgm:chMax val="0"/>
          <dgm:chPref val="0"/>
        </dgm:presLayoutVars>
      </dgm:prSet>
      <dgm:spPr/>
    </dgm:pt>
    <dgm:pt modelId="{9C4DBADB-9ECF-4848-8A76-64737B55142B}" type="pres">
      <dgm:prSet presAssocID="{E6AF285C-E30F-44E5-9128-0FA2385651F9}" presName="sibTrans" presStyleCnt="0"/>
      <dgm:spPr/>
    </dgm:pt>
    <dgm:pt modelId="{7ECD4C7E-A69E-4B16-908A-634EB4CFAE9C}" type="pres">
      <dgm:prSet presAssocID="{0ABEE06F-0EDC-44B9-96D0-2286E0C97116}" presName="compNode" presStyleCnt="0"/>
      <dgm:spPr/>
    </dgm:pt>
    <dgm:pt modelId="{679BA4B9-F521-4D7F-9F9C-FA2D6F69F1F5}" type="pres">
      <dgm:prSet presAssocID="{0ABEE06F-0EDC-44B9-96D0-2286E0C97116}" presName="bgRect" presStyleLbl="bgShp" presStyleIdx="1" presStyleCnt="5"/>
      <dgm:spPr/>
    </dgm:pt>
    <dgm:pt modelId="{8E114C30-3D2D-4B2B-9F9A-04007B6324A3}" type="pres">
      <dgm:prSet presAssocID="{0ABEE06F-0EDC-44B9-96D0-2286E0C97116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 Network"/>
        </a:ext>
      </dgm:extLst>
    </dgm:pt>
    <dgm:pt modelId="{DC773381-1152-4EF5-8EC7-5B0821C3F984}" type="pres">
      <dgm:prSet presAssocID="{0ABEE06F-0EDC-44B9-96D0-2286E0C97116}" presName="spaceRect" presStyleCnt="0"/>
      <dgm:spPr/>
    </dgm:pt>
    <dgm:pt modelId="{528C90AC-7B73-4AC6-9E56-EC4718D3A2FE}" type="pres">
      <dgm:prSet presAssocID="{0ABEE06F-0EDC-44B9-96D0-2286E0C97116}" presName="parTx" presStyleLbl="revTx" presStyleIdx="1" presStyleCnt="5">
        <dgm:presLayoutVars>
          <dgm:chMax val="0"/>
          <dgm:chPref val="0"/>
        </dgm:presLayoutVars>
      </dgm:prSet>
      <dgm:spPr/>
    </dgm:pt>
    <dgm:pt modelId="{56BCFD31-B9AA-409E-A909-2121991FED5E}" type="pres">
      <dgm:prSet presAssocID="{DBD8799C-CA5B-4809-AED2-2350B4A3BE6A}" presName="sibTrans" presStyleCnt="0"/>
      <dgm:spPr/>
    </dgm:pt>
    <dgm:pt modelId="{20BE98A2-AF72-40DF-99C0-EB392FEE2910}" type="pres">
      <dgm:prSet presAssocID="{C3CA32F3-2F69-49D5-8209-2993C7D2D804}" presName="compNode" presStyleCnt="0"/>
      <dgm:spPr/>
    </dgm:pt>
    <dgm:pt modelId="{B74680EF-B982-42BF-9B1A-60B86D549244}" type="pres">
      <dgm:prSet presAssocID="{C3CA32F3-2F69-49D5-8209-2993C7D2D804}" presName="bgRect" presStyleLbl="bgShp" presStyleIdx="2" presStyleCnt="5"/>
      <dgm:spPr/>
    </dgm:pt>
    <dgm:pt modelId="{3CF16E21-0728-4DA4-BDB3-D0A69223FEBB}" type="pres">
      <dgm:prSet presAssocID="{C3CA32F3-2F69-49D5-8209-2993C7D2D804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80EE9305-9D0D-4D02-B840-78FB9E906AC4}" type="pres">
      <dgm:prSet presAssocID="{C3CA32F3-2F69-49D5-8209-2993C7D2D804}" presName="spaceRect" presStyleCnt="0"/>
      <dgm:spPr/>
    </dgm:pt>
    <dgm:pt modelId="{573D9B8B-1747-4666-958C-EB3B4B604437}" type="pres">
      <dgm:prSet presAssocID="{C3CA32F3-2F69-49D5-8209-2993C7D2D804}" presName="parTx" presStyleLbl="revTx" presStyleIdx="2" presStyleCnt="5">
        <dgm:presLayoutVars>
          <dgm:chMax val="0"/>
          <dgm:chPref val="0"/>
        </dgm:presLayoutVars>
      </dgm:prSet>
      <dgm:spPr/>
    </dgm:pt>
    <dgm:pt modelId="{D353D762-5D04-47FB-8F29-B8BE8153F3C7}" type="pres">
      <dgm:prSet presAssocID="{50C44778-8C10-43D0-BBF9-539C8374E47C}" presName="sibTrans" presStyleCnt="0"/>
      <dgm:spPr/>
    </dgm:pt>
    <dgm:pt modelId="{B4392532-DF0D-41EB-9FE9-E7A0708D42A9}" type="pres">
      <dgm:prSet presAssocID="{907607F8-EC03-4369-A95C-5BC64BA22C7F}" presName="compNode" presStyleCnt="0"/>
      <dgm:spPr/>
    </dgm:pt>
    <dgm:pt modelId="{5F33CE71-7892-44AA-99B7-C48935AD2A21}" type="pres">
      <dgm:prSet presAssocID="{907607F8-EC03-4369-A95C-5BC64BA22C7F}" presName="bgRect" presStyleLbl="bgShp" presStyleIdx="3" presStyleCnt="5"/>
      <dgm:spPr/>
    </dgm:pt>
    <dgm:pt modelId="{452E482E-186C-4970-8C71-BD69420CB2D9}" type="pres">
      <dgm:prSet presAssocID="{907607F8-EC03-4369-A95C-5BC64BA22C7F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åndtryk"/>
        </a:ext>
      </dgm:extLst>
    </dgm:pt>
    <dgm:pt modelId="{8AC64313-9AE8-468D-90FF-FD662B87E85A}" type="pres">
      <dgm:prSet presAssocID="{907607F8-EC03-4369-A95C-5BC64BA22C7F}" presName="spaceRect" presStyleCnt="0"/>
      <dgm:spPr/>
    </dgm:pt>
    <dgm:pt modelId="{F4A208B1-DFE7-4840-8D1A-426AC372688F}" type="pres">
      <dgm:prSet presAssocID="{907607F8-EC03-4369-A95C-5BC64BA22C7F}" presName="parTx" presStyleLbl="revTx" presStyleIdx="3" presStyleCnt="5">
        <dgm:presLayoutVars>
          <dgm:chMax val="0"/>
          <dgm:chPref val="0"/>
        </dgm:presLayoutVars>
      </dgm:prSet>
      <dgm:spPr/>
    </dgm:pt>
    <dgm:pt modelId="{45EC34A1-DBB6-4BDF-A8B7-64F038A3CD55}" type="pres">
      <dgm:prSet presAssocID="{5AB9A6A5-323B-4FD4-9D08-9AE97CC38467}" presName="sibTrans" presStyleCnt="0"/>
      <dgm:spPr/>
    </dgm:pt>
    <dgm:pt modelId="{6E253478-E957-4921-864B-E71116D3E70B}" type="pres">
      <dgm:prSet presAssocID="{DA20B14A-B314-4B1E-8771-848341D1EB03}" presName="compNode" presStyleCnt="0"/>
      <dgm:spPr/>
    </dgm:pt>
    <dgm:pt modelId="{55A99FDC-DD6C-4CCF-92E8-16C1EE412F10}" type="pres">
      <dgm:prSet presAssocID="{DA20B14A-B314-4B1E-8771-848341D1EB03}" presName="bgRect" presStyleLbl="bgShp" presStyleIdx="4" presStyleCnt="5"/>
      <dgm:spPr/>
    </dgm:pt>
    <dgm:pt modelId="{250A8752-7D27-442B-8DC7-9D841E4D52C0}" type="pres">
      <dgm:prSet presAssocID="{DA20B14A-B314-4B1E-8771-848341D1EB0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orbindelser"/>
        </a:ext>
      </dgm:extLst>
    </dgm:pt>
    <dgm:pt modelId="{5272E0CC-78B5-4D6D-973B-3426F0173CFF}" type="pres">
      <dgm:prSet presAssocID="{DA20B14A-B314-4B1E-8771-848341D1EB03}" presName="spaceRect" presStyleCnt="0"/>
      <dgm:spPr/>
    </dgm:pt>
    <dgm:pt modelId="{AD431FED-6B5C-43A5-8E4C-556F03716934}" type="pres">
      <dgm:prSet presAssocID="{DA20B14A-B314-4B1E-8771-848341D1EB03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31E8CB20-BC2E-4B79-A396-B48B0D0B6977}" srcId="{D1FA4106-6A4C-430C-8B6F-DC3B97BC9340}" destId="{907607F8-EC03-4369-A95C-5BC64BA22C7F}" srcOrd="3" destOrd="0" parTransId="{C6979D55-FE21-4E59-B729-9309E378A58E}" sibTransId="{5AB9A6A5-323B-4FD4-9D08-9AE97CC38467}"/>
    <dgm:cxn modelId="{579FA743-25CD-406C-909A-71D826223E11}" srcId="{D1FA4106-6A4C-430C-8B6F-DC3B97BC9340}" destId="{A0BFD99F-7D48-4C00-99A8-F7723C845F03}" srcOrd="0" destOrd="0" parTransId="{C471604B-1168-4467-AD72-0BB491E766F0}" sibTransId="{E6AF285C-E30F-44E5-9128-0FA2385651F9}"/>
    <dgm:cxn modelId="{0385B443-591C-4C9C-AF64-D1045DEB514C}" srcId="{D1FA4106-6A4C-430C-8B6F-DC3B97BC9340}" destId="{0ABEE06F-0EDC-44B9-96D0-2286E0C97116}" srcOrd="1" destOrd="0" parTransId="{95D2C3CE-AE7C-466B-8BA6-32541322AFDB}" sibTransId="{DBD8799C-CA5B-4809-AED2-2350B4A3BE6A}"/>
    <dgm:cxn modelId="{12B02E67-DA63-407B-BA57-5FF6E30626D1}" type="presOf" srcId="{C3CA32F3-2F69-49D5-8209-2993C7D2D804}" destId="{573D9B8B-1747-4666-958C-EB3B4B604437}" srcOrd="0" destOrd="0" presId="urn:microsoft.com/office/officeart/2018/2/layout/IconVerticalSolidList"/>
    <dgm:cxn modelId="{F610E055-4464-4C4D-977A-AA121DD89969}" type="presOf" srcId="{A0BFD99F-7D48-4C00-99A8-F7723C845F03}" destId="{33BFB698-E1C0-450A-9AE3-68A6A6B7D646}" srcOrd="0" destOrd="0" presId="urn:microsoft.com/office/officeart/2018/2/layout/IconVerticalSolidList"/>
    <dgm:cxn modelId="{78D6C87E-0AE7-42AE-A9C6-202C83EE31E6}" type="presOf" srcId="{907607F8-EC03-4369-A95C-5BC64BA22C7F}" destId="{F4A208B1-DFE7-4840-8D1A-426AC372688F}" srcOrd="0" destOrd="0" presId="urn:microsoft.com/office/officeart/2018/2/layout/IconVerticalSolidList"/>
    <dgm:cxn modelId="{9BB4BDB2-79C2-45C8-8911-FD1ECE53C59C}" type="presOf" srcId="{D1FA4106-6A4C-430C-8B6F-DC3B97BC9340}" destId="{2F432A45-A348-485B-9751-5203D10559CF}" srcOrd="0" destOrd="0" presId="urn:microsoft.com/office/officeart/2018/2/layout/IconVerticalSolidList"/>
    <dgm:cxn modelId="{7EB154B9-9E2E-45AD-B918-5A72746008D0}" type="presOf" srcId="{0ABEE06F-0EDC-44B9-96D0-2286E0C97116}" destId="{528C90AC-7B73-4AC6-9E56-EC4718D3A2FE}" srcOrd="0" destOrd="0" presId="urn:microsoft.com/office/officeart/2018/2/layout/IconVerticalSolidList"/>
    <dgm:cxn modelId="{6A34DCC0-9286-4486-8BFC-22E6C2A55472}" srcId="{D1FA4106-6A4C-430C-8B6F-DC3B97BC9340}" destId="{DA20B14A-B314-4B1E-8771-848341D1EB03}" srcOrd="4" destOrd="0" parTransId="{4E4E7619-BEBB-4F42-9197-EACEF5706459}" sibTransId="{05A6D3E1-A035-47A5-B3E0-18869E73BD45}"/>
    <dgm:cxn modelId="{4EAD2FD1-C871-4F21-9BC9-D777E7D9016B}" type="presOf" srcId="{DA20B14A-B314-4B1E-8771-848341D1EB03}" destId="{AD431FED-6B5C-43A5-8E4C-556F03716934}" srcOrd="0" destOrd="0" presId="urn:microsoft.com/office/officeart/2018/2/layout/IconVerticalSolidList"/>
    <dgm:cxn modelId="{69F74FDE-D4B1-479D-8521-BCC84325FDDF}" srcId="{D1FA4106-6A4C-430C-8B6F-DC3B97BC9340}" destId="{C3CA32F3-2F69-49D5-8209-2993C7D2D804}" srcOrd="2" destOrd="0" parTransId="{71C250C9-E58B-4C5D-BCF1-4191F5F53EA3}" sibTransId="{50C44778-8C10-43D0-BBF9-539C8374E47C}"/>
    <dgm:cxn modelId="{53CCE269-9BA9-4DCC-BDE5-F62C3366C4EC}" type="presParOf" srcId="{2F432A45-A348-485B-9751-5203D10559CF}" destId="{33805544-7CFF-4724-B8B0-4301EF37BE75}" srcOrd="0" destOrd="0" presId="urn:microsoft.com/office/officeart/2018/2/layout/IconVerticalSolidList"/>
    <dgm:cxn modelId="{7F928857-566F-4C52-9F36-F7518FCA4292}" type="presParOf" srcId="{33805544-7CFF-4724-B8B0-4301EF37BE75}" destId="{E5ACD655-31BA-43D3-A395-B6FFC0D47D62}" srcOrd="0" destOrd="0" presId="urn:microsoft.com/office/officeart/2018/2/layout/IconVerticalSolidList"/>
    <dgm:cxn modelId="{E3FBAD50-440A-413E-8796-F311F50EB572}" type="presParOf" srcId="{33805544-7CFF-4724-B8B0-4301EF37BE75}" destId="{04F6E7E1-0EF6-4FAA-AE8E-74448DFA25AB}" srcOrd="1" destOrd="0" presId="urn:microsoft.com/office/officeart/2018/2/layout/IconVerticalSolidList"/>
    <dgm:cxn modelId="{2AE5C707-A167-4C87-AC08-FA4DAA57BE65}" type="presParOf" srcId="{33805544-7CFF-4724-B8B0-4301EF37BE75}" destId="{B745AF0E-E263-4344-9792-E240F27DE46D}" srcOrd="2" destOrd="0" presId="urn:microsoft.com/office/officeart/2018/2/layout/IconVerticalSolidList"/>
    <dgm:cxn modelId="{439FD9E8-BF9B-4853-9DE8-0B7AD099D794}" type="presParOf" srcId="{33805544-7CFF-4724-B8B0-4301EF37BE75}" destId="{33BFB698-E1C0-450A-9AE3-68A6A6B7D646}" srcOrd="3" destOrd="0" presId="urn:microsoft.com/office/officeart/2018/2/layout/IconVerticalSolidList"/>
    <dgm:cxn modelId="{8461D3FA-4954-4A54-985B-77D0127959EB}" type="presParOf" srcId="{2F432A45-A348-485B-9751-5203D10559CF}" destId="{9C4DBADB-9ECF-4848-8A76-64737B55142B}" srcOrd="1" destOrd="0" presId="urn:microsoft.com/office/officeart/2018/2/layout/IconVerticalSolidList"/>
    <dgm:cxn modelId="{E05F69C8-9E62-41E9-894A-FA580F53F263}" type="presParOf" srcId="{2F432A45-A348-485B-9751-5203D10559CF}" destId="{7ECD4C7E-A69E-4B16-908A-634EB4CFAE9C}" srcOrd="2" destOrd="0" presId="urn:microsoft.com/office/officeart/2018/2/layout/IconVerticalSolidList"/>
    <dgm:cxn modelId="{4ADEF339-F458-4264-A5A6-3C56D5F4DEE0}" type="presParOf" srcId="{7ECD4C7E-A69E-4B16-908A-634EB4CFAE9C}" destId="{679BA4B9-F521-4D7F-9F9C-FA2D6F69F1F5}" srcOrd="0" destOrd="0" presId="urn:microsoft.com/office/officeart/2018/2/layout/IconVerticalSolidList"/>
    <dgm:cxn modelId="{74D155D7-35E9-4B25-8D69-3B6C1E2340B1}" type="presParOf" srcId="{7ECD4C7E-A69E-4B16-908A-634EB4CFAE9C}" destId="{8E114C30-3D2D-4B2B-9F9A-04007B6324A3}" srcOrd="1" destOrd="0" presId="urn:microsoft.com/office/officeart/2018/2/layout/IconVerticalSolidList"/>
    <dgm:cxn modelId="{A7DAEF7C-4526-4796-8672-1D0ABEA85FC3}" type="presParOf" srcId="{7ECD4C7E-A69E-4B16-908A-634EB4CFAE9C}" destId="{DC773381-1152-4EF5-8EC7-5B0821C3F984}" srcOrd="2" destOrd="0" presId="urn:microsoft.com/office/officeart/2018/2/layout/IconVerticalSolidList"/>
    <dgm:cxn modelId="{909A6C6E-8A48-48CA-9A22-A278A9CB03F4}" type="presParOf" srcId="{7ECD4C7E-A69E-4B16-908A-634EB4CFAE9C}" destId="{528C90AC-7B73-4AC6-9E56-EC4718D3A2FE}" srcOrd="3" destOrd="0" presId="urn:microsoft.com/office/officeart/2018/2/layout/IconVerticalSolidList"/>
    <dgm:cxn modelId="{354412AD-DC6F-431A-A495-B17284825CB8}" type="presParOf" srcId="{2F432A45-A348-485B-9751-5203D10559CF}" destId="{56BCFD31-B9AA-409E-A909-2121991FED5E}" srcOrd="3" destOrd="0" presId="urn:microsoft.com/office/officeart/2018/2/layout/IconVerticalSolidList"/>
    <dgm:cxn modelId="{01CEE1A1-A6D0-4C26-AB4B-62FA2707962A}" type="presParOf" srcId="{2F432A45-A348-485B-9751-5203D10559CF}" destId="{20BE98A2-AF72-40DF-99C0-EB392FEE2910}" srcOrd="4" destOrd="0" presId="urn:microsoft.com/office/officeart/2018/2/layout/IconVerticalSolidList"/>
    <dgm:cxn modelId="{D3881FDF-A780-4560-8781-C113A8D03357}" type="presParOf" srcId="{20BE98A2-AF72-40DF-99C0-EB392FEE2910}" destId="{B74680EF-B982-42BF-9B1A-60B86D549244}" srcOrd="0" destOrd="0" presId="urn:microsoft.com/office/officeart/2018/2/layout/IconVerticalSolidList"/>
    <dgm:cxn modelId="{94E6B2FD-38D8-4A41-A009-92E5D599E9DA}" type="presParOf" srcId="{20BE98A2-AF72-40DF-99C0-EB392FEE2910}" destId="{3CF16E21-0728-4DA4-BDB3-D0A69223FEBB}" srcOrd="1" destOrd="0" presId="urn:microsoft.com/office/officeart/2018/2/layout/IconVerticalSolidList"/>
    <dgm:cxn modelId="{63DF0A89-6AFF-4255-ADED-7A22CDC1395B}" type="presParOf" srcId="{20BE98A2-AF72-40DF-99C0-EB392FEE2910}" destId="{80EE9305-9D0D-4D02-B840-78FB9E906AC4}" srcOrd="2" destOrd="0" presId="urn:microsoft.com/office/officeart/2018/2/layout/IconVerticalSolidList"/>
    <dgm:cxn modelId="{9D3A2A5C-9FA5-445E-934D-17F350F762B1}" type="presParOf" srcId="{20BE98A2-AF72-40DF-99C0-EB392FEE2910}" destId="{573D9B8B-1747-4666-958C-EB3B4B604437}" srcOrd="3" destOrd="0" presId="urn:microsoft.com/office/officeart/2018/2/layout/IconVerticalSolidList"/>
    <dgm:cxn modelId="{42CE3434-7D02-4983-9D2C-7B050DA2BD46}" type="presParOf" srcId="{2F432A45-A348-485B-9751-5203D10559CF}" destId="{D353D762-5D04-47FB-8F29-B8BE8153F3C7}" srcOrd="5" destOrd="0" presId="urn:microsoft.com/office/officeart/2018/2/layout/IconVerticalSolidList"/>
    <dgm:cxn modelId="{A0FD13B2-64CA-4A09-BE82-AEA001D0F07A}" type="presParOf" srcId="{2F432A45-A348-485B-9751-5203D10559CF}" destId="{B4392532-DF0D-41EB-9FE9-E7A0708D42A9}" srcOrd="6" destOrd="0" presId="urn:microsoft.com/office/officeart/2018/2/layout/IconVerticalSolidList"/>
    <dgm:cxn modelId="{8E746997-BEB6-469A-9099-40423D954F21}" type="presParOf" srcId="{B4392532-DF0D-41EB-9FE9-E7A0708D42A9}" destId="{5F33CE71-7892-44AA-99B7-C48935AD2A21}" srcOrd="0" destOrd="0" presId="urn:microsoft.com/office/officeart/2018/2/layout/IconVerticalSolidList"/>
    <dgm:cxn modelId="{CD279142-F041-4FA8-A70A-367C5C645D86}" type="presParOf" srcId="{B4392532-DF0D-41EB-9FE9-E7A0708D42A9}" destId="{452E482E-186C-4970-8C71-BD69420CB2D9}" srcOrd="1" destOrd="0" presId="urn:microsoft.com/office/officeart/2018/2/layout/IconVerticalSolidList"/>
    <dgm:cxn modelId="{12D5BF7C-7AB2-47B2-AEEB-2818358669B2}" type="presParOf" srcId="{B4392532-DF0D-41EB-9FE9-E7A0708D42A9}" destId="{8AC64313-9AE8-468D-90FF-FD662B87E85A}" srcOrd="2" destOrd="0" presId="urn:microsoft.com/office/officeart/2018/2/layout/IconVerticalSolidList"/>
    <dgm:cxn modelId="{106C9EC1-89A0-4AE6-8ECE-97CDB2498F1D}" type="presParOf" srcId="{B4392532-DF0D-41EB-9FE9-E7A0708D42A9}" destId="{F4A208B1-DFE7-4840-8D1A-426AC372688F}" srcOrd="3" destOrd="0" presId="urn:microsoft.com/office/officeart/2018/2/layout/IconVerticalSolidList"/>
    <dgm:cxn modelId="{9D357106-39DA-4D18-8C0A-131035960E7A}" type="presParOf" srcId="{2F432A45-A348-485B-9751-5203D10559CF}" destId="{45EC34A1-DBB6-4BDF-A8B7-64F038A3CD55}" srcOrd="7" destOrd="0" presId="urn:microsoft.com/office/officeart/2018/2/layout/IconVerticalSolidList"/>
    <dgm:cxn modelId="{15FA994B-B396-405A-A5E4-DD85A7237556}" type="presParOf" srcId="{2F432A45-A348-485B-9751-5203D10559CF}" destId="{6E253478-E957-4921-864B-E71116D3E70B}" srcOrd="8" destOrd="0" presId="urn:microsoft.com/office/officeart/2018/2/layout/IconVerticalSolidList"/>
    <dgm:cxn modelId="{BAB11053-81D4-444B-A449-1A615D8EBDB1}" type="presParOf" srcId="{6E253478-E957-4921-864B-E71116D3E70B}" destId="{55A99FDC-DD6C-4CCF-92E8-16C1EE412F10}" srcOrd="0" destOrd="0" presId="urn:microsoft.com/office/officeart/2018/2/layout/IconVerticalSolidList"/>
    <dgm:cxn modelId="{AC62DA67-FDE8-4997-A45B-65FD7B02D419}" type="presParOf" srcId="{6E253478-E957-4921-864B-E71116D3E70B}" destId="{250A8752-7D27-442B-8DC7-9D841E4D52C0}" srcOrd="1" destOrd="0" presId="urn:microsoft.com/office/officeart/2018/2/layout/IconVerticalSolidList"/>
    <dgm:cxn modelId="{F8CC709B-D8F6-43D0-A7CE-320E051817E5}" type="presParOf" srcId="{6E253478-E957-4921-864B-E71116D3E70B}" destId="{5272E0CC-78B5-4D6D-973B-3426F0173CFF}" srcOrd="2" destOrd="0" presId="urn:microsoft.com/office/officeart/2018/2/layout/IconVerticalSolidList"/>
    <dgm:cxn modelId="{297BF701-A8B0-411C-BF53-BB8325FA9184}" type="presParOf" srcId="{6E253478-E957-4921-864B-E71116D3E70B}" destId="{AD431FED-6B5C-43A5-8E4C-556F0371693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8D5AA0D-CC13-4291-A939-6898B65639E5}" type="doc">
      <dgm:prSet loTypeId="urn:microsoft.com/office/officeart/2005/8/layout/matrix1" loCatId="matrix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da-DK"/>
        </a:p>
      </dgm:t>
    </dgm:pt>
    <dgm:pt modelId="{5089D05F-2CE8-4E70-A80E-9CFF4DF07816}">
      <dgm:prSet phldrT="[Tekst]"/>
      <dgm:spPr/>
      <dgm:t>
        <a:bodyPr/>
        <a:lstStyle/>
        <a:p>
          <a:r>
            <a:rPr lang="da-DK" dirty="0" err="1"/>
            <a:t>Opportunities</a:t>
          </a:r>
          <a:endParaRPr lang="da-DK" dirty="0"/>
        </a:p>
      </dgm:t>
    </dgm:pt>
    <dgm:pt modelId="{356666AB-91C1-4F91-924C-39DBF6BA052F}" type="parTrans" cxnId="{F3410BCA-E5E6-4B4D-BBD6-5E29964BD93D}">
      <dgm:prSet/>
      <dgm:spPr/>
      <dgm:t>
        <a:bodyPr/>
        <a:lstStyle/>
        <a:p>
          <a:endParaRPr lang="da-DK"/>
        </a:p>
      </dgm:t>
    </dgm:pt>
    <dgm:pt modelId="{B7EAECFA-9778-4E78-9338-C9BB4F4170F1}" type="sibTrans" cxnId="{F3410BCA-E5E6-4B4D-BBD6-5E29964BD93D}">
      <dgm:prSet/>
      <dgm:spPr/>
      <dgm:t>
        <a:bodyPr/>
        <a:lstStyle/>
        <a:p>
          <a:endParaRPr lang="da-DK"/>
        </a:p>
      </dgm:t>
    </dgm:pt>
    <dgm:pt modelId="{FC389001-F8C4-477F-BF44-82ABE2F6FE67}">
      <dgm:prSet phldrT="[Tekst]" custT="1"/>
      <dgm:spPr/>
      <dgm:t>
        <a:bodyPr/>
        <a:lstStyle/>
        <a:p>
          <a:r>
            <a:rPr lang="da-DK" sz="2400" dirty="0" err="1"/>
            <a:t>Desk</a:t>
          </a:r>
          <a:r>
            <a:rPr lang="da-DK" sz="2400" dirty="0"/>
            <a:t> research, databases, media, virksomhedshjemmesider </a:t>
          </a:r>
        </a:p>
      </dgm:t>
    </dgm:pt>
    <dgm:pt modelId="{C95E2023-61CA-49A0-9351-B3AAA3132D61}" type="parTrans" cxnId="{359F5EED-7928-492D-854A-F381C24C87CE}">
      <dgm:prSet/>
      <dgm:spPr/>
      <dgm:t>
        <a:bodyPr/>
        <a:lstStyle/>
        <a:p>
          <a:endParaRPr lang="da-DK"/>
        </a:p>
      </dgm:t>
    </dgm:pt>
    <dgm:pt modelId="{4179DB57-4156-40DD-87C7-22228E9C8DA0}" type="sibTrans" cxnId="{359F5EED-7928-492D-854A-F381C24C87CE}">
      <dgm:prSet/>
      <dgm:spPr/>
      <dgm:t>
        <a:bodyPr/>
        <a:lstStyle/>
        <a:p>
          <a:endParaRPr lang="da-DK"/>
        </a:p>
      </dgm:t>
    </dgm:pt>
    <dgm:pt modelId="{86FEC1EA-B452-4DA7-9C5D-6F8673F34651}">
      <dgm:prSet phldrT="[Tekst]" custT="1"/>
      <dgm:spPr/>
      <dgm:t>
        <a:bodyPr/>
        <a:lstStyle/>
        <a:p>
          <a:r>
            <a:rPr lang="da-DK" sz="2400" dirty="0"/>
            <a:t>LinkedIn, SDU Jobbank, </a:t>
          </a:r>
          <a:r>
            <a:rPr lang="da-DK" sz="2400" dirty="0" err="1"/>
            <a:t>Career</a:t>
          </a:r>
          <a:r>
            <a:rPr lang="da-DK" sz="2400" dirty="0"/>
            <a:t> Fairs</a:t>
          </a:r>
        </a:p>
        <a:p>
          <a:endParaRPr lang="da-DK" sz="2000" dirty="0">
            <a:solidFill>
              <a:srgbClr val="0070C0"/>
            </a:solidFill>
          </a:endParaRPr>
        </a:p>
      </dgm:t>
    </dgm:pt>
    <dgm:pt modelId="{A534394E-54CB-4E3F-8D8C-F25E588C0F86}" type="parTrans" cxnId="{83CD187B-DDBC-4CED-B27C-A27FC2A1F865}">
      <dgm:prSet/>
      <dgm:spPr/>
      <dgm:t>
        <a:bodyPr/>
        <a:lstStyle/>
        <a:p>
          <a:endParaRPr lang="da-DK"/>
        </a:p>
      </dgm:t>
    </dgm:pt>
    <dgm:pt modelId="{D1CDB9FA-0E1C-4BCE-88FF-BAD2ACD3AD10}" type="sibTrans" cxnId="{83CD187B-DDBC-4CED-B27C-A27FC2A1F865}">
      <dgm:prSet/>
      <dgm:spPr/>
      <dgm:t>
        <a:bodyPr/>
        <a:lstStyle/>
        <a:p>
          <a:endParaRPr lang="da-DK"/>
        </a:p>
      </dgm:t>
    </dgm:pt>
    <dgm:pt modelId="{0C2D3587-6E8B-465B-B5FE-FD8444BD1718}">
      <dgm:prSet phldrT="[Tekst]" custT="1"/>
      <dgm:spPr/>
      <dgm:t>
        <a:bodyPr/>
        <a:lstStyle/>
        <a:p>
          <a:r>
            <a:rPr lang="da-DK" sz="2400" dirty="0"/>
            <a:t>Netværk – både private og professionelle kontakter</a:t>
          </a:r>
        </a:p>
      </dgm:t>
    </dgm:pt>
    <dgm:pt modelId="{1436F8D1-226C-4984-A5D9-9298C14CF859}" type="parTrans" cxnId="{D5CB7A40-25AC-4E17-BA18-5D7E517536FE}">
      <dgm:prSet/>
      <dgm:spPr/>
      <dgm:t>
        <a:bodyPr/>
        <a:lstStyle/>
        <a:p>
          <a:endParaRPr lang="da-DK"/>
        </a:p>
      </dgm:t>
    </dgm:pt>
    <dgm:pt modelId="{E0998543-9BDC-43E8-8C43-12A67C06E316}" type="sibTrans" cxnId="{D5CB7A40-25AC-4E17-BA18-5D7E517536FE}">
      <dgm:prSet/>
      <dgm:spPr/>
      <dgm:t>
        <a:bodyPr/>
        <a:lstStyle/>
        <a:p>
          <a:endParaRPr lang="da-DK"/>
        </a:p>
      </dgm:t>
    </dgm:pt>
    <dgm:pt modelId="{8C13361C-6746-4733-9037-501012FB3867}">
      <dgm:prSet phldrT="[Tekst]" custT="1"/>
      <dgm:spPr/>
      <dgm:t>
        <a:bodyPr/>
        <a:lstStyle/>
        <a:p>
          <a:r>
            <a:rPr lang="da-DK" sz="2400" dirty="0"/>
            <a:t>Kontakter, projekter, cases, praktikforløb osv. fra jeres studietid</a:t>
          </a:r>
        </a:p>
      </dgm:t>
    </dgm:pt>
    <dgm:pt modelId="{AF55D1D4-313D-4234-A4B7-3980439332EA}" type="parTrans" cxnId="{BB8825EC-9A50-4C5F-93AD-1CA982ED54C8}">
      <dgm:prSet/>
      <dgm:spPr/>
      <dgm:t>
        <a:bodyPr/>
        <a:lstStyle/>
        <a:p>
          <a:endParaRPr lang="da-DK"/>
        </a:p>
      </dgm:t>
    </dgm:pt>
    <dgm:pt modelId="{C4950C45-7D1A-49E4-ABB8-4901F48B4A85}" type="sibTrans" cxnId="{BB8825EC-9A50-4C5F-93AD-1CA982ED54C8}">
      <dgm:prSet/>
      <dgm:spPr/>
      <dgm:t>
        <a:bodyPr/>
        <a:lstStyle/>
        <a:p>
          <a:endParaRPr lang="da-DK"/>
        </a:p>
      </dgm:t>
    </dgm:pt>
    <dgm:pt modelId="{A1C0E071-DAB4-4F01-A981-1EFCBDB69BFE}" type="pres">
      <dgm:prSet presAssocID="{F8D5AA0D-CC13-4291-A939-6898B65639E5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CEE70E2-7826-4A13-81EA-7431E1736163}" type="pres">
      <dgm:prSet presAssocID="{F8D5AA0D-CC13-4291-A939-6898B65639E5}" presName="matrix" presStyleCnt="0"/>
      <dgm:spPr/>
    </dgm:pt>
    <dgm:pt modelId="{B4213ADA-67C1-4B0A-8BFA-174CCCC176C5}" type="pres">
      <dgm:prSet presAssocID="{F8D5AA0D-CC13-4291-A939-6898B65639E5}" presName="tile1" presStyleLbl="node1" presStyleIdx="0" presStyleCnt="4"/>
      <dgm:spPr/>
    </dgm:pt>
    <dgm:pt modelId="{08A4192E-7B1E-408A-B8A9-9AA22C7B9519}" type="pres">
      <dgm:prSet presAssocID="{F8D5AA0D-CC13-4291-A939-6898B65639E5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24E66D40-7D2D-40AE-9AF3-7E821E95478D}" type="pres">
      <dgm:prSet presAssocID="{F8D5AA0D-CC13-4291-A939-6898B65639E5}" presName="tile2" presStyleLbl="node1" presStyleIdx="1" presStyleCnt="4" custScaleX="99101" custScaleY="98846" custLinFactNeighborX="-432"/>
      <dgm:spPr/>
    </dgm:pt>
    <dgm:pt modelId="{3388DD33-1F2F-4E3F-9689-F7B227E528AC}" type="pres">
      <dgm:prSet presAssocID="{F8D5AA0D-CC13-4291-A939-6898B65639E5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6A49168D-E5DE-4C43-90E8-B0C1F80EA2F6}" type="pres">
      <dgm:prSet presAssocID="{F8D5AA0D-CC13-4291-A939-6898B65639E5}" presName="tile3" presStyleLbl="node1" presStyleIdx="2" presStyleCnt="4"/>
      <dgm:spPr/>
    </dgm:pt>
    <dgm:pt modelId="{40C12BA8-CEDD-423B-A643-77D79489408C}" type="pres">
      <dgm:prSet presAssocID="{F8D5AA0D-CC13-4291-A939-6898B65639E5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05B0F98F-3431-46BD-BC79-8CC076C9F9B2}" type="pres">
      <dgm:prSet presAssocID="{F8D5AA0D-CC13-4291-A939-6898B65639E5}" presName="tile4" presStyleLbl="node1" presStyleIdx="3" presStyleCnt="4"/>
      <dgm:spPr/>
    </dgm:pt>
    <dgm:pt modelId="{0450911E-D9BD-4CB7-974B-994B38564239}" type="pres">
      <dgm:prSet presAssocID="{F8D5AA0D-CC13-4291-A939-6898B65639E5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E1B01858-86AD-426C-BA66-79A2C8777824}" type="pres">
      <dgm:prSet presAssocID="{F8D5AA0D-CC13-4291-A939-6898B65639E5}" presName="centerTile" presStyleLbl="fgShp" presStyleIdx="0" presStyleCnt="1" custLinFactNeighborY="474">
        <dgm:presLayoutVars>
          <dgm:chMax val="0"/>
          <dgm:chPref val="0"/>
        </dgm:presLayoutVars>
      </dgm:prSet>
      <dgm:spPr/>
    </dgm:pt>
  </dgm:ptLst>
  <dgm:cxnLst>
    <dgm:cxn modelId="{07C3D307-F1FE-4CAD-87B0-C6B929B6B88C}" type="presOf" srcId="{F8D5AA0D-CC13-4291-A939-6898B65639E5}" destId="{A1C0E071-DAB4-4F01-A981-1EFCBDB69BFE}" srcOrd="0" destOrd="0" presId="urn:microsoft.com/office/officeart/2005/8/layout/matrix1"/>
    <dgm:cxn modelId="{913AFC10-7F34-4D39-B62B-EBA2B5F20FC5}" type="presOf" srcId="{8C13361C-6746-4733-9037-501012FB3867}" destId="{05B0F98F-3431-46BD-BC79-8CC076C9F9B2}" srcOrd="0" destOrd="0" presId="urn:microsoft.com/office/officeart/2005/8/layout/matrix1"/>
    <dgm:cxn modelId="{3944C024-B7E8-49F3-AC18-252BA3CCEA2B}" type="presOf" srcId="{FC389001-F8C4-477F-BF44-82ABE2F6FE67}" destId="{08A4192E-7B1E-408A-B8A9-9AA22C7B9519}" srcOrd="1" destOrd="0" presId="urn:microsoft.com/office/officeart/2005/8/layout/matrix1"/>
    <dgm:cxn modelId="{54687428-FB17-4DA3-85CB-D988CC46F8FC}" type="presOf" srcId="{0C2D3587-6E8B-465B-B5FE-FD8444BD1718}" destId="{6A49168D-E5DE-4C43-90E8-B0C1F80EA2F6}" srcOrd="0" destOrd="0" presId="urn:microsoft.com/office/officeart/2005/8/layout/matrix1"/>
    <dgm:cxn modelId="{44F0B92D-A3A4-4926-A3E9-EE5930E910AA}" type="presOf" srcId="{5089D05F-2CE8-4E70-A80E-9CFF4DF07816}" destId="{E1B01858-86AD-426C-BA66-79A2C8777824}" srcOrd="0" destOrd="0" presId="urn:microsoft.com/office/officeart/2005/8/layout/matrix1"/>
    <dgm:cxn modelId="{E13C3536-DC5A-48F8-A900-681337502B86}" type="presOf" srcId="{8C13361C-6746-4733-9037-501012FB3867}" destId="{0450911E-D9BD-4CB7-974B-994B38564239}" srcOrd="1" destOrd="0" presId="urn:microsoft.com/office/officeart/2005/8/layout/matrix1"/>
    <dgm:cxn modelId="{D5CB7A40-25AC-4E17-BA18-5D7E517536FE}" srcId="{5089D05F-2CE8-4E70-A80E-9CFF4DF07816}" destId="{0C2D3587-6E8B-465B-B5FE-FD8444BD1718}" srcOrd="2" destOrd="0" parTransId="{1436F8D1-226C-4984-A5D9-9298C14CF859}" sibTransId="{E0998543-9BDC-43E8-8C43-12A67C06E316}"/>
    <dgm:cxn modelId="{C5A0E468-FB6F-4AC7-897D-E5A0B6408B66}" type="presOf" srcId="{FC389001-F8C4-477F-BF44-82ABE2F6FE67}" destId="{B4213ADA-67C1-4B0A-8BFA-174CCCC176C5}" srcOrd="0" destOrd="0" presId="urn:microsoft.com/office/officeart/2005/8/layout/matrix1"/>
    <dgm:cxn modelId="{76C2605A-B7BD-4A94-BD63-87FECEC76FD2}" type="presOf" srcId="{86FEC1EA-B452-4DA7-9C5D-6F8673F34651}" destId="{3388DD33-1F2F-4E3F-9689-F7B227E528AC}" srcOrd="1" destOrd="0" presId="urn:microsoft.com/office/officeart/2005/8/layout/matrix1"/>
    <dgm:cxn modelId="{83CD187B-DDBC-4CED-B27C-A27FC2A1F865}" srcId="{5089D05F-2CE8-4E70-A80E-9CFF4DF07816}" destId="{86FEC1EA-B452-4DA7-9C5D-6F8673F34651}" srcOrd="1" destOrd="0" parTransId="{A534394E-54CB-4E3F-8D8C-F25E588C0F86}" sibTransId="{D1CDB9FA-0E1C-4BCE-88FF-BAD2ACD3AD10}"/>
    <dgm:cxn modelId="{BE1F058C-A1F3-496B-90AA-6C0E85BF0210}" type="presOf" srcId="{86FEC1EA-B452-4DA7-9C5D-6F8673F34651}" destId="{24E66D40-7D2D-40AE-9AF3-7E821E95478D}" srcOrd="0" destOrd="0" presId="urn:microsoft.com/office/officeart/2005/8/layout/matrix1"/>
    <dgm:cxn modelId="{EB1ECA9D-E504-4C73-823E-678C9B09F1C6}" type="presOf" srcId="{0C2D3587-6E8B-465B-B5FE-FD8444BD1718}" destId="{40C12BA8-CEDD-423B-A643-77D79489408C}" srcOrd="1" destOrd="0" presId="urn:microsoft.com/office/officeart/2005/8/layout/matrix1"/>
    <dgm:cxn modelId="{F3410BCA-E5E6-4B4D-BBD6-5E29964BD93D}" srcId="{F8D5AA0D-CC13-4291-A939-6898B65639E5}" destId="{5089D05F-2CE8-4E70-A80E-9CFF4DF07816}" srcOrd="0" destOrd="0" parTransId="{356666AB-91C1-4F91-924C-39DBF6BA052F}" sibTransId="{B7EAECFA-9778-4E78-9338-C9BB4F4170F1}"/>
    <dgm:cxn modelId="{BB8825EC-9A50-4C5F-93AD-1CA982ED54C8}" srcId="{5089D05F-2CE8-4E70-A80E-9CFF4DF07816}" destId="{8C13361C-6746-4733-9037-501012FB3867}" srcOrd="3" destOrd="0" parTransId="{AF55D1D4-313D-4234-A4B7-3980439332EA}" sibTransId="{C4950C45-7D1A-49E4-ABB8-4901F48B4A85}"/>
    <dgm:cxn modelId="{359F5EED-7928-492D-854A-F381C24C87CE}" srcId="{5089D05F-2CE8-4E70-A80E-9CFF4DF07816}" destId="{FC389001-F8C4-477F-BF44-82ABE2F6FE67}" srcOrd="0" destOrd="0" parTransId="{C95E2023-61CA-49A0-9351-B3AAA3132D61}" sibTransId="{4179DB57-4156-40DD-87C7-22228E9C8DA0}"/>
    <dgm:cxn modelId="{AE8CEF3D-5DBA-4B31-A731-3ACED1E5815B}" type="presParOf" srcId="{A1C0E071-DAB4-4F01-A981-1EFCBDB69BFE}" destId="{ACEE70E2-7826-4A13-81EA-7431E1736163}" srcOrd="0" destOrd="0" presId="urn:microsoft.com/office/officeart/2005/8/layout/matrix1"/>
    <dgm:cxn modelId="{847FA4B3-D3BB-4216-8A67-8B72714E9597}" type="presParOf" srcId="{ACEE70E2-7826-4A13-81EA-7431E1736163}" destId="{B4213ADA-67C1-4B0A-8BFA-174CCCC176C5}" srcOrd="0" destOrd="0" presId="urn:microsoft.com/office/officeart/2005/8/layout/matrix1"/>
    <dgm:cxn modelId="{85956933-C16D-439D-A97D-9210DE344AEA}" type="presParOf" srcId="{ACEE70E2-7826-4A13-81EA-7431E1736163}" destId="{08A4192E-7B1E-408A-B8A9-9AA22C7B9519}" srcOrd="1" destOrd="0" presId="urn:microsoft.com/office/officeart/2005/8/layout/matrix1"/>
    <dgm:cxn modelId="{7273F859-F189-4403-81F2-D35C6E292748}" type="presParOf" srcId="{ACEE70E2-7826-4A13-81EA-7431E1736163}" destId="{24E66D40-7D2D-40AE-9AF3-7E821E95478D}" srcOrd="2" destOrd="0" presId="urn:microsoft.com/office/officeart/2005/8/layout/matrix1"/>
    <dgm:cxn modelId="{918790E8-6C77-49FE-AAD3-CB488AB77D56}" type="presParOf" srcId="{ACEE70E2-7826-4A13-81EA-7431E1736163}" destId="{3388DD33-1F2F-4E3F-9689-F7B227E528AC}" srcOrd="3" destOrd="0" presId="urn:microsoft.com/office/officeart/2005/8/layout/matrix1"/>
    <dgm:cxn modelId="{8A249CF8-D012-4E20-B1B7-B334A5FDD9CE}" type="presParOf" srcId="{ACEE70E2-7826-4A13-81EA-7431E1736163}" destId="{6A49168D-E5DE-4C43-90E8-B0C1F80EA2F6}" srcOrd="4" destOrd="0" presId="urn:microsoft.com/office/officeart/2005/8/layout/matrix1"/>
    <dgm:cxn modelId="{F439BA30-FEA7-4EEB-B9FA-883004F2200D}" type="presParOf" srcId="{ACEE70E2-7826-4A13-81EA-7431E1736163}" destId="{40C12BA8-CEDD-423B-A643-77D79489408C}" srcOrd="5" destOrd="0" presId="urn:microsoft.com/office/officeart/2005/8/layout/matrix1"/>
    <dgm:cxn modelId="{F93BE7D5-662F-4141-B92F-F6861E1B494D}" type="presParOf" srcId="{ACEE70E2-7826-4A13-81EA-7431E1736163}" destId="{05B0F98F-3431-46BD-BC79-8CC076C9F9B2}" srcOrd="6" destOrd="0" presId="urn:microsoft.com/office/officeart/2005/8/layout/matrix1"/>
    <dgm:cxn modelId="{53577FAC-879B-44F9-8561-B334D89EEF60}" type="presParOf" srcId="{ACEE70E2-7826-4A13-81EA-7431E1736163}" destId="{0450911E-D9BD-4CB7-974B-994B38564239}" srcOrd="7" destOrd="0" presId="urn:microsoft.com/office/officeart/2005/8/layout/matrix1"/>
    <dgm:cxn modelId="{7A8E2FC8-D0A3-4B22-B2FD-D137EE1BCC9E}" type="presParOf" srcId="{A1C0E071-DAB4-4F01-A981-1EFCBDB69BFE}" destId="{E1B01858-86AD-426C-BA66-79A2C8777824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F36AC-B883-467C-AD29-5BA2B5B24F79}" type="doc">
      <dgm:prSet loTypeId="urn:microsoft.com/office/officeart/2018/2/layout/IconLabelList" loCatId="icon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56EA2AF-B4A7-4E6F-B3B7-4A406CF6006C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I kan lave </a:t>
          </a:r>
          <a:r>
            <a:rPr lang="da-DK" dirty="0">
              <a:solidFill>
                <a:srgbClr val="0070C0"/>
              </a:solidFill>
            </a:rPr>
            <a:t>drop-in visit </a:t>
          </a:r>
          <a:r>
            <a:rPr lang="da-DK" dirty="0"/>
            <a:t>i vores karrierevejledning på </a:t>
          </a:r>
          <a:r>
            <a:rPr lang="da-DK" dirty="0" err="1"/>
            <a:t>Gydehutten</a:t>
          </a:r>
          <a:r>
            <a:rPr lang="da-DK" dirty="0"/>
            <a:t> </a:t>
          </a:r>
        </a:p>
        <a:p>
          <a:pPr>
            <a:lnSpc>
              <a:spcPct val="100000"/>
            </a:lnSpc>
          </a:pPr>
          <a:r>
            <a:rPr lang="da-DK" dirty="0"/>
            <a:t>10-14, alle dage udover </a:t>
          </a:r>
          <a:r>
            <a:rPr lang="da-DK" dirty="0" err="1"/>
            <a:t>snsdag</a:t>
          </a:r>
          <a:endParaRPr lang="en-US" dirty="0"/>
        </a:p>
      </dgm:t>
    </dgm:pt>
    <dgm:pt modelId="{B3434127-5B29-4287-BD58-1848AE6EFFFC}" type="parTrans" cxnId="{508D1A7B-27E9-4D0F-B8F5-34D01FBD9D78}">
      <dgm:prSet/>
      <dgm:spPr/>
      <dgm:t>
        <a:bodyPr/>
        <a:lstStyle/>
        <a:p>
          <a:endParaRPr lang="en-US"/>
        </a:p>
      </dgm:t>
    </dgm:pt>
    <dgm:pt modelId="{7B79A96E-AB35-42CE-85A5-57F03DB3FD06}" type="sibTrans" cxnId="{508D1A7B-27E9-4D0F-B8F5-34D01FBD9D78}">
      <dgm:prSet/>
      <dgm:spPr/>
      <dgm:t>
        <a:bodyPr/>
        <a:lstStyle/>
        <a:p>
          <a:endParaRPr lang="en-US"/>
        </a:p>
      </dgm:t>
    </dgm:pt>
    <dgm:pt modelId="{C1B297DC-634F-4210-AA8F-CFC99B3153B5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I kan booke en karrierevejledning alle dage fra 9-15 udover onsdag på </a:t>
          </a:r>
          <a:r>
            <a:rPr lang="da-DK" dirty="0">
              <a:hlinkClick xmlns:r="http://schemas.openxmlformats.org/officeDocument/2006/relationships" r:id="rId1"/>
            </a:rPr>
            <a:t>https://minkarriere.sdu.dk/</a:t>
          </a:r>
          <a:endParaRPr lang="en-US" dirty="0"/>
        </a:p>
      </dgm:t>
    </dgm:pt>
    <dgm:pt modelId="{7EAB75DA-99E7-4A33-942B-8CBF8FB3BFAF}" type="parTrans" cxnId="{F8D3613C-C1A9-470A-90E0-9E8535087354}">
      <dgm:prSet/>
      <dgm:spPr/>
      <dgm:t>
        <a:bodyPr/>
        <a:lstStyle/>
        <a:p>
          <a:endParaRPr lang="en-US"/>
        </a:p>
      </dgm:t>
    </dgm:pt>
    <dgm:pt modelId="{22ACCBF4-773F-4297-ABF8-37780BAEDFB6}" type="sibTrans" cxnId="{F8D3613C-C1A9-470A-90E0-9E8535087354}">
      <dgm:prSet/>
      <dgm:spPr/>
      <dgm:t>
        <a:bodyPr/>
        <a:lstStyle/>
        <a:p>
          <a:endParaRPr lang="en-US"/>
        </a:p>
      </dgm:t>
    </dgm:pt>
    <dgm:pt modelId="{6FE6C208-68B3-4D96-A317-CAA9F240BDAB}">
      <dgm:prSet/>
      <dgm:spPr/>
      <dgm:t>
        <a:bodyPr/>
        <a:lstStyle/>
        <a:p>
          <a:pPr>
            <a:lnSpc>
              <a:spcPct val="100000"/>
            </a:lnSpc>
          </a:pPr>
          <a:r>
            <a:rPr lang="da-DK" dirty="0"/>
            <a:t>I kan sende os en </a:t>
          </a:r>
          <a:r>
            <a:rPr lang="da-DK" dirty="0" err="1"/>
            <a:t>email</a:t>
          </a:r>
          <a:r>
            <a:rPr lang="da-DK" dirty="0"/>
            <a:t> og få hjælp online: </a:t>
          </a:r>
          <a:r>
            <a:rPr lang="da-DK" dirty="0">
              <a:hlinkClick xmlns:r="http://schemas.openxmlformats.org/officeDocument/2006/relationships" r:id="rId2"/>
            </a:rPr>
            <a:t>karriere@sdu.dk</a:t>
          </a:r>
          <a:endParaRPr lang="en-US" dirty="0"/>
        </a:p>
      </dgm:t>
    </dgm:pt>
    <dgm:pt modelId="{7DEEE7B1-A06D-4EF5-B6F4-EE8959E5FE02}" type="parTrans" cxnId="{FA120269-65F9-4B38-B8BB-8EA5477640A9}">
      <dgm:prSet/>
      <dgm:spPr/>
      <dgm:t>
        <a:bodyPr/>
        <a:lstStyle/>
        <a:p>
          <a:endParaRPr lang="en-US"/>
        </a:p>
      </dgm:t>
    </dgm:pt>
    <dgm:pt modelId="{DEE98968-B1B7-4610-82BD-F98E02269C19}" type="sibTrans" cxnId="{FA120269-65F9-4B38-B8BB-8EA5477640A9}">
      <dgm:prSet/>
      <dgm:spPr/>
      <dgm:t>
        <a:bodyPr/>
        <a:lstStyle/>
        <a:p>
          <a:endParaRPr lang="en-US"/>
        </a:p>
      </dgm:t>
    </dgm:pt>
    <dgm:pt modelId="{82B75902-C8FD-48B8-8141-36D0A87923B4}" type="pres">
      <dgm:prSet presAssocID="{EEAF36AC-B883-467C-AD29-5BA2B5B24F79}" presName="root" presStyleCnt="0">
        <dgm:presLayoutVars>
          <dgm:dir/>
          <dgm:resizeHandles val="exact"/>
        </dgm:presLayoutVars>
      </dgm:prSet>
      <dgm:spPr/>
    </dgm:pt>
    <dgm:pt modelId="{EF03E8CA-CAFD-4111-9A16-F754E99FE16C}" type="pres">
      <dgm:prSet presAssocID="{556EA2AF-B4A7-4E6F-B3B7-4A406CF6006C}" presName="compNode" presStyleCnt="0"/>
      <dgm:spPr/>
    </dgm:pt>
    <dgm:pt modelId="{D958C56D-A9B5-47A2-8F47-D204A9CD6C12}" type="pres">
      <dgm:prSet presAssocID="{556EA2AF-B4A7-4E6F-B3B7-4A406CF6006C}" presName="iconRect" presStyleLbl="node1" presStyleIdx="0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kolebygning"/>
        </a:ext>
      </dgm:extLst>
    </dgm:pt>
    <dgm:pt modelId="{8F3A5A3D-4DFE-43EB-912B-0B0264B5C9F7}" type="pres">
      <dgm:prSet presAssocID="{556EA2AF-B4A7-4E6F-B3B7-4A406CF6006C}" presName="spaceRect" presStyleCnt="0"/>
      <dgm:spPr/>
    </dgm:pt>
    <dgm:pt modelId="{462BD472-167D-429F-92B8-CED39AE8FAC0}" type="pres">
      <dgm:prSet presAssocID="{556EA2AF-B4A7-4E6F-B3B7-4A406CF6006C}" presName="textRect" presStyleLbl="revTx" presStyleIdx="0" presStyleCnt="3">
        <dgm:presLayoutVars>
          <dgm:chMax val="1"/>
          <dgm:chPref val="1"/>
        </dgm:presLayoutVars>
      </dgm:prSet>
      <dgm:spPr/>
    </dgm:pt>
    <dgm:pt modelId="{061A8DB4-C272-4D95-8E25-687B6D16037F}" type="pres">
      <dgm:prSet presAssocID="{7B79A96E-AB35-42CE-85A5-57F03DB3FD06}" presName="sibTrans" presStyleCnt="0"/>
      <dgm:spPr/>
    </dgm:pt>
    <dgm:pt modelId="{6D23E7EF-6012-46D1-9F01-BC07603A94F8}" type="pres">
      <dgm:prSet presAssocID="{C1B297DC-634F-4210-AA8F-CFC99B3153B5}" presName="compNode" presStyleCnt="0"/>
      <dgm:spPr/>
    </dgm:pt>
    <dgm:pt modelId="{0C4BF25B-1AB5-4B1C-8B9F-2AE8E412E89B}" type="pres">
      <dgm:prSet presAssocID="{C1B297DC-634F-4210-AA8F-CFC99B3153B5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øger"/>
        </a:ext>
      </dgm:extLst>
    </dgm:pt>
    <dgm:pt modelId="{70F4EA58-A35A-49F1-8E1E-8FF62F102620}" type="pres">
      <dgm:prSet presAssocID="{C1B297DC-634F-4210-AA8F-CFC99B3153B5}" presName="spaceRect" presStyleCnt="0"/>
      <dgm:spPr/>
    </dgm:pt>
    <dgm:pt modelId="{7825D9C6-EAF7-4C71-A175-A5AD0E9F876F}" type="pres">
      <dgm:prSet presAssocID="{C1B297DC-634F-4210-AA8F-CFC99B3153B5}" presName="textRect" presStyleLbl="revTx" presStyleIdx="1" presStyleCnt="3">
        <dgm:presLayoutVars>
          <dgm:chMax val="1"/>
          <dgm:chPref val="1"/>
        </dgm:presLayoutVars>
      </dgm:prSet>
      <dgm:spPr/>
    </dgm:pt>
    <dgm:pt modelId="{E7431178-5576-4FAD-B636-5D44254CEABB}" type="pres">
      <dgm:prSet presAssocID="{22ACCBF4-773F-4297-ABF8-37780BAEDFB6}" presName="sibTrans" presStyleCnt="0"/>
      <dgm:spPr/>
    </dgm:pt>
    <dgm:pt modelId="{E62CFCB9-03FF-4DBA-AD0E-45732DC0EBE8}" type="pres">
      <dgm:prSet presAssocID="{6FE6C208-68B3-4D96-A317-CAA9F240BDAB}" presName="compNode" presStyleCnt="0"/>
      <dgm:spPr/>
    </dgm:pt>
    <dgm:pt modelId="{3371516A-8CB1-4B0C-9412-8EE5C161F929}" type="pres">
      <dgm:prSet presAssocID="{6FE6C208-68B3-4D96-A317-CAA9F240BDAB}" presName="iconRect" presStyleLbl="node1" presStyleIdx="2" presStyleCnt="3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end"/>
        </a:ext>
      </dgm:extLst>
    </dgm:pt>
    <dgm:pt modelId="{9ECFAF89-3B7C-44A6-903B-16AAEB2CA35C}" type="pres">
      <dgm:prSet presAssocID="{6FE6C208-68B3-4D96-A317-CAA9F240BDAB}" presName="spaceRect" presStyleCnt="0"/>
      <dgm:spPr/>
    </dgm:pt>
    <dgm:pt modelId="{2FD76B2D-12EA-4F60-BB12-E5FE6555E24B}" type="pres">
      <dgm:prSet presAssocID="{6FE6C208-68B3-4D96-A317-CAA9F240BDA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F8D3613C-C1A9-470A-90E0-9E8535087354}" srcId="{EEAF36AC-B883-467C-AD29-5BA2B5B24F79}" destId="{C1B297DC-634F-4210-AA8F-CFC99B3153B5}" srcOrd="1" destOrd="0" parTransId="{7EAB75DA-99E7-4A33-942B-8CBF8FB3BFAF}" sibTransId="{22ACCBF4-773F-4297-ABF8-37780BAEDFB6}"/>
    <dgm:cxn modelId="{B90A2B63-D176-47A5-806F-098463AEB987}" type="presOf" srcId="{EEAF36AC-B883-467C-AD29-5BA2B5B24F79}" destId="{82B75902-C8FD-48B8-8141-36D0A87923B4}" srcOrd="0" destOrd="0" presId="urn:microsoft.com/office/officeart/2018/2/layout/IconLabelList"/>
    <dgm:cxn modelId="{20FAD048-7B89-448C-84CF-970F0F5A8E6E}" type="presOf" srcId="{6FE6C208-68B3-4D96-A317-CAA9F240BDAB}" destId="{2FD76B2D-12EA-4F60-BB12-E5FE6555E24B}" srcOrd="0" destOrd="0" presId="urn:microsoft.com/office/officeart/2018/2/layout/IconLabelList"/>
    <dgm:cxn modelId="{FA120269-65F9-4B38-B8BB-8EA5477640A9}" srcId="{EEAF36AC-B883-467C-AD29-5BA2B5B24F79}" destId="{6FE6C208-68B3-4D96-A317-CAA9F240BDAB}" srcOrd="2" destOrd="0" parTransId="{7DEEE7B1-A06D-4EF5-B6F4-EE8959E5FE02}" sibTransId="{DEE98968-B1B7-4610-82BD-F98E02269C19}"/>
    <dgm:cxn modelId="{508D1A7B-27E9-4D0F-B8F5-34D01FBD9D78}" srcId="{EEAF36AC-B883-467C-AD29-5BA2B5B24F79}" destId="{556EA2AF-B4A7-4E6F-B3B7-4A406CF6006C}" srcOrd="0" destOrd="0" parTransId="{B3434127-5B29-4287-BD58-1848AE6EFFFC}" sibTransId="{7B79A96E-AB35-42CE-85A5-57F03DB3FD06}"/>
    <dgm:cxn modelId="{F47505C7-C303-4724-AE1C-DBFD2A4B95BC}" type="presOf" srcId="{C1B297DC-634F-4210-AA8F-CFC99B3153B5}" destId="{7825D9C6-EAF7-4C71-A175-A5AD0E9F876F}" srcOrd="0" destOrd="0" presId="urn:microsoft.com/office/officeart/2018/2/layout/IconLabelList"/>
    <dgm:cxn modelId="{E92293E4-8594-4939-BBF4-029BFD653EFB}" type="presOf" srcId="{556EA2AF-B4A7-4E6F-B3B7-4A406CF6006C}" destId="{462BD472-167D-429F-92B8-CED39AE8FAC0}" srcOrd="0" destOrd="0" presId="urn:microsoft.com/office/officeart/2018/2/layout/IconLabelList"/>
    <dgm:cxn modelId="{2EFECA90-EB22-4B2B-A66A-641F1BEBFE9C}" type="presParOf" srcId="{82B75902-C8FD-48B8-8141-36D0A87923B4}" destId="{EF03E8CA-CAFD-4111-9A16-F754E99FE16C}" srcOrd="0" destOrd="0" presId="urn:microsoft.com/office/officeart/2018/2/layout/IconLabelList"/>
    <dgm:cxn modelId="{4847C37B-BA61-4E39-872C-AA4217FFB67D}" type="presParOf" srcId="{EF03E8CA-CAFD-4111-9A16-F754E99FE16C}" destId="{D958C56D-A9B5-47A2-8F47-D204A9CD6C12}" srcOrd="0" destOrd="0" presId="urn:microsoft.com/office/officeart/2018/2/layout/IconLabelList"/>
    <dgm:cxn modelId="{6777F4F2-EA3C-4ECD-BD03-0FA9F83A6044}" type="presParOf" srcId="{EF03E8CA-CAFD-4111-9A16-F754E99FE16C}" destId="{8F3A5A3D-4DFE-43EB-912B-0B0264B5C9F7}" srcOrd="1" destOrd="0" presId="urn:microsoft.com/office/officeart/2018/2/layout/IconLabelList"/>
    <dgm:cxn modelId="{8DE607D1-A3AA-4E56-BD64-A8AEDF01C931}" type="presParOf" srcId="{EF03E8CA-CAFD-4111-9A16-F754E99FE16C}" destId="{462BD472-167D-429F-92B8-CED39AE8FAC0}" srcOrd="2" destOrd="0" presId="urn:microsoft.com/office/officeart/2018/2/layout/IconLabelList"/>
    <dgm:cxn modelId="{8BB3AA14-FDF8-4C1A-8355-FD3A8C923D98}" type="presParOf" srcId="{82B75902-C8FD-48B8-8141-36D0A87923B4}" destId="{061A8DB4-C272-4D95-8E25-687B6D16037F}" srcOrd="1" destOrd="0" presId="urn:microsoft.com/office/officeart/2018/2/layout/IconLabelList"/>
    <dgm:cxn modelId="{62E91BC0-22FD-4125-BAAA-CE9F16A33D8D}" type="presParOf" srcId="{82B75902-C8FD-48B8-8141-36D0A87923B4}" destId="{6D23E7EF-6012-46D1-9F01-BC07603A94F8}" srcOrd="2" destOrd="0" presId="urn:microsoft.com/office/officeart/2018/2/layout/IconLabelList"/>
    <dgm:cxn modelId="{BD86A156-DD10-42A4-9BB8-661A33906A4F}" type="presParOf" srcId="{6D23E7EF-6012-46D1-9F01-BC07603A94F8}" destId="{0C4BF25B-1AB5-4B1C-8B9F-2AE8E412E89B}" srcOrd="0" destOrd="0" presId="urn:microsoft.com/office/officeart/2018/2/layout/IconLabelList"/>
    <dgm:cxn modelId="{E26A6514-8E80-4F15-93AD-ADEA200DCF77}" type="presParOf" srcId="{6D23E7EF-6012-46D1-9F01-BC07603A94F8}" destId="{70F4EA58-A35A-49F1-8E1E-8FF62F102620}" srcOrd="1" destOrd="0" presId="urn:microsoft.com/office/officeart/2018/2/layout/IconLabelList"/>
    <dgm:cxn modelId="{7EF7E260-9E01-4BB2-AAEC-C7073632165E}" type="presParOf" srcId="{6D23E7EF-6012-46D1-9F01-BC07603A94F8}" destId="{7825D9C6-EAF7-4C71-A175-A5AD0E9F876F}" srcOrd="2" destOrd="0" presId="urn:microsoft.com/office/officeart/2018/2/layout/IconLabelList"/>
    <dgm:cxn modelId="{E94F36BD-1C06-46DA-8203-FED2727B5190}" type="presParOf" srcId="{82B75902-C8FD-48B8-8141-36D0A87923B4}" destId="{E7431178-5576-4FAD-B636-5D44254CEABB}" srcOrd="3" destOrd="0" presId="urn:microsoft.com/office/officeart/2018/2/layout/IconLabelList"/>
    <dgm:cxn modelId="{488B8F62-FA18-4C71-AF50-2B2C5565CB86}" type="presParOf" srcId="{82B75902-C8FD-48B8-8141-36D0A87923B4}" destId="{E62CFCB9-03FF-4DBA-AD0E-45732DC0EBE8}" srcOrd="4" destOrd="0" presId="urn:microsoft.com/office/officeart/2018/2/layout/IconLabelList"/>
    <dgm:cxn modelId="{1D89A12A-4BB6-49B1-B295-648D8B7B9791}" type="presParOf" srcId="{E62CFCB9-03FF-4DBA-AD0E-45732DC0EBE8}" destId="{3371516A-8CB1-4B0C-9412-8EE5C161F929}" srcOrd="0" destOrd="0" presId="urn:microsoft.com/office/officeart/2018/2/layout/IconLabelList"/>
    <dgm:cxn modelId="{7DE87C6E-1C0A-4242-9603-17B9692E91A1}" type="presParOf" srcId="{E62CFCB9-03FF-4DBA-AD0E-45732DC0EBE8}" destId="{9ECFAF89-3B7C-44A6-903B-16AAEB2CA35C}" srcOrd="1" destOrd="0" presId="urn:microsoft.com/office/officeart/2018/2/layout/IconLabelList"/>
    <dgm:cxn modelId="{07C2A900-2003-47EC-8F5F-583A194FE439}" type="presParOf" srcId="{E62CFCB9-03FF-4DBA-AD0E-45732DC0EBE8}" destId="{2FD76B2D-12EA-4F60-BB12-E5FE6555E24B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211D20-15C4-4D82-87FC-630E966041EB}">
      <dsp:nvSpPr>
        <dsp:cNvPr id="0" name=""/>
        <dsp:cNvSpPr/>
      </dsp:nvSpPr>
      <dsp:spPr>
        <a:xfrm>
          <a:off x="388365" y="377453"/>
          <a:ext cx="1208564" cy="92319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35A80E5-24FC-40C1-848C-780EF87515A5}">
      <dsp:nvSpPr>
        <dsp:cNvPr id="0" name=""/>
        <dsp:cNvSpPr/>
      </dsp:nvSpPr>
      <dsp:spPr>
        <a:xfrm>
          <a:off x="471653" y="456576"/>
          <a:ext cx="1208564" cy="92319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/>
            <a:t>24/7 åbent med studiekort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/>
            <a:t>Faglig hjælp fra 8-16</a:t>
          </a:r>
        </a:p>
      </dsp:txBody>
      <dsp:txXfrm>
        <a:off x="498692" y="483615"/>
        <a:ext cx="1154486" cy="869114"/>
      </dsp:txXfrm>
    </dsp:sp>
    <dsp:sp modelId="{7515B343-7202-4C45-91A5-64FC0F85284A}">
      <dsp:nvSpPr>
        <dsp:cNvPr id="0" name=""/>
        <dsp:cNvSpPr/>
      </dsp:nvSpPr>
      <dsp:spPr>
        <a:xfrm>
          <a:off x="1948325" y="387006"/>
          <a:ext cx="1259057" cy="93649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28CDC0-6417-4E1B-9044-2E1C99888A69}">
      <dsp:nvSpPr>
        <dsp:cNvPr id="0" name=""/>
        <dsp:cNvSpPr/>
      </dsp:nvSpPr>
      <dsp:spPr>
        <a:xfrm>
          <a:off x="2031613" y="466129"/>
          <a:ext cx="1259057" cy="93649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/>
            <a:t>Adgang til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789D4A"/>
              </a:solidFill>
            </a:rPr>
            <a:t> </a:t>
          </a:r>
          <a:r>
            <a:rPr lang="da-DK" sz="1000" kern="1200" dirty="0">
              <a:solidFill>
                <a:srgbClr val="789D4A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online ressourcer </a:t>
          </a:r>
          <a:endParaRPr lang="da-DK" sz="1000" kern="1200" dirty="0">
            <a:solidFill>
              <a:srgbClr val="789D4A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/>
            <a:t>hjemmefra</a:t>
          </a:r>
          <a:br>
            <a:rPr lang="da-DK" sz="1300" kern="1200" dirty="0"/>
          </a:br>
          <a:br>
            <a:rPr lang="da-DK" sz="1300" kern="1200" dirty="0"/>
          </a:br>
          <a:endParaRPr lang="da-DK" sz="1300" kern="1200" dirty="0"/>
        </a:p>
      </dsp:txBody>
      <dsp:txXfrm>
        <a:off x="2059042" y="493558"/>
        <a:ext cx="1204199" cy="881637"/>
      </dsp:txXfrm>
    </dsp:sp>
    <dsp:sp modelId="{E3DDC520-B0D6-4446-A1FC-4AC10770C71E}">
      <dsp:nvSpPr>
        <dsp:cNvPr id="0" name=""/>
        <dsp:cNvSpPr/>
      </dsp:nvSpPr>
      <dsp:spPr>
        <a:xfrm>
          <a:off x="5427858" y="386378"/>
          <a:ext cx="1138605" cy="93425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EF1611E-16FD-4817-A09C-1428BEA15E4F}">
      <dsp:nvSpPr>
        <dsp:cNvPr id="0" name=""/>
        <dsp:cNvSpPr/>
      </dsp:nvSpPr>
      <dsp:spPr>
        <a:xfrm>
          <a:off x="5511146" y="465501"/>
          <a:ext cx="1138605" cy="93425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000" kern="1200" dirty="0">
            <a:solidFill>
              <a:schemeClr val="tx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chemeClr val="tx1"/>
              </a:solidFill>
            </a:rPr>
            <a:t>Mange forskellige </a:t>
          </a:r>
          <a:r>
            <a:rPr lang="da-DK" sz="1000" kern="1200" dirty="0">
              <a:solidFill>
                <a:srgbClr val="789D4A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kurser</a:t>
          </a:r>
          <a:br>
            <a:rPr lang="da-DK" sz="1000" kern="1200" dirty="0">
              <a:solidFill>
                <a:srgbClr val="789D4A"/>
              </a:solidFill>
            </a:rPr>
          </a:br>
          <a:endParaRPr lang="da-DK" sz="1000" kern="1200" dirty="0">
            <a:solidFill>
              <a:srgbClr val="789D4A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chemeClr val="tx1"/>
              </a:solidFill>
            </a:rPr>
            <a:t>Fx</a:t>
          </a:r>
          <a:r>
            <a:rPr lang="da-DK" sz="1000" kern="1200" dirty="0">
              <a:solidFill>
                <a:srgbClr val="789D4A"/>
              </a:solidFill>
            </a:rPr>
            <a:t> </a:t>
          </a:r>
          <a:r>
            <a:rPr lang="da-DK" sz="1000" kern="1200" dirty="0">
              <a:solidFill>
                <a:srgbClr val="789D4A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Webinarer hvert semester</a:t>
          </a:r>
          <a:br>
            <a:rPr lang="da-DK" sz="1000" kern="1200" dirty="0">
              <a:solidFill>
                <a:srgbClr val="789D4A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</a:br>
          <a:r>
            <a:rPr lang="da-DK" sz="1000" kern="1200" dirty="0">
              <a:solidFill>
                <a:srgbClr val="789D4A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om litteratursøgning og akademisk skrivning</a:t>
          </a:r>
          <a:endParaRPr lang="da-DK" sz="1000" kern="1200" dirty="0">
            <a:solidFill>
              <a:srgbClr val="789D4A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1300" kern="1200" dirty="0">
            <a:solidFill>
              <a:srgbClr val="789D4A"/>
            </a:solidFill>
          </a:endParaRPr>
        </a:p>
      </dsp:txBody>
      <dsp:txXfrm>
        <a:off x="5538509" y="492864"/>
        <a:ext cx="1083879" cy="879532"/>
      </dsp:txXfrm>
    </dsp:sp>
    <dsp:sp modelId="{E8FF5FCD-85DE-4B0C-AC9F-62BD5C6B7DD6}">
      <dsp:nvSpPr>
        <dsp:cNvPr id="0" name=""/>
        <dsp:cNvSpPr/>
      </dsp:nvSpPr>
      <dsp:spPr>
        <a:xfrm>
          <a:off x="3742900" y="361550"/>
          <a:ext cx="1272002" cy="96934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31A058-FECF-459E-B5DD-5630E6EF7CE4}">
      <dsp:nvSpPr>
        <dsp:cNvPr id="0" name=""/>
        <dsp:cNvSpPr/>
      </dsp:nvSpPr>
      <dsp:spPr>
        <a:xfrm>
          <a:off x="3826188" y="440673"/>
          <a:ext cx="1272002" cy="96934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/>
            <a:t>Masser af </a:t>
          </a:r>
          <a:r>
            <a:rPr lang="da-DK" sz="1000" kern="1200" dirty="0">
              <a:solidFill>
                <a:srgbClr val="789D4A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gode guides</a:t>
          </a:r>
          <a:br>
            <a:rPr lang="da-DK" sz="1000" kern="1200" dirty="0">
              <a:solidFill>
                <a:srgbClr val="789D4A"/>
              </a:solidFill>
            </a:rPr>
          </a:br>
          <a:endParaRPr lang="da-DK" sz="1000" kern="1200" dirty="0">
            <a:solidFill>
              <a:srgbClr val="789D4A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/>
            <a:t>Fx. </a:t>
          </a:r>
          <a:br>
            <a:rPr lang="da-DK" sz="1000" kern="1200" dirty="0"/>
          </a:br>
          <a:r>
            <a:rPr lang="da-DK" sz="1000" kern="1200" dirty="0">
              <a:solidFill>
                <a:srgbClr val="789D4A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Business litteratursøgnings-guiden</a:t>
          </a:r>
          <a:endParaRPr lang="da-DK" sz="1000" kern="1200" dirty="0">
            <a:solidFill>
              <a:srgbClr val="789D4A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chemeClr val="tx1"/>
              </a:solidFill>
            </a:rPr>
            <a:t>og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000" kern="1200" dirty="0">
              <a:solidFill>
                <a:srgbClr val="789D4A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AI-guiden</a:t>
          </a:r>
          <a:endParaRPr lang="da-DK" sz="1000" kern="1200" dirty="0">
            <a:solidFill>
              <a:srgbClr val="789D4A"/>
            </a:solidFill>
          </a:endParaRPr>
        </a:p>
      </dsp:txBody>
      <dsp:txXfrm>
        <a:off x="3854579" y="469064"/>
        <a:ext cx="1215220" cy="912562"/>
      </dsp:txXfrm>
    </dsp:sp>
    <dsp:sp modelId="{120762B8-E7E2-4AFF-A39A-9C0D46684F4A}">
      <dsp:nvSpPr>
        <dsp:cNvPr id="0" name=""/>
        <dsp:cNvSpPr/>
      </dsp:nvSpPr>
      <dsp:spPr>
        <a:xfrm>
          <a:off x="2127722" y="1750470"/>
          <a:ext cx="2024081" cy="174677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9D53FE1-2219-47E2-A3BB-E6758E194407}">
      <dsp:nvSpPr>
        <dsp:cNvPr id="0" name=""/>
        <dsp:cNvSpPr/>
      </dsp:nvSpPr>
      <dsp:spPr>
        <a:xfrm>
          <a:off x="2211010" y="1829593"/>
          <a:ext cx="2024081" cy="174677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da-DK" sz="3400" kern="1200" dirty="0"/>
          </a:br>
          <a:br>
            <a:rPr lang="da-DK" sz="3400" kern="1200" dirty="0"/>
          </a:br>
          <a:endParaRPr lang="da-DK" sz="3400" kern="1200" dirty="0"/>
        </a:p>
      </dsp:txBody>
      <dsp:txXfrm>
        <a:off x="2262171" y="1880754"/>
        <a:ext cx="1921759" cy="16444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77166D-1A93-412D-8EC7-4950DF4A1D28}">
      <dsp:nvSpPr>
        <dsp:cNvPr id="0" name=""/>
        <dsp:cNvSpPr/>
      </dsp:nvSpPr>
      <dsp:spPr>
        <a:xfrm>
          <a:off x="0" y="589367"/>
          <a:ext cx="2310309" cy="146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2816EF0-015A-433A-8A68-1D364755D4E4}">
      <dsp:nvSpPr>
        <dsp:cNvPr id="0" name=""/>
        <dsp:cNvSpPr/>
      </dsp:nvSpPr>
      <dsp:spPr>
        <a:xfrm>
          <a:off x="256701" y="833233"/>
          <a:ext cx="2310309" cy="146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Hvad</a:t>
          </a:r>
          <a:r>
            <a:rPr lang="en-US" sz="2200" kern="1200" dirty="0"/>
            <a:t> </a:t>
          </a:r>
          <a:br>
            <a:rPr lang="en-US" sz="2200" kern="1200" dirty="0"/>
          </a:br>
          <a:r>
            <a:rPr lang="en-US" sz="2000" kern="1200" dirty="0"/>
            <a:t>er </a:t>
          </a:r>
          <a:r>
            <a:rPr lang="en-US" sz="2000" kern="1200" dirty="0" err="1"/>
            <a:t>hovedtemaet</a:t>
          </a:r>
          <a:r>
            <a:rPr lang="en-US" sz="2000" kern="1200" dirty="0"/>
            <a:t> og </a:t>
          </a:r>
          <a:br>
            <a:rPr lang="en-US" sz="2000" kern="1200" dirty="0"/>
          </a:br>
          <a:r>
            <a:rPr lang="en-US" sz="2000" kern="1200" dirty="0" err="1"/>
            <a:t>problemet</a:t>
          </a:r>
          <a:r>
            <a:rPr lang="en-US" sz="2000" kern="1200" dirty="0"/>
            <a:t>?</a:t>
          </a:r>
          <a:endParaRPr lang="en-US" sz="2200" kern="1200" dirty="0"/>
        </a:p>
      </dsp:txBody>
      <dsp:txXfrm>
        <a:off x="299669" y="876201"/>
        <a:ext cx="2224373" cy="1381110"/>
      </dsp:txXfrm>
    </dsp:sp>
    <dsp:sp modelId="{17FCC0E8-087A-4183-8D74-81346BCE9319}">
      <dsp:nvSpPr>
        <dsp:cNvPr id="0" name=""/>
        <dsp:cNvSpPr/>
      </dsp:nvSpPr>
      <dsp:spPr>
        <a:xfrm>
          <a:off x="2823712" y="589367"/>
          <a:ext cx="2310309" cy="146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F26824A-2CC9-4D6D-9D55-BFF5CA9F00BA}">
      <dsp:nvSpPr>
        <dsp:cNvPr id="0" name=""/>
        <dsp:cNvSpPr/>
      </dsp:nvSpPr>
      <dsp:spPr>
        <a:xfrm>
          <a:off x="3080413" y="833233"/>
          <a:ext cx="2310309" cy="146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Hvorfor</a:t>
          </a:r>
          <a:r>
            <a:rPr lang="en-US" sz="2200" b="1" kern="1200" dirty="0"/>
            <a:t> </a:t>
          </a:r>
          <a:br>
            <a:rPr lang="en-US" sz="2200" b="1" kern="1200" dirty="0"/>
          </a:br>
          <a:r>
            <a:rPr lang="en-US" sz="2000" kern="1200" dirty="0"/>
            <a:t>er det </a:t>
          </a:r>
          <a:r>
            <a:rPr lang="en-US" sz="2000" kern="1200" dirty="0" err="1"/>
            <a:t>vigtigt</a:t>
          </a:r>
          <a:r>
            <a:rPr lang="en-US" sz="2000" kern="1200" dirty="0"/>
            <a:t> </a:t>
          </a:r>
          <a:br>
            <a:rPr lang="en-US" sz="2000" kern="1200" dirty="0"/>
          </a:br>
          <a:r>
            <a:rPr lang="en-US" sz="2000" kern="1200" dirty="0"/>
            <a:t>og for </a:t>
          </a:r>
          <a:br>
            <a:rPr lang="en-US" sz="2000" kern="1200" dirty="0"/>
          </a:br>
          <a:r>
            <a:rPr lang="en-US" sz="2000" kern="1200" dirty="0" err="1"/>
            <a:t>hvem</a:t>
          </a:r>
          <a:r>
            <a:rPr lang="en-US" sz="2000" kern="1200" dirty="0"/>
            <a:t>?</a:t>
          </a:r>
          <a:endParaRPr lang="en-US" sz="2200" kern="1200" dirty="0"/>
        </a:p>
      </dsp:txBody>
      <dsp:txXfrm>
        <a:off x="3123381" y="876201"/>
        <a:ext cx="2224373" cy="1381110"/>
      </dsp:txXfrm>
    </dsp:sp>
    <dsp:sp modelId="{599634F4-CB08-4B8D-9C2D-9EDAFCCDD788}">
      <dsp:nvSpPr>
        <dsp:cNvPr id="0" name=""/>
        <dsp:cNvSpPr/>
      </dsp:nvSpPr>
      <dsp:spPr>
        <a:xfrm>
          <a:off x="5647424" y="589367"/>
          <a:ext cx="2310309" cy="14670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D4AE5CA-7FD1-4019-9A80-1CE0D7C08E71}">
      <dsp:nvSpPr>
        <dsp:cNvPr id="0" name=""/>
        <dsp:cNvSpPr/>
      </dsp:nvSpPr>
      <dsp:spPr>
        <a:xfrm>
          <a:off x="5904125" y="833233"/>
          <a:ext cx="2310309" cy="146704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 err="1"/>
            <a:t>Hvordan</a:t>
          </a:r>
          <a:r>
            <a:rPr lang="en-US" sz="2200" b="1" kern="1200" dirty="0"/>
            <a:t> </a:t>
          </a:r>
          <a:br>
            <a:rPr lang="en-US" sz="2200" b="1" kern="1200" dirty="0"/>
          </a:br>
          <a:r>
            <a:rPr lang="en-US" sz="2000" kern="1200" dirty="0" err="1"/>
            <a:t>vil</a:t>
          </a:r>
          <a:r>
            <a:rPr lang="en-US" sz="2000" kern="1200" dirty="0"/>
            <a:t> du    </a:t>
          </a:r>
          <a:r>
            <a:rPr lang="en-US" sz="2000" kern="1200" dirty="0" err="1"/>
            <a:t>undersøge</a:t>
          </a:r>
          <a:r>
            <a:rPr lang="en-US" sz="2000" kern="1200" dirty="0"/>
            <a:t> </a:t>
          </a:r>
          <a:br>
            <a:rPr lang="en-US" sz="2000" kern="1200" dirty="0"/>
          </a:br>
          <a:r>
            <a:rPr lang="en-US" sz="2000" kern="1200" dirty="0"/>
            <a:t>det?</a:t>
          </a:r>
          <a:endParaRPr lang="en-US" sz="2200" kern="1200" dirty="0"/>
        </a:p>
      </dsp:txBody>
      <dsp:txXfrm>
        <a:off x="5947093" y="876201"/>
        <a:ext cx="2224373" cy="13811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0078CB-7D3F-4B46-AFB9-5AFCF190D943}">
      <dsp:nvSpPr>
        <dsp:cNvPr id="0" name=""/>
        <dsp:cNvSpPr/>
      </dsp:nvSpPr>
      <dsp:spPr>
        <a:xfrm>
          <a:off x="2406" y="111611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Læs om </a:t>
          </a:r>
          <a:r>
            <a:rPr lang="en-US" sz="1300" kern="1200" dirty="0" err="1">
              <a:solidFill>
                <a:schemeClr val="bg1"/>
              </a:solidFill>
            </a:rPr>
            <a:t>hvad</a:t>
          </a:r>
          <a:r>
            <a:rPr lang="en-US" sz="1300" kern="1200" dirty="0">
              <a:solidFill>
                <a:schemeClr val="bg1"/>
              </a:solidFill>
            </a:rPr>
            <a:t> der </a:t>
          </a:r>
          <a:r>
            <a:rPr lang="en-US" sz="1300" kern="1200" dirty="0" err="1">
              <a:solidFill>
                <a:schemeClr val="bg1"/>
              </a:solidFill>
            </a:rPr>
            <a:t>forventes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i</a:t>
          </a:r>
          <a:r>
            <a:rPr lang="en-US" sz="1300" kern="1200" dirty="0">
              <a:solidFill>
                <a:schemeClr val="bg1"/>
              </a:solidFill>
            </a:rPr>
            <a:t> 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fagbeskrivelsen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2406" y="111611"/>
        <a:ext cx="1909049" cy="1145429"/>
      </dsp:txXfrm>
    </dsp:sp>
    <dsp:sp modelId="{5D6143B3-745F-4BBB-9C61-75CDEC7FD375}">
      <dsp:nvSpPr>
        <dsp:cNvPr id="0" name=""/>
        <dsp:cNvSpPr/>
      </dsp:nvSpPr>
      <dsp:spPr>
        <a:xfrm>
          <a:off x="2102360" y="111611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Læs mere om </a:t>
          </a:r>
          <a:r>
            <a:rPr lang="en-US" sz="1300" kern="1200" dirty="0" err="1">
              <a:solidFill>
                <a:schemeClr val="bg1"/>
              </a:solidFill>
            </a:rPr>
            <a:t>bachelorprojekter</a:t>
          </a:r>
          <a:r>
            <a:rPr lang="en-US" sz="1300" kern="1200" dirty="0">
              <a:solidFill>
                <a:schemeClr val="bg1"/>
              </a:solidFill>
            </a:rPr>
            <a:t> på </a:t>
          </a:r>
          <a:r>
            <a:rPr lang="en-US" sz="1300" kern="1200" dirty="0">
              <a:solidFill>
                <a:schemeClr val="bg1"/>
              </a:solidFill>
              <a:hlinkClick xmlns:r="http://schemas.openxmlformats.org/officeDocument/2006/relationships" r:id="rId2"/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2102360" y="111611"/>
        <a:ext cx="1909049" cy="1145429"/>
      </dsp:txXfrm>
    </dsp:sp>
    <dsp:sp modelId="{D15054BB-8CA2-4DD4-A24F-C5A0739BE191}">
      <dsp:nvSpPr>
        <dsp:cNvPr id="0" name=""/>
        <dsp:cNvSpPr/>
      </dsp:nvSpPr>
      <dsp:spPr>
        <a:xfrm>
          <a:off x="4202314" y="111611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b="0" kern="1200" dirty="0">
              <a:solidFill>
                <a:schemeClr val="bg1"/>
              </a:solidFill>
            </a:rPr>
            <a:t>Læs om formalia for større skriftlige opgaver </a:t>
          </a:r>
          <a:r>
            <a:rPr lang="da-DK" sz="1300" b="0" kern="1200" dirty="0">
              <a:solidFill>
                <a:srgbClr val="0070C0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b="0" kern="1200" dirty="0">
            <a:solidFill>
              <a:srgbClr val="0070C0"/>
            </a:solidFill>
          </a:endParaRPr>
        </a:p>
      </dsp:txBody>
      <dsp:txXfrm>
        <a:off x="4202314" y="111611"/>
        <a:ext cx="1909049" cy="1145429"/>
      </dsp:txXfrm>
    </dsp:sp>
    <dsp:sp modelId="{E441A554-2997-40BE-8CDB-457725DBD50E}">
      <dsp:nvSpPr>
        <dsp:cNvPr id="0" name=""/>
        <dsp:cNvSpPr/>
      </dsp:nvSpPr>
      <dsp:spPr>
        <a:xfrm>
          <a:off x="6302269" y="111611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Husk at </a:t>
          </a:r>
          <a:r>
            <a:rPr lang="en-US" sz="1300" kern="1200" dirty="0" err="1">
              <a:solidFill>
                <a:schemeClr val="bg1"/>
              </a:solidFill>
            </a:rPr>
            <a:t>melde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jer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til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faget</a:t>
          </a:r>
          <a:r>
            <a:rPr lang="en-US" sz="1300" kern="1200" dirty="0">
              <a:solidFill>
                <a:schemeClr val="bg1"/>
              </a:solidFill>
            </a:rPr>
            <a:t>! Læs mere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6302269" y="111611"/>
        <a:ext cx="1909049" cy="1145429"/>
      </dsp:txXfrm>
    </dsp:sp>
    <dsp:sp modelId="{7E11BDC7-8037-477E-B061-EB54F5B454C7}">
      <dsp:nvSpPr>
        <dsp:cNvPr id="0" name=""/>
        <dsp:cNvSpPr/>
      </dsp:nvSpPr>
      <dsp:spPr>
        <a:xfrm>
          <a:off x="2406" y="1447945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Læs om </a:t>
          </a:r>
          <a:r>
            <a:rPr lang="en-US" sz="1300" kern="1200" dirty="0" err="1">
              <a:solidFill>
                <a:schemeClr val="bg1"/>
              </a:solidFill>
            </a:rPr>
            <a:t>hvordan</a:t>
          </a:r>
          <a:r>
            <a:rPr lang="en-US" sz="1300" kern="1200" dirty="0">
              <a:solidFill>
                <a:schemeClr val="bg1"/>
              </a:solidFill>
            </a:rPr>
            <a:t> man </a:t>
          </a:r>
          <a:r>
            <a:rPr lang="en-US" sz="1300" kern="1200" dirty="0" err="1">
              <a:solidFill>
                <a:schemeClr val="bg1"/>
              </a:solidFill>
            </a:rPr>
            <a:t>refererer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til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kilder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i</a:t>
          </a:r>
          <a:r>
            <a:rPr lang="en-US" sz="1300" kern="1200" dirty="0">
              <a:solidFill>
                <a:schemeClr val="bg1"/>
              </a:solidFill>
            </a:rPr>
            <a:t> SDUs guide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5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2406" y="1447945"/>
        <a:ext cx="1909049" cy="1145429"/>
      </dsp:txXfrm>
    </dsp:sp>
    <dsp:sp modelId="{39A2D798-6E51-456B-8B4C-79E49E86DAE3}">
      <dsp:nvSpPr>
        <dsp:cNvPr id="0" name=""/>
        <dsp:cNvSpPr/>
      </dsp:nvSpPr>
      <dsp:spPr>
        <a:xfrm>
          <a:off x="2102360" y="1447945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>
              <a:solidFill>
                <a:schemeClr val="bg1"/>
              </a:solidFill>
            </a:rPr>
            <a:t>Læs om brug af generativ AI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6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2102360" y="1447945"/>
        <a:ext cx="1909049" cy="1145429"/>
      </dsp:txXfrm>
    </dsp:sp>
    <dsp:sp modelId="{F25C8987-791F-4683-9C08-6E169D6E2115}">
      <dsp:nvSpPr>
        <dsp:cNvPr id="0" name=""/>
        <dsp:cNvSpPr/>
      </dsp:nvSpPr>
      <dsp:spPr>
        <a:xfrm>
          <a:off x="4202314" y="1447945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>
              <a:solidFill>
                <a:schemeClr val="bg1"/>
              </a:solidFill>
            </a:rPr>
            <a:t>Læs AI værktøjer på SDU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7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4202314" y="1447945"/>
        <a:ext cx="1909049" cy="1145429"/>
      </dsp:txXfrm>
    </dsp:sp>
    <dsp:sp modelId="{0EA3B273-27A4-46A2-9F45-7E8DAAD58953}">
      <dsp:nvSpPr>
        <dsp:cNvPr id="0" name=""/>
        <dsp:cNvSpPr/>
      </dsp:nvSpPr>
      <dsp:spPr>
        <a:xfrm>
          <a:off x="6302269" y="1447945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Læs om </a:t>
          </a:r>
          <a:r>
            <a:rPr lang="en-US" sz="1300" kern="1200" dirty="0" err="1">
              <a:solidFill>
                <a:schemeClr val="bg1"/>
              </a:solidFill>
            </a:rPr>
            <a:t>hvordan</a:t>
          </a:r>
          <a:r>
            <a:rPr lang="en-US" sz="1300" kern="1200" dirty="0">
              <a:solidFill>
                <a:schemeClr val="bg1"/>
              </a:solidFill>
            </a:rPr>
            <a:t> man </a:t>
          </a:r>
          <a:r>
            <a:rPr lang="en-US" sz="1300" kern="1200" dirty="0" err="1">
              <a:solidFill>
                <a:schemeClr val="bg1"/>
              </a:solidFill>
            </a:rPr>
            <a:t>søger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efter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litteratur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i</a:t>
          </a:r>
          <a:r>
            <a:rPr lang="en-US" sz="1300" kern="1200" dirty="0">
              <a:solidFill>
                <a:schemeClr val="bg1"/>
              </a:solidFill>
            </a:rPr>
            <a:t> SDUs guide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6302269" y="1447945"/>
        <a:ext cx="1909049" cy="1145429"/>
      </dsp:txXfrm>
    </dsp:sp>
    <dsp:sp modelId="{991BB082-8828-4321-B5D8-89014B0D701C}">
      <dsp:nvSpPr>
        <dsp:cNvPr id="0" name=""/>
        <dsp:cNvSpPr/>
      </dsp:nvSpPr>
      <dsp:spPr>
        <a:xfrm>
          <a:off x="2406" y="2784280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>
              <a:solidFill>
                <a:schemeClr val="bg1"/>
              </a:solidFill>
            </a:rPr>
            <a:t>Læs om </a:t>
          </a:r>
          <a:r>
            <a:rPr lang="en-US" sz="1300" kern="1200" dirty="0" err="1">
              <a:solidFill>
                <a:schemeClr val="bg1"/>
              </a:solidFill>
            </a:rPr>
            <a:t>hvordan</a:t>
          </a:r>
          <a:r>
            <a:rPr lang="en-US" sz="1300" kern="1200" dirty="0">
              <a:solidFill>
                <a:schemeClr val="bg1"/>
              </a:solidFill>
            </a:rPr>
            <a:t> man </a:t>
          </a:r>
          <a:r>
            <a:rPr lang="en-US" sz="1300" kern="1200" dirty="0" err="1">
              <a:solidFill>
                <a:schemeClr val="bg1"/>
              </a:solidFill>
            </a:rPr>
            <a:t>søger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efter</a:t>
          </a:r>
          <a:r>
            <a:rPr lang="en-US" sz="1300" kern="1200" dirty="0">
              <a:solidFill>
                <a:schemeClr val="bg1"/>
              </a:solidFill>
            </a:rPr>
            <a:t> business data </a:t>
          </a:r>
          <a:r>
            <a:rPr lang="en-US" sz="1300" kern="1200" dirty="0" err="1">
              <a:solidFill>
                <a:schemeClr val="bg1"/>
              </a:solidFill>
            </a:rPr>
            <a:t>i</a:t>
          </a:r>
          <a:r>
            <a:rPr lang="en-US" sz="1300" kern="1200" dirty="0">
              <a:solidFill>
                <a:schemeClr val="bg1"/>
              </a:solidFill>
            </a:rPr>
            <a:t> SDUs guide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9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2406" y="2784280"/>
        <a:ext cx="1909049" cy="1145429"/>
      </dsp:txXfrm>
    </dsp:sp>
    <dsp:sp modelId="{08CFFC5A-18DC-4C0B-B846-1106B58A003E}">
      <dsp:nvSpPr>
        <dsp:cNvPr id="0" name=""/>
        <dsp:cNvSpPr/>
      </dsp:nvSpPr>
      <dsp:spPr>
        <a:xfrm>
          <a:off x="2102360" y="2784280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chemeClr val="bg1"/>
              </a:solidFill>
            </a:rPr>
            <a:t>Læs</a:t>
          </a:r>
          <a:r>
            <a:rPr lang="en-US" sz="1300" kern="1200" dirty="0">
              <a:solidFill>
                <a:schemeClr val="bg1"/>
              </a:solidFill>
            </a:rPr>
            <a:t> om </a:t>
          </a:r>
          <a:r>
            <a:rPr lang="en-US" sz="1300" kern="1200" dirty="0" err="1">
              <a:solidFill>
                <a:schemeClr val="bg1"/>
              </a:solidFill>
            </a:rPr>
            <a:t>Bibliotekets</a:t>
          </a:r>
          <a:r>
            <a:rPr lang="en-US" sz="1300" kern="1200" dirty="0">
              <a:solidFill>
                <a:schemeClr val="bg1"/>
              </a:solidFill>
            </a:rPr>
            <a:t> mange </a:t>
          </a:r>
          <a:r>
            <a:rPr lang="en-US" sz="1300" kern="1200" dirty="0" err="1">
              <a:solidFill>
                <a:schemeClr val="bg1"/>
              </a:solidFill>
            </a:rPr>
            <a:t>muligheder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2102360" y="2784280"/>
        <a:ext cx="1909049" cy="1145429"/>
      </dsp:txXfrm>
    </dsp:sp>
    <dsp:sp modelId="{E51664BF-1806-4A2C-BA9B-F3D4ECC3066C}">
      <dsp:nvSpPr>
        <dsp:cNvPr id="0" name=""/>
        <dsp:cNvSpPr/>
      </dsp:nvSpPr>
      <dsp:spPr>
        <a:xfrm>
          <a:off x="4202314" y="2784280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>
              <a:solidFill>
                <a:schemeClr val="bg1"/>
              </a:solidFill>
            </a:rPr>
            <a:t>Læs</a:t>
          </a:r>
          <a:r>
            <a:rPr lang="en-US" sz="1300" kern="1200" dirty="0">
              <a:solidFill>
                <a:schemeClr val="bg1"/>
              </a:solidFill>
            </a:rPr>
            <a:t> om </a:t>
          </a:r>
          <a:r>
            <a:rPr lang="en-US" sz="1300" kern="1200" dirty="0" err="1">
              <a:solidFill>
                <a:schemeClr val="bg1"/>
              </a:solidFill>
            </a:rPr>
            <a:t>Bibliotekets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 err="1">
              <a:solidFill>
                <a:schemeClr val="bg1"/>
              </a:solidFill>
            </a:rPr>
            <a:t>kurser</a:t>
          </a:r>
          <a:r>
            <a:rPr lang="en-US" sz="1300" kern="1200" dirty="0">
              <a:solidFill>
                <a:schemeClr val="bg1"/>
              </a:solidFill>
            </a:rPr>
            <a:t>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1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4202314" y="2784280"/>
        <a:ext cx="1909049" cy="1145429"/>
      </dsp:txXfrm>
    </dsp:sp>
    <dsp:sp modelId="{F8E064C4-A79A-471B-B30A-39C3C5DAABA8}">
      <dsp:nvSpPr>
        <dsp:cNvPr id="0" name=""/>
        <dsp:cNvSpPr/>
      </dsp:nvSpPr>
      <dsp:spPr>
        <a:xfrm>
          <a:off x="6302269" y="2784280"/>
          <a:ext cx="1909049" cy="1145429"/>
        </a:xfrm>
        <a:prstGeom prst="rect">
          <a:avLst/>
        </a:prstGeom>
        <a:solidFill>
          <a:schemeClr val="tx1"/>
        </a:solidFill>
        <a:ln w="1905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300" kern="1200" dirty="0">
              <a:solidFill>
                <a:schemeClr val="bg1"/>
              </a:solidFill>
            </a:rPr>
            <a:t>Find tidligere bachelorprojekter på HA </a:t>
          </a:r>
          <a:r>
            <a:rPr lang="en-US" sz="1300" kern="1200" dirty="0">
              <a:solidFill>
                <a:srgbClr val="0070C0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her</a:t>
          </a:r>
          <a:endParaRPr lang="en-US" sz="1300" kern="1200" dirty="0">
            <a:solidFill>
              <a:srgbClr val="0070C0"/>
            </a:solidFill>
          </a:endParaRPr>
        </a:p>
      </dsp:txBody>
      <dsp:txXfrm>
        <a:off x="6302269" y="2784280"/>
        <a:ext cx="1909049" cy="114542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ACD655-31BA-43D3-A395-B6FFC0D47D62}">
      <dsp:nvSpPr>
        <dsp:cNvPr id="0" name=""/>
        <dsp:cNvSpPr/>
      </dsp:nvSpPr>
      <dsp:spPr>
        <a:xfrm>
          <a:off x="0" y="4591"/>
          <a:ext cx="3912300" cy="4583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F6E7E1-0EF6-4FAA-AE8E-74448DFA25AB}">
      <dsp:nvSpPr>
        <dsp:cNvPr id="0" name=""/>
        <dsp:cNvSpPr/>
      </dsp:nvSpPr>
      <dsp:spPr>
        <a:xfrm>
          <a:off x="138663" y="107729"/>
          <a:ext cx="252361" cy="2521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BFB698-E1C0-450A-9AE3-68A6A6B7D646}">
      <dsp:nvSpPr>
        <dsp:cNvPr id="0" name=""/>
        <dsp:cNvSpPr/>
      </dsp:nvSpPr>
      <dsp:spPr>
        <a:xfrm>
          <a:off x="529688" y="4591"/>
          <a:ext cx="3303477" cy="601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73" tIns="63673" rIns="63673" bIns="6367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Hvis du leder efter en relevant samarbejdspartner – inputs til research &amp; jobbank</a:t>
          </a:r>
          <a:endParaRPr lang="en-US" sz="1400" kern="1200" dirty="0"/>
        </a:p>
      </dsp:txBody>
      <dsp:txXfrm>
        <a:off x="529688" y="4591"/>
        <a:ext cx="3303477" cy="601638"/>
      </dsp:txXfrm>
    </dsp:sp>
    <dsp:sp modelId="{679BA4B9-F521-4D7F-9F9C-FA2D6F69F1F5}">
      <dsp:nvSpPr>
        <dsp:cNvPr id="0" name=""/>
        <dsp:cNvSpPr/>
      </dsp:nvSpPr>
      <dsp:spPr>
        <a:xfrm>
          <a:off x="0" y="756640"/>
          <a:ext cx="3912300" cy="4583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114C30-3D2D-4B2B-9F9A-04007B6324A3}">
      <dsp:nvSpPr>
        <dsp:cNvPr id="0" name=""/>
        <dsp:cNvSpPr/>
      </dsp:nvSpPr>
      <dsp:spPr>
        <a:xfrm>
          <a:off x="138663" y="859778"/>
          <a:ext cx="252361" cy="25211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8C90AC-7B73-4AC6-9E56-EC4718D3A2FE}">
      <dsp:nvSpPr>
        <dsp:cNvPr id="0" name=""/>
        <dsp:cNvSpPr/>
      </dsp:nvSpPr>
      <dsp:spPr>
        <a:xfrm>
          <a:off x="529688" y="756640"/>
          <a:ext cx="3303477" cy="601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73" tIns="63673" rIns="63673" bIns="6367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 err="1"/>
            <a:t>Reaching</a:t>
          </a:r>
          <a:r>
            <a:rPr lang="da-DK" sz="1400" kern="1200" dirty="0"/>
            <a:t> out – hvordan kontakter du virksomheder og på hvilket niveau</a:t>
          </a:r>
          <a:endParaRPr lang="en-US" sz="1400" kern="1200" dirty="0"/>
        </a:p>
      </dsp:txBody>
      <dsp:txXfrm>
        <a:off x="529688" y="756640"/>
        <a:ext cx="3303477" cy="601638"/>
      </dsp:txXfrm>
    </dsp:sp>
    <dsp:sp modelId="{B74680EF-B982-42BF-9B1A-60B86D549244}">
      <dsp:nvSpPr>
        <dsp:cNvPr id="0" name=""/>
        <dsp:cNvSpPr/>
      </dsp:nvSpPr>
      <dsp:spPr>
        <a:xfrm>
          <a:off x="0" y="1508688"/>
          <a:ext cx="3912300" cy="4583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F16E21-0728-4DA4-BDB3-D0A69223FEBB}">
      <dsp:nvSpPr>
        <dsp:cNvPr id="0" name=""/>
        <dsp:cNvSpPr/>
      </dsp:nvSpPr>
      <dsp:spPr>
        <a:xfrm>
          <a:off x="138663" y="1611826"/>
          <a:ext cx="252361" cy="25211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3D9B8B-1747-4666-958C-EB3B4B604437}">
      <dsp:nvSpPr>
        <dsp:cNvPr id="0" name=""/>
        <dsp:cNvSpPr/>
      </dsp:nvSpPr>
      <dsp:spPr>
        <a:xfrm>
          <a:off x="529688" y="1508688"/>
          <a:ext cx="3303477" cy="601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73" tIns="63673" rIns="63673" bIns="6367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Råd til aftalefasen – </a:t>
          </a:r>
          <a:r>
            <a:rPr lang="da-DK" sz="1400" kern="1200" dirty="0" err="1"/>
            <a:t>e.g</a:t>
          </a:r>
          <a:r>
            <a:rPr lang="da-DK" sz="1400" kern="1200" dirty="0"/>
            <a:t>. NDA på mitsdu.dk/</a:t>
          </a:r>
          <a:r>
            <a:rPr lang="da-DK" sz="1400" kern="1200" dirty="0" err="1"/>
            <a:t>career</a:t>
          </a:r>
          <a:r>
            <a:rPr lang="da-DK" sz="1400" kern="1200" dirty="0"/>
            <a:t> </a:t>
          </a:r>
          <a:r>
            <a:rPr lang="da-DK" sz="1400" kern="1200" dirty="0" err="1"/>
            <a:t>paths</a:t>
          </a:r>
          <a:endParaRPr lang="da-DK" sz="1400" kern="1200" dirty="0"/>
        </a:p>
      </dsp:txBody>
      <dsp:txXfrm>
        <a:off x="529688" y="1508688"/>
        <a:ext cx="3303477" cy="601638"/>
      </dsp:txXfrm>
    </dsp:sp>
    <dsp:sp modelId="{5F33CE71-7892-44AA-99B7-C48935AD2A21}">
      <dsp:nvSpPr>
        <dsp:cNvPr id="0" name=""/>
        <dsp:cNvSpPr/>
      </dsp:nvSpPr>
      <dsp:spPr>
        <a:xfrm>
          <a:off x="0" y="2260737"/>
          <a:ext cx="3912300" cy="4583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2E482E-186C-4970-8C71-BD69420CB2D9}">
      <dsp:nvSpPr>
        <dsp:cNvPr id="0" name=""/>
        <dsp:cNvSpPr/>
      </dsp:nvSpPr>
      <dsp:spPr>
        <a:xfrm>
          <a:off x="138663" y="2363875"/>
          <a:ext cx="252361" cy="25211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A208B1-DFE7-4840-8D1A-426AC372688F}">
      <dsp:nvSpPr>
        <dsp:cNvPr id="0" name=""/>
        <dsp:cNvSpPr/>
      </dsp:nvSpPr>
      <dsp:spPr>
        <a:xfrm>
          <a:off x="529688" y="2260737"/>
          <a:ext cx="3303477" cy="601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73" tIns="63673" rIns="63673" bIns="6367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Samarbejdsprocessen – </a:t>
          </a:r>
          <a:r>
            <a:rPr lang="da-DK" sz="1400" kern="1200" dirty="0" err="1"/>
            <a:t>how</a:t>
          </a:r>
          <a:r>
            <a:rPr lang="da-DK" sz="1400" kern="1200" dirty="0"/>
            <a:t> to </a:t>
          </a:r>
          <a:r>
            <a:rPr lang="da-DK" sz="1400" kern="1200" dirty="0" err="1"/>
            <a:t>navigate</a:t>
          </a:r>
          <a:r>
            <a:rPr lang="da-DK" sz="1400" kern="1200" dirty="0"/>
            <a:t> in the </a:t>
          </a:r>
          <a:r>
            <a:rPr lang="da-DK" sz="1400" kern="1200" dirty="0" err="1"/>
            <a:t>organization</a:t>
          </a:r>
          <a:r>
            <a:rPr lang="da-DK" sz="1400" kern="1200" dirty="0"/>
            <a:t> for </a:t>
          </a:r>
          <a:r>
            <a:rPr lang="da-DK" sz="1400" kern="1200" dirty="0" err="1"/>
            <a:t>mutual</a:t>
          </a:r>
          <a:r>
            <a:rPr lang="da-DK" sz="1400" kern="1200" dirty="0"/>
            <a:t> benefit</a:t>
          </a:r>
          <a:endParaRPr lang="en-US" sz="1400" kern="1200" dirty="0"/>
        </a:p>
      </dsp:txBody>
      <dsp:txXfrm>
        <a:off x="529688" y="2260737"/>
        <a:ext cx="3303477" cy="601638"/>
      </dsp:txXfrm>
    </dsp:sp>
    <dsp:sp modelId="{55A99FDC-DD6C-4CCF-92E8-16C1EE412F10}">
      <dsp:nvSpPr>
        <dsp:cNvPr id="0" name=""/>
        <dsp:cNvSpPr/>
      </dsp:nvSpPr>
      <dsp:spPr>
        <a:xfrm>
          <a:off x="0" y="3012785"/>
          <a:ext cx="3912300" cy="458391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0A8752-7D27-442B-8DC7-9D841E4D52C0}">
      <dsp:nvSpPr>
        <dsp:cNvPr id="0" name=""/>
        <dsp:cNvSpPr/>
      </dsp:nvSpPr>
      <dsp:spPr>
        <a:xfrm>
          <a:off x="138663" y="3115923"/>
          <a:ext cx="252361" cy="25211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431FED-6B5C-43A5-8E4C-556F03716934}">
      <dsp:nvSpPr>
        <dsp:cNvPr id="0" name=""/>
        <dsp:cNvSpPr/>
      </dsp:nvSpPr>
      <dsp:spPr>
        <a:xfrm>
          <a:off x="529688" y="3012785"/>
          <a:ext cx="3303477" cy="6016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673" tIns="63673" rIns="63673" bIns="63673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400" kern="1200" dirty="0"/>
            <a:t>Hvordan I holder kontakten efter samarbejde – det kan være jeres fremtidige arbejdsplads</a:t>
          </a:r>
          <a:endParaRPr lang="en-US" sz="1400" kern="1200" dirty="0"/>
        </a:p>
      </dsp:txBody>
      <dsp:txXfrm>
        <a:off x="529688" y="3012785"/>
        <a:ext cx="3303477" cy="60163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213ADA-67C1-4B0A-8BFA-174CCCC176C5}">
      <dsp:nvSpPr>
        <dsp:cNvPr id="0" name=""/>
        <dsp:cNvSpPr/>
      </dsp:nvSpPr>
      <dsp:spPr>
        <a:xfrm rot="16200000">
          <a:off x="1331118" y="-1331118"/>
          <a:ext cx="1444823" cy="410706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 err="1"/>
            <a:t>Desk</a:t>
          </a:r>
          <a:r>
            <a:rPr lang="da-DK" sz="2400" kern="1200" dirty="0"/>
            <a:t> research, databases, media, virksomhedshjemmesider </a:t>
          </a:r>
        </a:p>
      </dsp:txBody>
      <dsp:txXfrm rot="5400000">
        <a:off x="-1" y="1"/>
        <a:ext cx="4107061" cy="1083617"/>
      </dsp:txXfrm>
    </dsp:sp>
    <dsp:sp modelId="{24E66D40-7D2D-40AE-9AF3-7E821E95478D}">
      <dsp:nvSpPr>
        <dsp:cNvPr id="0" name=""/>
        <dsp:cNvSpPr/>
      </dsp:nvSpPr>
      <dsp:spPr>
        <a:xfrm>
          <a:off x="4107779" y="8336"/>
          <a:ext cx="4070138" cy="1428150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LinkedIn, SDU Jobbank, </a:t>
          </a:r>
          <a:r>
            <a:rPr lang="da-DK" sz="2400" kern="1200" dirty="0" err="1"/>
            <a:t>Career</a:t>
          </a:r>
          <a:r>
            <a:rPr lang="da-DK" sz="2400" kern="1200" dirty="0"/>
            <a:t> Fairs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da-DK" sz="2000" kern="1200" dirty="0">
            <a:solidFill>
              <a:srgbClr val="0070C0"/>
            </a:solidFill>
          </a:endParaRPr>
        </a:p>
      </dsp:txBody>
      <dsp:txXfrm>
        <a:off x="4107779" y="8336"/>
        <a:ext cx="4070138" cy="1071112"/>
      </dsp:txXfrm>
    </dsp:sp>
    <dsp:sp modelId="{6A49168D-E5DE-4C43-90E8-B0C1F80EA2F6}">
      <dsp:nvSpPr>
        <dsp:cNvPr id="0" name=""/>
        <dsp:cNvSpPr/>
      </dsp:nvSpPr>
      <dsp:spPr>
        <a:xfrm rot="10800000">
          <a:off x="0" y="1444823"/>
          <a:ext cx="4107061" cy="1444823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Netværk – både private og professionelle kontakter</a:t>
          </a:r>
        </a:p>
      </dsp:txBody>
      <dsp:txXfrm rot="10800000">
        <a:off x="0" y="1806029"/>
        <a:ext cx="4107061" cy="1083617"/>
      </dsp:txXfrm>
    </dsp:sp>
    <dsp:sp modelId="{05B0F98F-3431-46BD-BC79-8CC076C9F9B2}">
      <dsp:nvSpPr>
        <dsp:cNvPr id="0" name=""/>
        <dsp:cNvSpPr/>
      </dsp:nvSpPr>
      <dsp:spPr>
        <a:xfrm rot="5400000">
          <a:off x="5438179" y="113704"/>
          <a:ext cx="1444823" cy="4107061"/>
        </a:xfrm>
        <a:prstGeom prst="round1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400" kern="1200" dirty="0"/>
            <a:t>Kontakter, projekter, cases, praktikforløb osv. fra jeres studietid</a:t>
          </a:r>
        </a:p>
      </dsp:txBody>
      <dsp:txXfrm rot="-5400000">
        <a:off x="4107060" y="1806029"/>
        <a:ext cx="4107061" cy="1083617"/>
      </dsp:txXfrm>
    </dsp:sp>
    <dsp:sp modelId="{E1B01858-86AD-426C-BA66-79A2C8777824}">
      <dsp:nvSpPr>
        <dsp:cNvPr id="0" name=""/>
        <dsp:cNvSpPr/>
      </dsp:nvSpPr>
      <dsp:spPr>
        <a:xfrm>
          <a:off x="2874942" y="1087041"/>
          <a:ext cx="2464236" cy="722411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800" kern="1200" dirty="0" err="1"/>
            <a:t>Opportunities</a:t>
          </a:r>
          <a:endParaRPr lang="da-DK" sz="2800" kern="1200" dirty="0"/>
        </a:p>
      </dsp:txBody>
      <dsp:txXfrm>
        <a:off x="2910207" y="1122306"/>
        <a:ext cx="2393706" cy="65188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8C56D-A9B5-47A2-8F47-D204A9CD6C12}">
      <dsp:nvSpPr>
        <dsp:cNvPr id="0" name=""/>
        <dsp:cNvSpPr/>
      </dsp:nvSpPr>
      <dsp:spPr>
        <a:xfrm>
          <a:off x="747717" y="389775"/>
          <a:ext cx="1080882" cy="108088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2BD472-167D-429F-92B8-CED39AE8FAC0}">
      <dsp:nvSpPr>
        <dsp:cNvPr id="0" name=""/>
        <dsp:cNvSpPr/>
      </dsp:nvSpPr>
      <dsp:spPr>
        <a:xfrm>
          <a:off x="87177" y="1788571"/>
          <a:ext cx="24019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I kan lave </a:t>
          </a:r>
          <a:r>
            <a:rPr lang="da-DK" sz="1200" kern="1200" dirty="0">
              <a:solidFill>
                <a:srgbClr val="0070C0"/>
              </a:solidFill>
            </a:rPr>
            <a:t>drop-in visit </a:t>
          </a:r>
          <a:r>
            <a:rPr lang="da-DK" sz="1200" kern="1200" dirty="0"/>
            <a:t>i vores karrierevejledning på </a:t>
          </a:r>
          <a:r>
            <a:rPr lang="da-DK" sz="1200" kern="1200" dirty="0" err="1"/>
            <a:t>Gydehutten</a:t>
          </a:r>
          <a:r>
            <a:rPr lang="da-DK" sz="1200" kern="1200" dirty="0"/>
            <a:t> </a:t>
          </a:r>
        </a:p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10-14, alle dage udover </a:t>
          </a:r>
          <a:r>
            <a:rPr lang="da-DK" sz="1200" kern="1200" dirty="0" err="1"/>
            <a:t>snsdag</a:t>
          </a:r>
          <a:endParaRPr lang="en-US" sz="1200" kern="1200" dirty="0"/>
        </a:p>
      </dsp:txBody>
      <dsp:txXfrm>
        <a:off x="87177" y="1788571"/>
        <a:ext cx="2401962" cy="720000"/>
      </dsp:txXfrm>
    </dsp:sp>
    <dsp:sp modelId="{0C4BF25B-1AB5-4B1C-8B9F-2AE8E412E89B}">
      <dsp:nvSpPr>
        <dsp:cNvPr id="0" name=""/>
        <dsp:cNvSpPr/>
      </dsp:nvSpPr>
      <dsp:spPr>
        <a:xfrm>
          <a:off x="3570022" y="389775"/>
          <a:ext cx="1080882" cy="108088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25D9C6-EAF7-4C71-A175-A5AD0E9F876F}">
      <dsp:nvSpPr>
        <dsp:cNvPr id="0" name=""/>
        <dsp:cNvSpPr/>
      </dsp:nvSpPr>
      <dsp:spPr>
        <a:xfrm>
          <a:off x="2909482" y="1788571"/>
          <a:ext cx="24019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I kan booke en karrierevejledning alle dage fra 9-15 udover onsdag på </a:t>
          </a:r>
          <a:r>
            <a:rPr lang="da-DK" sz="1200" kern="1200" dirty="0">
              <a:hlinkClick xmlns:r="http://schemas.openxmlformats.org/officeDocument/2006/relationships" r:id="rId5"/>
            </a:rPr>
            <a:t>https://minkarriere.sdu.dk/</a:t>
          </a:r>
          <a:endParaRPr lang="en-US" sz="1200" kern="1200" dirty="0"/>
        </a:p>
      </dsp:txBody>
      <dsp:txXfrm>
        <a:off x="2909482" y="1788571"/>
        <a:ext cx="2401962" cy="720000"/>
      </dsp:txXfrm>
    </dsp:sp>
    <dsp:sp modelId="{3371516A-8CB1-4B0C-9412-8EE5C161F929}">
      <dsp:nvSpPr>
        <dsp:cNvPr id="0" name=""/>
        <dsp:cNvSpPr/>
      </dsp:nvSpPr>
      <dsp:spPr>
        <a:xfrm>
          <a:off x="6392327" y="389775"/>
          <a:ext cx="1080882" cy="1080882"/>
        </a:xfrm>
        <a:prstGeom prst="rect">
          <a:avLst/>
        </a:prstGeom>
        <a:blipFill>
          <a:blip xmlns:r="http://schemas.openxmlformats.org/officeDocument/2006/relationships"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D76B2D-12EA-4F60-BB12-E5FE6555E24B}">
      <dsp:nvSpPr>
        <dsp:cNvPr id="0" name=""/>
        <dsp:cNvSpPr/>
      </dsp:nvSpPr>
      <dsp:spPr>
        <a:xfrm>
          <a:off x="5731788" y="1788571"/>
          <a:ext cx="2401962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1200" kern="1200" dirty="0"/>
            <a:t>I kan sende os en </a:t>
          </a:r>
          <a:r>
            <a:rPr lang="da-DK" sz="1200" kern="1200" dirty="0" err="1"/>
            <a:t>email</a:t>
          </a:r>
          <a:r>
            <a:rPr lang="da-DK" sz="1200" kern="1200" dirty="0"/>
            <a:t> og få hjælp online: </a:t>
          </a:r>
          <a:r>
            <a:rPr lang="da-DK" sz="1200" kern="1200" dirty="0">
              <a:hlinkClick xmlns:r="http://schemas.openxmlformats.org/officeDocument/2006/relationships" r:id="rId8"/>
            </a:rPr>
            <a:t>karriere@sdu.dk</a:t>
          </a:r>
          <a:endParaRPr lang="en-US" sz="1200" kern="1200" dirty="0"/>
        </a:p>
      </dsp:txBody>
      <dsp:txXfrm>
        <a:off x="5731788" y="1788571"/>
        <a:ext cx="2401962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A4A59F-EA03-4374-9127-6E4263EEF11B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38096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err="1"/>
              <a:t>Lacks</a:t>
            </a:r>
            <a:r>
              <a:rPr lang="da-DK"/>
              <a:t> </a:t>
            </a:r>
            <a:r>
              <a:rPr lang="da-DK" err="1"/>
              <a:t>wisdom</a:t>
            </a:r>
            <a:r>
              <a:rPr lang="da-DK"/>
              <a:t> and </a:t>
            </a:r>
            <a:r>
              <a:rPr lang="da-DK" err="1"/>
              <a:t>evaluation</a:t>
            </a:r>
            <a:r>
              <a:rPr lang="da-DK"/>
              <a:t> of </a:t>
            </a:r>
            <a:r>
              <a:rPr lang="da-DK" err="1"/>
              <a:t>blindspots</a:t>
            </a:r>
            <a:r>
              <a:rPr lang="da-DK"/>
              <a:t>. Thus the </a:t>
            </a:r>
            <a:r>
              <a:rPr lang="da-DK" err="1"/>
              <a:t>engine</a:t>
            </a:r>
            <a:r>
              <a:rPr lang="da-DK"/>
              <a:t> </a:t>
            </a:r>
            <a:r>
              <a:rPr lang="da-DK" err="1"/>
              <a:t>might</a:t>
            </a:r>
            <a:r>
              <a:rPr lang="da-DK"/>
              <a:t> </a:t>
            </a:r>
            <a:r>
              <a:rPr lang="da-DK" err="1"/>
              <a:t>ace</a:t>
            </a:r>
            <a:r>
              <a:rPr lang="da-DK"/>
              <a:t> the test but it has no (or </a:t>
            </a:r>
            <a:r>
              <a:rPr lang="da-DK" err="1"/>
              <a:t>very</a:t>
            </a:r>
            <a:r>
              <a:rPr lang="da-DK"/>
              <a:t> </a:t>
            </a:r>
            <a:r>
              <a:rPr lang="da-DK" err="1"/>
              <a:t>little</a:t>
            </a:r>
            <a:r>
              <a:rPr lang="da-DK"/>
              <a:t>) learning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04625-20A6-4D4B-8986-3B3B204EDE97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265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6BC3D-83BC-6A66-D5CD-6024A7A79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90FD025-01B9-EFBD-A27E-A835B2CD56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9E843098-8302-7200-8A76-8E52D9164F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err="1"/>
              <a:t>Lacks</a:t>
            </a:r>
            <a:r>
              <a:rPr lang="da-DK"/>
              <a:t> </a:t>
            </a:r>
            <a:r>
              <a:rPr lang="da-DK" err="1"/>
              <a:t>wisdom</a:t>
            </a:r>
            <a:r>
              <a:rPr lang="da-DK"/>
              <a:t> and </a:t>
            </a:r>
            <a:r>
              <a:rPr lang="da-DK" err="1"/>
              <a:t>evaluation</a:t>
            </a:r>
            <a:r>
              <a:rPr lang="da-DK"/>
              <a:t> of </a:t>
            </a:r>
            <a:r>
              <a:rPr lang="da-DK" err="1"/>
              <a:t>blindspots</a:t>
            </a:r>
            <a:r>
              <a:rPr lang="da-DK"/>
              <a:t>. Thus the </a:t>
            </a:r>
            <a:r>
              <a:rPr lang="da-DK" err="1"/>
              <a:t>engine</a:t>
            </a:r>
            <a:r>
              <a:rPr lang="da-DK"/>
              <a:t> </a:t>
            </a:r>
            <a:r>
              <a:rPr lang="da-DK" err="1"/>
              <a:t>might</a:t>
            </a:r>
            <a:r>
              <a:rPr lang="da-DK"/>
              <a:t> </a:t>
            </a:r>
            <a:r>
              <a:rPr lang="da-DK" err="1"/>
              <a:t>ace</a:t>
            </a:r>
            <a:r>
              <a:rPr lang="da-DK"/>
              <a:t> the test but it has no (or </a:t>
            </a:r>
            <a:r>
              <a:rPr lang="da-DK" err="1"/>
              <a:t>very</a:t>
            </a:r>
            <a:r>
              <a:rPr lang="da-DK"/>
              <a:t> </a:t>
            </a:r>
            <a:r>
              <a:rPr lang="da-DK" err="1"/>
              <a:t>little</a:t>
            </a:r>
            <a:r>
              <a:rPr lang="da-DK"/>
              <a:t>) learning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EEC5774-9698-CA44-F3C8-0ADC4D879F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804625-20A6-4D4B-8986-3B3B204EDE97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0088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591770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dirty="0"/>
              <a:t>CV og ansøgning: </a:t>
            </a:r>
          </a:p>
          <a:p>
            <a:pPr marL="171450" indent="-171450">
              <a:buFontTx/>
              <a:buChar char="-"/>
            </a:pPr>
            <a:r>
              <a:rPr lang="da-DK" dirty="0"/>
              <a:t>Jeg ved, hvad jeg gerne vil søge, men ikke hvordan jeg griber processen an</a:t>
            </a:r>
          </a:p>
          <a:p>
            <a:pPr marL="171450" indent="-171450">
              <a:buFontTx/>
              <a:buChar char="-"/>
            </a:pPr>
            <a:r>
              <a:rPr lang="da-DK" dirty="0"/>
              <a:t>Ansøgning / CV </a:t>
            </a:r>
          </a:p>
          <a:p>
            <a:pPr marL="171450" indent="-171450">
              <a:buFontTx/>
              <a:buChar char="-"/>
            </a:pPr>
            <a:r>
              <a:rPr lang="da-DK" dirty="0"/>
              <a:t>Andre strategier: Søge uopfordret + udnytte netværk og LinkedIn</a:t>
            </a:r>
          </a:p>
          <a:p>
            <a:endParaRPr lang="da-DK" dirty="0"/>
          </a:p>
          <a:p>
            <a:r>
              <a:rPr lang="da-DK" dirty="0"/>
              <a:t>Karriereperspektiver i specialet: </a:t>
            </a:r>
          </a:p>
          <a:p>
            <a:pPr marL="171450" indent="-171450">
              <a:buFontTx/>
              <a:buChar char="-"/>
            </a:pPr>
            <a:r>
              <a:rPr lang="da-DK" dirty="0"/>
              <a:t>Sparring på emnevalg</a:t>
            </a:r>
          </a:p>
          <a:p>
            <a:pPr marL="171450" indent="-171450">
              <a:buFontTx/>
              <a:buChar char="-"/>
            </a:pPr>
            <a:r>
              <a:rPr lang="da-DK" dirty="0"/>
              <a:t>Samarbejde med virksomheder</a:t>
            </a:r>
          </a:p>
          <a:p>
            <a:pPr marL="171450" indent="-171450">
              <a:buFontTx/>
              <a:buChar char="-"/>
            </a:pPr>
            <a:r>
              <a:rPr lang="da-DK" dirty="0"/>
              <a:t>Vinkling af specialets relevans i jobsøgning</a:t>
            </a:r>
          </a:p>
          <a:p>
            <a:pPr marL="171450" indent="-171450">
              <a:buFontTx/>
              <a:buChar char="-"/>
            </a:pPr>
            <a:r>
              <a:rPr lang="da-DK" dirty="0"/>
              <a:t>Personlig branding på LinkedIn og via oplæg/indlæg</a:t>
            </a:r>
          </a:p>
          <a:p>
            <a:pPr marL="171450" indent="-171450">
              <a:buFontTx/>
              <a:buChar char="-"/>
            </a:pPr>
            <a:r>
              <a:rPr lang="da-DK" dirty="0"/>
              <a:t>Bruge specialetiden smart KLIK</a:t>
            </a:r>
          </a:p>
          <a:p>
            <a:endParaRPr lang="da-DK" dirty="0"/>
          </a:p>
          <a:p>
            <a:r>
              <a:rPr lang="da-DK" dirty="0"/>
              <a:t>Kompetencer og karriereveje: </a:t>
            </a:r>
          </a:p>
          <a:p>
            <a:pPr marL="171450" indent="-171450">
              <a:buFontTx/>
              <a:buChar char="-"/>
            </a:pPr>
            <a:r>
              <a:rPr lang="da-DK" dirty="0"/>
              <a:t>Når man går på et studie, der peger meget i én retning …</a:t>
            </a:r>
          </a:p>
          <a:p>
            <a:pPr marL="171450" indent="-171450">
              <a:buFontTx/>
              <a:buChar char="-"/>
            </a:pPr>
            <a:r>
              <a:rPr lang="da-DK" dirty="0"/>
              <a:t>Hvad kan jeg? </a:t>
            </a:r>
          </a:p>
          <a:p>
            <a:pPr marL="171450" indent="-171450">
              <a:buFontTx/>
              <a:buChar char="-"/>
            </a:pPr>
            <a:r>
              <a:rPr lang="da-DK" dirty="0"/>
              <a:t>Hvor kan jeg bidrage med værdi? </a:t>
            </a:r>
          </a:p>
          <a:p>
            <a:endParaRPr lang="da-DK" dirty="0"/>
          </a:p>
          <a:p>
            <a:r>
              <a:rPr lang="da-DK" dirty="0"/>
              <a:t>Iværksætteri: </a:t>
            </a:r>
          </a:p>
          <a:p>
            <a:pPr marL="171450" indent="-171450">
              <a:buFontTx/>
              <a:buChar char="-"/>
            </a:pPr>
            <a:r>
              <a:rPr lang="da-DK" dirty="0"/>
              <a:t>Hvor mange af jer har overvejet at blive selvstændige?</a:t>
            </a:r>
          </a:p>
          <a:p>
            <a:pPr marL="171450" indent="-171450">
              <a:buFontTx/>
              <a:buChar char="-"/>
            </a:pPr>
            <a:r>
              <a:rPr lang="da-DK" dirty="0"/>
              <a:t>Gratis tilbud til alle studerende</a:t>
            </a:r>
          </a:p>
          <a:p>
            <a:pPr marL="171450" indent="-171450">
              <a:buFontTx/>
              <a:buChar char="-"/>
            </a:pPr>
            <a:r>
              <a:rPr lang="da-DK" dirty="0"/>
              <a:t>Kontorplads, forretningsudviklere </a:t>
            </a:r>
          </a:p>
          <a:p>
            <a:pPr marL="171450" indent="-171450">
              <a:buFontTx/>
              <a:buChar char="-"/>
            </a:pPr>
            <a:r>
              <a:rPr lang="da-DK" dirty="0"/>
              <a:t>Ikke studienært</a:t>
            </a:r>
          </a:p>
          <a:p>
            <a:pPr marL="171450" indent="-171450">
              <a:buFontTx/>
              <a:buChar char="-"/>
            </a:pPr>
            <a:r>
              <a:rPr lang="da-DK" dirty="0"/>
              <a:t>Ikke løvens hule</a:t>
            </a:r>
          </a:p>
          <a:p>
            <a:pPr marL="171450" indent="-171450">
              <a:buFontTx/>
              <a:buChar char="-"/>
            </a:pPr>
            <a:r>
              <a:rPr lang="da-DK" dirty="0"/>
              <a:t>Netværk: Andre iværksættere</a:t>
            </a:r>
          </a:p>
          <a:p>
            <a:pPr marL="171450" indent="-171450">
              <a:buFontTx/>
              <a:buChar char="-"/>
            </a:pPr>
            <a:r>
              <a:rPr lang="da-DK" dirty="0"/>
              <a:t>Hvis man ikke selv har en idé: </a:t>
            </a:r>
            <a:r>
              <a:rPr lang="da-DK" dirty="0" err="1"/>
              <a:t>It’s</a:t>
            </a:r>
            <a:r>
              <a:rPr lang="da-DK" dirty="0"/>
              <a:t> a match</a:t>
            </a:r>
          </a:p>
          <a:p>
            <a:pPr marL="171450" indent="-171450">
              <a:buFontTx/>
              <a:buChar char="-"/>
            </a:pPr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436F85-577F-4A92-A47F-D540A2BCC82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8379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bin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pn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2043" y="1320280"/>
            <a:ext cx="7551759" cy="3052806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5288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</p:spTree>
    <p:extLst>
      <p:ext uri="{BB962C8B-B14F-4D97-AF65-F5344CB8AC3E}">
        <p14:creationId xmlns:p14="http://schemas.microsoft.com/office/powerpoint/2010/main" val="1578251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C2D05-2DD1-940D-3768-B6A87DBF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5" y="771185"/>
            <a:ext cx="8068555" cy="120200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FAF2F6-D7EA-3743-8AA3-5D29D340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240258C-748F-AD17-5AD2-BC85F967B5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" descr="{&quot;templafy&quot;:{&quot;id&quot;:&quot;b8e72bfa-f4b9-4a67-be65-fe563fbab629&quot;}}" title="UserProfile.Institut.InstituteDCU_{{DocumentLanguage}}">
            <a:extLst>
              <a:ext uri="{FF2B5EF4-FFF2-40B4-BE49-F238E27FC236}">
                <a16:creationId xmlns:a16="http://schemas.microsoft.com/office/drawing/2014/main" id="{2277694C-7646-38BB-2C81-8CD2C2F07920}"/>
              </a:ext>
            </a:extLst>
          </p:cNvPr>
          <p:cNvSpPr txBox="1">
            <a:spLocks/>
          </p:cNvSpPr>
          <p:nvPr userDrawn="1"/>
        </p:nvSpPr>
        <p:spPr>
          <a:xfrm>
            <a:off x="308375" y="391502"/>
            <a:ext cx="4263628" cy="160252"/>
          </a:xfrm>
          <a:prstGeom prst="rect">
            <a:avLst/>
          </a:prstGeom>
          <a:noFill/>
        </p:spPr>
        <p:txBody>
          <a:bodyPr wrap="square" lIns="6075" tIns="0" rIns="0" bIns="50625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88" dirty="0">
                <a:solidFill>
                  <a:schemeClr val="bg1"/>
                </a:solidFill>
              </a:rPr>
              <a:t>SDU Business School </a:t>
            </a: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29F4B56F-4C8E-6A5F-DC69-9D253626AE23}"/>
              </a:ext>
            </a:extLst>
          </p:cNvPr>
          <p:cNvSpPr/>
          <p:nvPr userDrawn="1"/>
        </p:nvSpPr>
        <p:spPr>
          <a:xfrm rot="5400000">
            <a:off x="8309348" y="2472579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sdu.dk/business-school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4B18C28E-979D-A33F-1612-8155E10DA71E}"/>
              </a:ext>
            </a:extLst>
          </p:cNvPr>
          <p:cNvSpPr/>
          <p:nvPr userDrawn="1"/>
        </p:nvSpPr>
        <p:spPr>
          <a:xfrm rot="5400000">
            <a:off x="8309348" y="4106440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#sdubusinessschool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2E04A397-307C-BB2E-927C-B28704520E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806" y="4460400"/>
            <a:ext cx="1254294" cy="433705"/>
          </a:xfrm>
          <a:prstGeom prst="rect">
            <a:avLst/>
          </a:prstGeom>
        </p:spPr>
      </p:pic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0C64745C-7A7E-8B8E-4559-E3D55B5F435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6916" y="2052000"/>
            <a:ext cx="5760000" cy="23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GB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C770EB36-197C-2517-5648-7A064BD630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2784" y="251562"/>
            <a:ext cx="822841" cy="22025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903539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rugerdefineret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FAF2F6-D7EA-3743-8AA3-5D29D340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240258C-748F-AD17-5AD2-BC85F967B5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29F4B56F-4C8E-6A5F-DC69-9D253626AE23}"/>
              </a:ext>
            </a:extLst>
          </p:cNvPr>
          <p:cNvSpPr/>
          <p:nvPr userDrawn="1"/>
        </p:nvSpPr>
        <p:spPr>
          <a:xfrm rot="5400000">
            <a:off x="8309348" y="1202579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sdu.dk/business-school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4B18C28E-979D-A33F-1612-8155E10DA71E}"/>
              </a:ext>
            </a:extLst>
          </p:cNvPr>
          <p:cNvSpPr/>
          <p:nvPr userDrawn="1"/>
        </p:nvSpPr>
        <p:spPr>
          <a:xfrm rot="5400000">
            <a:off x="8309348" y="2836440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#sdubusinessschool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A2CD8B12-702C-303C-5077-0400B6F63F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6922" y="207440"/>
            <a:ext cx="7358239" cy="322950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1CFBDBD4-4E18-B0EB-8E8C-F569D829EF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6917" y="3556004"/>
            <a:ext cx="7358240" cy="804863"/>
          </a:xfrm>
        </p:spPr>
        <p:txBody>
          <a:bodyPr/>
          <a:lstStyle/>
          <a:p>
            <a:endParaRPr lang="en-GB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DFF067F3-F756-2AE2-AD76-8186F4714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806" y="4460400"/>
            <a:ext cx="1254294" cy="433705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16C543D8-2414-D6DF-0114-85A2654AA5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2784" y="251562"/>
            <a:ext cx="822841" cy="22025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976509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CC280F-138B-6BFD-886A-E321A982C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4" y="771185"/>
            <a:ext cx="8062909" cy="1202004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  <a:endParaRPr lang="en-GB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9F2F0FB-38DB-1324-EF7F-0710930C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DECA14D-16BF-C8F0-13D9-2E575806AD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7105E5-9D3C-24B1-C470-18593E5FA4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15384" y="2052000"/>
            <a:ext cx="5760000" cy="2340000"/>
          </a:xfr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09663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AD21D-350B-CE64-4F38-A10C6B779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6" y="771191"/>
            <a:ext cx="3993265" cy="3534115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B4C75E1-D724-E33B-8A2D-AE64D67A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67A17EA-EAC8-6B1D-82B1-1D367E2786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60602FE7-42D8-03BD-3B1E-4EE7B99356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4304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B4C75E1-D724-E33B-8A2D-AE64D67A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67A17EA-EAC8-6B1D-82B1-1D367E2786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8B3521A-D748-F67E-6D20-0CE92C0610A3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8220" y="1919825"/>
            <a:ext cx="6001200" cy="5882215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FC0B8C88-10ED-ADB1-FA13-9CB44E0E488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9316" y="948327"/>
            <a:ext cx="1665112" cy="575756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ABD83C93-ED09-3F8F-9E8B-F34E05EED558}"/>
              </a:ext>
            </a:extLst>
          </p:cNvPr>
          <p:cNvSpPr/>
          <p:nvPr userDrawn="1"/>
        </p:nvSpPr>
        <p:spPr>
          <a:xfrm>
            <a:off x="225777" y="355607"/>
            <a:ext cx="1665112" cy="2582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600" dirty="0" err="1"/>
          </a:p>
        </p:txBody>
      </p:sp>
    </p:spTree>
    <p:extLst>
      <p:ext uri="{BB962C8B-B14F-4D97-AF65-F5344CB8AC3E}">
        <p14:creationId xmlns:p14="http://schemas.microsoft.com/office/powerpoint/2010/main" val="2558965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rugerdefineret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7A65328-6352-3095-A772-513E0EA1C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8216547-5267-6932-5375-8BF9D15550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Pladsholder til billede 11">
            <a:extLst>
              <a:ext uri="{FF2B5EF4-FFF2-40B4-BE49-F238E27FC236}">
                <a16:creationId xmlns:a16="http://schemas.microsoft.com/office/drawing/2014/main" id="{54E5E283-BF04-B11B-7367-4281806DF6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" y="1638300"/>
            <a:ext cx="5767917" cy="1435100"/>
          </a:xfrm>
        </p:spPr>
        <p:txBody>
          <a:bodyPr/>
          <a:lstStyle/>
          <a:p>
            <a:endParaRPr lang="en-GB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36382118-C0A0-60DF-67DD-9C5D641920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805" y="4461993"/>
            <a:ext cx="1233477" cy="42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73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rugerdefineret layo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C7A65328-6352-3095-A772-513E0EA1C8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8216547-5267-6932-5375-8BF9D155503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4BF73A26-7CA4-A60B-4228-F4A60F3E914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7800" y="576270"/>
            <a:ext cx="8558917" cy="3487737"/>
          </a:xfrm>
        </p:spPr>
        <p:txBody>
          <a:bodyPr/>
          <a:lstStyle/>
          <a:p>
            <a:endParaRPr lang="en-GB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1D1AAFC4-156F-8F8B-6294-92BFEFFBCD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805" y="4461993"/>
            <a:ext cx="1233477" cy="426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5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7CEFAAF-AE4E-1F96-D89E-921CEF5CD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6A82202-55D2-2EC9-C7DA-F05FF0ECBB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3D70DB19-0F26-4D29-7875-870CDD1F1D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753E7BAF-A7B4-EC5E-4BBD-F806CECBF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" y="1638300"/>
            <a:ext cx="5767917" cy="14351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4146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749380"/>
            <a:ext cx="8214434" cy="52578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1022" y="1491853"/>
            <a:ext cx="8214435" cy="288964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490B9-04D5-4C98-9BAE-36CAE61DE3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01058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0" y="771185"/>
            <a:ext cx="8221500" cy="503975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8373" y="1491853"/>
            <a:ext cx="8220928" cy="289834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150F5-CFA6-40F1-B2B7-79337C2232BB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5A87A-FFA5-43E4-A7B9-C44E2DC5320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rtl="0"/>
            <a:r>
              <a:rPr lang="da-DK" noProof="0"/>
              <a:t>Version 1.1 (2023)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8D73E-FE07-3296-240B-DDCC8849599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rtl="0"/>
            <a:r>
              <a:rPr lang="da-DK" noProof="0"/>
              <a:t>Jannek K. Sommer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2D9DB-B0CE-6DEF-B82A-7475B445196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2557178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0" y="771185"/>
            <a:ext cx="8221500" cy="503975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8373" y="1491853"/>
            <a:ext cx="8220928" cy="289834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150F5-CFA6-40F1-B2B7-79337C2232BB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45A87A-FFA5-43E4-A7B9-C44E2DC5320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rtl="0"/>
            <a:r>
              <a:rPr lang="da-DK" noProof="0"/>
              <a:t>Version 1.1 (2023)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98D73E-FE07-3296-240B-DDCC88495990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rtl="0"/>
            <a:r>
              <a:rPr lang="da-DK" noProof="0"/>
              <a:t>Jannek K. Sommer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92D9DB-B0CE-6DEF-B82A-7475B445196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da-DK" noProof="0" smtClean="0"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15439119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verskrif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6" y="750333"/>
            <a:ext cx="3713571" cy="3631168"/>
          </a:xfrm>
        </p:spPr>
        <p:txBody>
          <a:bodyPr/>
          <a:lstStyle>
            <a:lvl1pPr marL="0" indent="0" algn="ctr">
              <a:buNone/>
              <a:defRPr sz="105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360EC57D-D72D-43A3-90BC-3ACC9F8BC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36B2A848-B2AD-472A-AC10-0002D162D52D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D6F82-73FC-4F13-BFEC-9200E77E1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73A00A9D-7213-5D3D-AFCA-2F7A4C0661DB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8" name="text" descr="{&quot;templafy&quot;:{&quot;id&quot;:&quot;95dc9166-0d30-4328-8ea1-fc458a4013d4&quot;}}" title="UserProfile.Institut.InstituteDCU_{{DocumentLanguage}}">
            <a:extLst>
              <a:ext uri="{FF2B5EF4-FFF2-40B4-BE49-F238E27FC236}">
                <a16:creationId xmlns:a16="http://schemas.microsoft.com/office/drawing/2014/main" id="{5803091C-FBAC-06FB-9F65-E834CC6FDE66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19596186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Ind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19151" y="754954"/>
            <a:ext cx="3510000" cy="1453754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99C08-64C3-4ADA-9CD2-FBE2ED855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9151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pic>
        <p:nvPicPr>
          <p:cNvPr id="16" name="Logo black">
            <a:extLst>
              <a:ext uri="{FF2B5EF4-FFF2-40B4-BE49-F238E27FC236}">
                <a16:creationId xmlns:a16="http://schemas.microsoft.com/office/drawing/2014/main" id="{B52757AD-346A-4AA0-A5D6-36F8B1FE48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A09FC7B4-885C-4F9D-BD71-AE2FBDB38698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FEE58-0FE9-4218-904C-188D46CD21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6824" y="750333"/>
            <a:ext cx="3808024" cy="363986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F302217-B569-449A-8422-B6650C9B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8D7263E-B2E5-4CB9-9AAF-C0006E4A04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sdu.dk">
            <a:extLst>
              <a:ext uri="{FF2B5EF4-FFF2-40B4-BE49-F238E27FC236}">
                <a16:creationId xmlns:a16="http://schemas.microsoft.com/office/drawing/2014/main" id="{E11EA3DB-CFF9-E17E-4691-AD84BB1AA235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11" name="#sdudk">
            <a:extLst>
              <a:ext uri="{FF2B5EF4-FFF2-40B4-BE49-F238E27FC236}">
                <a16:creationId xmlns:a16="http://schemas.microsoft.com/office/drawing/2014/main" id="{47D4647D-A0D8-4BA6-8B1D-579A8962B25B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344942-CCA5-C46F-EF5C-D9B351F0BA74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Logo black">
            <a:extLst>
              <a:ext uri="{FF2B5EF4-FFF2-40B4-BE49-F238E27FC236}">
                <a16:creationId xmlns:a16="http://schemas.microsoft.com/office/drawing/2014/main" id="{7374A1E7-EDA7-4FC4-2A9F-748497FC7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979054D1-DBEB-DD04-EB6D-B0E0EAA569FF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21" name="Rectangle 18" descr="{&quot;templafy&quot;:{&quot;id&quot;:&quot;fad16c46-197c-420c-8e8d-d189db098442&quot;}}">
            <a:extLst>
              <a:ext uri="{FF2B5EF4-FFF2-40B4-BE49-F238E27FC236}">
                <a16:creationId xmlns:a16="http://schemas.microsoft.com/office/drawing/2014/main" id="{2D1F5D18-2C87-0FD6-208D-CF2BB213B943}"/>
              </a:ext>
            </a:extLst>
          </p:cNvPr>
          <p:cNvSpPr/>
          <p:nvPr userDrawn="1"/>
        </p:nvSpPr>
        <p:spPr>
          <a:xfrm>
            <a:off x="7036594" y="4782097"/>
            <a:ext cx="1805717" cy="1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r"/>
            <a:endParaRPr lang="da-DK" sz="1200" dirty="0" err="1">
              <a:solidFill>
                <a:schemeClr val="tx1"/>
              </a:solidFill>
            </a:endParaRP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C5DE2490-AF4C-429F-A1C6-48B68AF6DCB5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 dirty="0"/>
          </a:p>
        </p:txBody>
      </p:sp>
      <p:sp>
        <p:nvSpPr>
          <p:cNvPr id="17" name="text" descr="{&quot;templafy&quot;:{&quot;id&quot;:&quot;b7549bce-e7af-436f-89d4-75773b46a305&quot;}}" title="UserProfile.Institut.InstituteDCU_{{DocumentLanguage}}">
            <a:extLst>
              <a:ext uri="{FF2B5EF4-FFF2-40B4-BE49-F238E27FC236}">
                <a16:creationId xmlns:a16="http://schemas.microsoft.com/office/drawing/2014/main" id="{A5270570-9971-D098-6A3A-73ADF809AC56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1373070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Overskrift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1" y="771185"/>
            <a:ext cx="4024700" cy="1413212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17000" y="771184"/>
            <a:ext cx="3912300" cy="36190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pic>
        <p:nvPicPr>
          <p:cNvPr id="22" name="Logo black">
            <a:extLst>
              <a:ext uri="{FF2B5EF4-FFF2-40B4-BE49-F238E27FC236}">
                <a16:creationId xmlns:a16="http://schemas.microsoft.com/office/drawing/2014/main" id="{CAAF367F-3818-457C-9EE1-320E9050A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79A9-E4FE-4412-9D9E-BF5BF84D02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949DE-6D77-480D-A4A9-E2E53BE1CE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sdu.dk">
            <a:extLst>
              <a:ext uri="{FF2B5EF4-FFF2-40B4-BE49-F238E27FC236}">
                <a16:creationId xmlns:a16="http://schemas.microsoft.com/office/drawing/2014/main" id="{1E4AFDBB-7C79-C055-A1D6-4A88549083ED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9" name="#sdudk">
            <a:extLst>
              <a:ext uri="{FF2B5EF4-FFF2-40B4-BE49-F238E27FC236}">
                <a16:creationId xmlns:a16="http://schemas.microsoft.com/office/drawing/2014/main" id="{EC3EFC9E-0697-AA03-0280-879B877EC0DD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33C8483B-8A46-4E25-8707-E0291573395B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Logo black">
            <a:extLst>
              <a:ext uri="{FF2B5EF4-FFF2-40B4-BE49-F238E27FC236}">
                <a16:creationId xmlns:a16="http://schemas.microsoft.com/office/drawing/2014/main" id="{2C4953BD-5889-6049-2B6A-FE9F7B59BB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4" name="Rectangle 14" descr="{&quot;templafy&quot;:{&quot;id&quot;:&quot;e4c6a651-f54d-49c0-814e-e9c3034a2593&quot;}}">
            <a:extLst>
              <a:ext uri="{FF2B5EF4-FFF2-40B4-BE49-F238E27FC236}">
                <a16:creationId xmlns:a16="http://schemas.microsoft.com/office/drawing/2014/main" id="{7CDB81BE-F585-F1FB-5D0F-D7D819C32734}"/>
              </a:ext>
            </a:extLst>
          </p:cNvPr>
          <p:cNvSpPr/>
          <p:nvPr userDrawn="1"/>
        </p:nvSpPr>
        <p:spPr>
          <a:xfrm>
            <a:off x="7036594" y="4782097"/>
            <a:ext cx="1805717" cy="1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r"/>
            <a:endParaRPr lang="da-DK" sz="1200" dirty="0" err="1">
              <a:solidFill>
                <a:schemeClr val="tx1"/>
              </a:solidFill>
            </a:endParaRPr>
          </a:p>
        </p:txBody>
      </p:sp>
      <p:sp>
        <p:nvSpPr>
          <p:cNvPr id="12" name="text" descr="{&quot;templafy&quot;:{&quot;id&quot;:&quot;eb9be27e-279e-4987-919c-fb7c495458cd&quot;}}" title="UserProfile.Institut.InstituteDCU_{{DocumentLanguage}}">
            <a:extLst>
              <a:ext uri="{FF2B5EF4-FFF2-40B4-BE49-F238E27FC236}">
                <a16:creationId xmlns:a16="http://schemas.microsoft.com/office/drawing/2014/main" id="{AE0B67AE-F894-270E-19AE-0E164AF0B2D3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15673602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r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BBCAF46D-9983-4AEE-9B8A-24654CDEDDB0}"/>
              </a:ext>
            </a:extLst>
          </p:cNvPr>
          <p:cNvSpPr/>
          <p:nvPr userDrawn="1"/>
        </p:nvSpPr>
        <p:spPr>
          <a:xfrm>
            <a:off x="0" y="0"/>
            <a:ext cx="91422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da-DK" sz="120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2039" y="1320280"/>
            <a:ext cx="7551758" cy="3052806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705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9" name="text" descr="{&quot;templafy&quot;:{&quot;id&quot;:&quot;273b8935-1ec8-4d58-91d1-89a2215c6f45&quot;}}" title="UserProfile.Institut.InstituteDCU_{{DocumentLanguage}}">
            <a:extLst>
              <a:ext uri="{FF2B5EF4-FFF2-40B4-BE49-F238E27FC236}">
                <a16:creationId xmlns:a16="http://schemas.microsoft.com/office/drawing/2014/main" id="{610DD8E7-635C-4517-8E21-65C3CB025FFE}"/>
              </a:ext>
            </a:extLst>
          </p:cNvPr>
          <p:cNvSpPr txBox="1">
            <a:spLocks/>
          </p:cNvSpPr>
          <p:nvPr userDrawn="1"/>
        </p:nvSpPr>
        <p:spPr>
          <a:xfrm>
            <a:off x="308373" y="338170"/>
            <a:ext cx="4263628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50" dirty="0">
                <a:solidFill>
                  <a:schemeClr val="bg1"/>
                </a:solidFill>
              </a:rPr>
              <a:t>Biblioteket</a:t>
            </a:r>
          </a:p>
        </p:txBody>
      </p:sp>
      <p:pic>
        <p:nvPicPr>
          <p:cNvPr id="7" name="Logo black">
            <a:extLst>
              <a:ext uri="{FF2B5EF4-FFF2-40B4-BE49-F238E27FC236}">
                <a16:creationId xmlns:a16="http://schemas.microsoft.com/office/drawing/2014/main" id="{E6E48129-FB3C-4F39-A5A1-63313B41D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4722300"/>
            <a:ext cx="590156" cy="159300"/>
          </a:xfrm>
          <a:prstGeom prst="rect">
            <a:avLst/>
          </a:prstGeom>
        </p:spPr>
      </p:pic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bg1"/>
                </a:solidFill>
              </a:rPr>
              <a:t>sdu.dk</a:t>
            </a:r>
            <a:endParaRPr lang="da-DK" sz="1050"/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bg1"/>
                </a:solidFill>
              </a:rPr>
              <a:t>#sdudk</a:t>
            </a:r>
            <a:endParaRPr lang="da-DK" sz="105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739632-1CD3-47C1-98D9-4B1B2253C7C9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D4E1389B-CA3B-4709-956D-F396D960B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BE7982C9-19F8-4AAE-A87E-5D1546FB78AF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8A94F1C1-AE36-4BBA-B958-8FC614A9472A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</p:spTree>
    <p:extLst>
      <p:ext uri="{BB962C8B-B14F-4D97-AF65-F5344CB8AC3E}">
        <p14:creationId xmlns:p14="http://schemas.microsoft.com/office/powerpoint/2010/main" val="863728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2039" y="1320280"/>
            <a:ext cx="7551758" cy="3052806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705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</p:spTree>
    <p:extLst>
      <p:ext uri="{BB962C8B-B14F-4D97-AF65-F5344CB8AC3E}">
        <p14:creationId xmlns:p14="http://schemas.microsoft.com/office/powerpoint/2010/main" val="4180271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6" y="750333"/>
            <a:ext cx="3713571" cy="3631168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9" name="text" descr="{&quot;templafy&quot;:{&quot;id&quot;:&quot;6d9a03d4-8de4-4929-b7ab-082340d4a035&quot;}}" title="UserProfile.Institut.InstituteDCU_{{DocumentLanguage}}">
            <a:extLst>
              <a:ext uri="{FF2B5EF4-FFF2-40B4-BE49-F238E27FC236}">
                <a16:creationId xmlns:a16="http://schemas.microsoft.com/office/drawing/2014/main" id="{610DD8E7-635C-4517-8E21-65C3CB025FFE}"/>
              </a:ext>
            </a:extLst>
          </p:cNvPr>
          <p:cNvSpPr txBox="1">
            <a:spLocks/>
          </p:cNvSpPr>
          <p:nvPr userDrawn="1"/>
        </p:nvSpPr>
        <p:spPr>
          <a:xfrm>
            <a:off x="308373" y="338170"/>
            <a:ext cx="4263628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50" dirty="0"/>
              <a:t>Biblioteket</a:t>
            </a:r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FBD90C-157B-45E5-8A90-9560C86CAB4C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Logo black">
            <a:extLst>
              <a:ext uri="{FF2B5EF4-FFF2-40B4-BE49-F238E27FC236}">
                <a16:creationId xmlns:a16="http://schemas.microsoft.com/office/drawing/2014/main" id="{8790A71A-B09B-4B5F-9D31-846A17201C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D63CFED0-47FC-4852-81C1-6B705FD6417D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2565F4-7FB3-4F2B-AED8-4859D42935AE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/>
          </a:p>
        </p:txBody>
      </p:sp>
    </p:spTree>
    <p:extLst>
      <p:ext uri="{BB962C8B-B14F-4D97-AF65-F5344CB8AC3E}">
        <p14:creationId xmlns:p14="http://schemas.microsoft.com/office/powerpoint/2010/main" val="10764912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A915360E-F247-49FB-821B-5399F13264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6" y="750333"/>
            <a:ext cx="3713571" cy="3631168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FB068F22-0263-44BB-8333-C5643293F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2D276F40-4EA5-437D-B406-5DF2C7163725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8" name="Date Placeholder 14">
            <a:extLst>
              <a:ext uri="{FF2B5EF4-FFF2-40B4-BE49-F238E27FC236}">
                <a16:creationId xmlns:a16="http://schemas.microsoft.com/office/drawing/2014/main" id="{2D08A2CA-4B19-4B39-B540-F97244C446A4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9F81D-3EAD-42E8-88EC-432C25D7A8F9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/>
          </a:p>
        </p:txBody>
      </p:sp>
    </p:spTree>
    <p:extLst>
      <p:ext uri="{BB962C8B-B14F-4D97-AF65-F5344CB8AC3E}">
        <p14:creationId xmlns:p14="http://schemas.microsoft.com/office/powerpoint/2010/main" val="10525969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05017" y="1275159"/>
            <a:ext cx="3520440" cy="31063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E853CABC-4724-439B-AC8B-F1F818E255CE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490B9-04D5-4C98-9BAE-36CAE61DE3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06465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1" y="771185"/>
            <a:ext cx="4024700" cy="1413212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17000" y="771184"/>
            <a:ext cx="3912300" cy="36190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6" name="sdu.dk">
            <a:extLst>
              <a:ext uri="{FF2B5EF4-FFF2-40B4-BE49-F238E27FC236}">
                <a16:creationId xmlns:a16="http://schemas.microsoft.com/office/drawing/2014/main" id="{406E07B7-D9E4-488D-BA7B-56AC0D1DDD05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17" name="#sdudk">
            <a:extLst>
              <a:ext uri="{FF2B5EF4-FFF2-40B4-BE49-F238E27FC236}">
                <a16:creationId xmlns:a16="http://schemas.microsoft.com/office/drawing/2014/main" id="{CD1A1828-0ED2-4AFE-8C5E-683996CBAF9D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sp>
        <p:nvSpPr>
          <p:cNvPr id="15" name="text" descr="{&quot;templafy&quot;:{&quot;id&quot;:&quot;7bd1483a-bf15-404e-8c59-b6c707a87e07&quot;}}" title="UserProfile.Institut.InstituteDCU_{{DocumentLanguage}}">
            <a:extLst>
              <a:ext uri="{FF2B5EF4-FFF2-40B4-BE49-F238E27FC236}">
                <a16:creationId xmlns:a16="http://schemas.microsoft.com/office/drawing/2014/main" id="{964E632B-B9F2-4547-AC03-2C579124053E}"/>
              </a:ext>
            </a:extLst>
          </p:cNvPr>
          <p:cNvSpPr txBox="1">
            <a:spLocks/>
          </p:cNvSpPr>
          <p:nvPr userDrawn="1"/>
        </p:nvSpPr>
        <p:spPr>
          <a:xfrm>
            <a:off x="308373" y="338170"/>
            <a:ext cx="4263628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50" dirty="0"/>
              <a:t>Biblioteket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6B1FAA-D7ED-4C71-8DC4-E5439F01BCEB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Logo black">
            <a:extLst>
              <a:ext uri="{FF2B5EF4-FFF2-40B4-BE49-F238E27FC236}">
                <a16:creationId xmlns:a16="http://schemas.microsoft.com/office/drawing/2014/main" id="{CAAF367F-3818-457C-9EE1-320E9050AE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79A9-E4FE-4412-9D9E-BF5BF84D02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DF25684C-426F-486A-9B3E-450018230700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6ECF2D-BB4C-4004-9F8E-08239A46461C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949DE-6D77-480D-A4A9-E2E53BE1CE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75150F5-CFA6-40F1-B2B7-79337C2232BB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/>
          </a:p>
        </p:txBody>
      </p:sp>
    </p:spTree>
    <p:extLst>
      <p:ext uri="{BB962C8B-B14F-4D97-AF65-F5344CB8AC3E}">
        <p14:creationId xmlns:p14="http://schemas.microsoft.com/office/powerpoint/2010/main" val="35806649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749380"/>
            <a:ext cx="8214434" cy="52578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1022" y="1491853"/>
            <a:ext cx="8214435" cy="288964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63C65300-1133-4EC7-BE7C-9ED46B74027B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D490B9-04D5-4C98-9BAE-36CAE61DE34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273466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d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19151" y="754954"/>
            <a:ext cx="3510000" cy="1453754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99C08-64C3-4ADA-9CD2-FBE2ED855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9151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9" name="text" descr="{&quot;templafy&quot;:{&quot;id&quot;:&quot;fdbd99a1-e452-434d-89d2-7ce56361dbf4&quot;}}" title="UserProfile.Institut.InstituteDCU_{{DocumentLanguage}}">
            <a:extLst>
              <a:ext uri="{FF2B5EF4-FFF2-40B4-BE49-F238E27FC236}">
                <a16:creationId xmlns:a16="http://schemas.microsoft.com/office/drawing/2014/main" id="{610DD8E7-635C-4517-8E21-65C3CB025FFE}"/>
              </a:ext>
            </a:extLst>
          </p:cNvPr>
          <p:cNvSpPr txBox="1">
            <a:spLocks/>
          </p:cNvSpPr>
          <p:nvPr userDrawn="1"/>
        </p:nvSpPr>
        <p:spPr>
          <a:xfrm>
            <a:off x="308373" y="338170"/>
            <a:ext cx="4263628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50" dirty="0"/>
              <a:t>Biblioteket</a:t>
            </a:r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21" name="#sdudk">
            <a:extLst>
              <a:ext uri="{FF2B5EF4-FFF2-40B4-BE49-F238E27FC236}">
                <a16:creationId xmlns:a16="http://schemas.microsoft.com/office/drawing/2014/main" id="{B58A6A9A-5E98-43AC-8CA5-F6C4B0573364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EA2A3A-0B73-49AA-824B-85FAE9B16B10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Logo black">
            <a:extLst>
              <a:ext uri="{FF2B5EF4-FFF2-40B4-BE49-F238E27FC236}">
                <a16:creationId xmlns:a16="http://schemas.microsoft.com/office/drawing/2014/main" id="{B52757AD-346A-4AA0-A5D6-36F8B1FE48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A09FC7B4-885C-4F9D-BD71-AE2FBDB3869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FEE58-0FE9-4218-904C-188D46CD21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6824" y="750333"/>
            <a:ext cx="3808024" cy="363986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BAA208-28D6-470D-B539-73F9AC20E86C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/>
          </a:p>
        </p:txBody>
      </p:sp>
    </p:spTree>
    <p:extLst>
      <p:ext uri="{BB962C8B-B14F-4D97-AF65-F5344CB8AC3E}">
        <p14:creationId xmlns:p14="http://schemas.microsoft.com/office/powerpoint/2010/main" val="19599039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9A67-E62D-400C-BC42-A3A96AAED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1" y="771185"/>
            <a:ext cx="1876500" cy="324000"/>
          </a:xfrm>
        </p:spPr>
        <p:txBody>
          <a:bodyPr/>
          <a:lstStyle>
            <a:lvl1pPr>
              <a:lnSpc>
                <a:spcPct val="110000"/>
              </a:lnSpc>
              <a:defRPr sz="900"/>
            </a:lvl1pPr>
          </a:lstStyle>
          <a:p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0E8CAC-51BD-4862-8B6E-BD3E315677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83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5135A09-8F8A-4D87-8C43-B3A0A80BE2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4873" y="771185"/>
            <a:ext cx="1876500" cy="324000"/>
          </a:xfrm>
        </p:spPr>
        <p:txBody>
          <a:bodyPr/>
          <a:lstStyle>
            <a:lvl1pPr marL="0" indent="0" algn="l">
              <a:buNone/>
              <a:defRPr sz="9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62D92C6-668E-491E-B394-72897FAB308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4548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0F1B1F1-CA40-4EA4-AB68-69DBBD61ED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01372" y="771185"/>
            <a:ext cx="1876500" cy="324000"/>
          </a:xfrm>
        </p:spPr>
        <p:txBody>
          <a:bodyPr/>
          <a:lstStyle>
            <a:lvl1pPr marL="0" indent="0">
              <a:buNone/>
              <a:defRPr sz="900" b="1"/>
            </a:lvl1pPr>
            <a:lvl2pPr marL="189000" indent="0">
              <a:buNone/>
              <a:defRPr/>
            </a:lvl2pPr>
          </a:lstStyle>
          <a:p>
            <a:pPr lvl="0"/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DBEE0FF-2C0E-499E-ACAF-B6F421AF13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013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091117C-5AED-4416-88BA-F1C88ACD7A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47871" y="771185"/>
            <a:ext cx="1876500" cy="324000"/>
          </a:xfrm>
        </p:spPr>
        <p:txBody>
          <a:bodyPr/>
          <a:lstStyle>
            <a:lvl1pPr marL="0" indent="0">
              <a:buNone/>
              <a:defRPr sz="900" b="1"/>
            </a:lvl1pPr>
            <a:lvl2pPr marL="189000" indent="0">
              <a:buNone/>
              <a:defRPr/>
            </a:lvl2pPr>
          </a:lstStyle>
          <a:p>
            <a:pPr lvl="0"/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66F31E1-769E-4E9A-9DCC-2C64321A89C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47871" y="1106515"/>
            <a:ext cx="1876499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28" name="Date Placeholder 14">
            <a:extLst>
              <a:ext uri="{FF2B5EF4-FFF2-40B4-BE49-F238E27FC236}">
                <a16:creationId xmlns:a16="http://schemas.microsoft.com/office/drawing/2014/main" id="{1DCD95D8-07B6-42C0-8767-A640B7CA8534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88C40-671D-463C-8463-D77B96C28D8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7090AB02-ED90-4AE2-9A57-12B35E5656A9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46E2E0-2E23-491A-B165-353CDF3F79E2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93800-6F51-413B-BA21-0A9967FF338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303582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4475" cy="51435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019301" y="807082"/>
            <a:ext cx="3510000" cy="1367051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overskrift, maksimalt 3 linjer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019300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4" name="text" descr="{&quot;templafy&quot;:{&quot;id&quot;:&quot;5141d66d-e89c-4748-97a8-9bb4e6c7af89&quot;}}" title="UserProfile.Institut.InstituteDCU_{{DocumentLanguage}}">
            <a:extLst>
              <a:ext uri="{FF2B5EF4-FFF2-40B4-BE49-F238E27FC236}">
                <a16:creationId xmlns:a16="http://schemas.microsoft.com/office/drawing/2014/main" id="{060969B2-E177-4704-95D4-119A98BB90C5}"/>
              </a:ext>
            </a:extLst>
          </p:cNvPr>
          <p:cNvSpPr txBox="1">
            <a:spLocks/>
          </p:cNvSpPr>
          <p:nvPr userDrawn="1"/>
        </p:nvSpPr>
        <p:spPr>
          <a:xfrm>
            <a:off x="5019300" y="187189"/>
            <a:ext cx="3510000" cy="359008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50" dirty="0"/>
              <a:t>Biblioteket</a:t>
            </a:r>
          </a:p>
        </p:txBody>
      </p:sp>
      <p:sp>
        <p:nvSpPr>
          <p:cNvPr id="16" name="sdu.dk">
            <a:extLst>
              <a:ext uri="{FF2B5EF4-FFF2-40B4-BE49-F238E27FC236}">
                <a16:creationId xmlns:a16="http://schemas.microsoft.com/office/drawing/2014/main" id="{406E07B7-D9E4-488D-BA7B-56AC0D1DDD05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17" name="#sdudk">
            <a:extLst>
              <a:ext uri="{FF2B5EF4-FFF2-40B4-BE49-F238E27FC236}">
                <a16:creationId xmlns:a16="http://schemas.microsoft.com/office/drawing/2014/main" id="{CD1A1828-0ED2-4AFE-8C5E-683996CBAF9D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8D6574-D545-4AC1-804C-76EBF3BEC544}"/>
              </a:ext>
            </a:extLst>
          </p:cNvPr>
          <p:cNvCxnSpPr>
            <a:cxnSpLocks/>
          </p:cNvCxnSpPr>
          <p:nvPr userDrawn="1"/>
        </p:nvCxnSpPr>
        <p:spPr>
          <a:xfrm>
            <a:off x="5018728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Logo black">
            <a:extLst>
              <a:ext uri="{FF2B5EF4-FFF2-40B4-BE49-F238E27FC236}">
                <a16:creationId xmlns:a16="http://schemas.microsoft.com/office/drawing/2014/main" id="{1421C492-A651-4EE4-BB8B-C6886E7B5C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300" y="4721170"/>
            <a:ext cx="588600" cy="158880"/>
          </a:xfrm>
          <a:prstGeom prst="rect">
            <a:avLst/>
          </a:prstGeom>
        </p:spPr>
      </p:pic>
      <p:sp>
        <p:nvSpPr>
          <p:cNvPr id="30" name="Date Placeholder 14">
            <a:extLst>
              <a:ext uri="{FF2B5EF4-FFF2-40B4-BE49-F238E27FC236}">
                <a16:creationId xmlns:a16="http://schemas.microsoft.com/office/drawing/2014/main" id="{2C4B35A0-F8F7-420F-9E06-CC0AAAA0B84F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94981C-CC58-4018-9B19-5053EFA6B6A9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/>
          </a:p>
        </p:txBody>
      </p:sp>
    </p:spTree>
    <p:extLst>
      <p:ext uri="{BB962C8B-B14F-4D97-AF65-F5344CB8AC3E}">
        <p14:creationId xmlns:p14="http://schemas.microsoft.com/office/powerpoint/2010/main" val="36737133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lede og tekst (C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5032799" y="1275160"/>
            <a:ext cx="3507803" cy="107729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 dirty="0"/>
              <a:t>Overskrift i </a:t>
            </a:r>
            <a:r>
              <a:rPr lang="da-DK" dirty="0" err="1"/>
              <a:t>maks</a:t>
            </a:r>
            <a:r>
              <a:rPr lang="da-DK" dirty="0"/>
              <a:t> 2 linjer</a:t>
            </a:r>
            <a:endParaRPr lang="da-DK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FAAEFF0-FCE4-48D6-A0D1-A458F3CD3E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19151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21E6D3-406B-4DA0-9B5A-6A2F208BAF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32800" y="339328"/>
            <a:ext cx="3494458" cy="59287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a-DK" dirty="0"/>
              <a:t>Klik for at indsætte tekst (f.eks. job titel)</a:t>
            </a:r>
            <a:endParaRPr lang="da-DK"/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308373" y="762000"/>
            <a:ext cx="3032909" cy="3603029"/>
          </a:xfrm>
          <a:noFill/>
        </p:spPr>
        <p:txBody>
          <a:bodyPr/>
          <a:lstStyle>
            <a:lvl1pPr marL="0" indent="0" algn="ctr">
              <a:buNone/>
              <a:defRPr sz="825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4AC2696B-BD55-4932-A36E-BCC4318F22B0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91D0A-163E-46D9-B4AE-DA279145732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5EE2156-6CBA-49EF-89CA-60896C11E36B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1645F-3EEE-4ACC-9DE8-38B996FFAD1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A9685AE-678B-466E-B97B-590BC795CFD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308762-F27B-4C02-A3F6-050482784129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/>
          </a:p>
        </p:txBody>
      </p:sp>
      <p:pic>
        <p:nvPicPr>
          <p:cNvPr id="13" name="Logo black">
            <a:extLst>
              <a:ext uri="{FF2B5EF4-FFF2-40B4-BE49-F238E27FC236}">
                <a16:creationId xmlns:a16="http://schemas.microsoft.com/office/drawing/2014/main" id="{16CDF92D-C78F-4CBE-853B-4E3CD39D2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4" name="text" descr="{&quot;templafy&quot;:{&quot;id&quot;:&quot;5342bb9a-1996-427a-a14d-c3b0a39aee3c&quot;}}" title="UserProfile.Institut.InstituteDCU_{{DocumentLanguage}}">
            <a:extLst>
              <a:ext uri="{FF2B5EF4-FFF2-40B4-BE49-F238E27FC236}">
                <a16:creationId xmlns:a16="http://schemas.microsoft.com/office/drawing/2014/main" id="{DF6D8BC8-E65A-425F-8A88-41B507F8A632}"/>
              </a:ext>
            </a:extLst>
          </p:cNvPr>
          <p:cNvSpPr txBox="1">
            <a:spLocks/>
          </p:cNvSpPr>
          <p:nvPr userDrawn="1"/>
        </p:nvSpPr>
        <p:spPr>
          <a:xfrm>
            <a:off x="308371" y="331816"/>
            <a:ext cx="4520510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50"/>
              <a:t>Biblioteket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D7BB8A-9FF7-4F5F-964E-11BE0AD89A9E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A0D29C7-1B08-47AE-80F0-21F12DFA77CE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BE87218-65BF-484A-9BC3-CFE3F6FD4ECC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</p:spTree>
    <p:extLst>
      <p:ext uri="{BB962C8B-B14F-4D97-AF65-F5344CB8AC3E}">
        <p14:creationId xmlns:p14="http://schemas.microsoft.com/office/powerpoint/2010/main" val="18617830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6" y="750333"/>
            <a:ext cx="3713571" cy="3631168"/>
          </a:xfrm>
        </p:spPr>
        <p:txBody>
          <a:bodyPr/>
          <a:lstStyle>
            <a:lvl1pPr marL="0" indent="0" algn="ctr">
              <a:buNone/>
              <a:defRPr sz="105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360EC57D-D72D-43A3-90BC-3ACC9F8BC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87432900-2DED-43E9-9D96-7D59834EB7AD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36B2A848-B2AD-472A-AC10-0002D162D52D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20C039-324F-433E-90A2-B9FAD2872E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D6F82-73FC-4F13-BFEC-9200E77E1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42942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A71C01-3350-42F9-9392-0F3379095A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199677" y="1275160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A09C85-3CCC-44AB-A808-AA96845B12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99677" y="2049847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75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da-DK"/>
              <a:t>Klik for at tilføje overskrift</a:t>
            </a:r>
          </a:p>
          <a:p>
            <a:pPr lvl="1"/>
            <a:r>
              <a:rPr lang="da-DK"/>
              <a:t>Second level</a:t>
            </a:r>
          </a:p>
          <a:p>
            <a:pPr lvl="2"/>
            <a:endParaRPr lang="da-DK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F35B7FD-E0E2-4581-BAC7-8858E530AF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200500" y="3009731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C92166-E723-47D5-9A87-3354EB28C4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99084" y="381993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189000" indent="0">
              <a:buNone/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  <a:endParaRPr lang="da-DK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E23DA26-37CC-4CA7-8253-FD9AB459D2E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606055" y="1275160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  <a:lvl2pPr marL="189000" indent="0">
              <a:buNone/>
              <a:defRPr sz="750"/>
            </a:lvl2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682726-03AB-4490-8664-993881FA0B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94747" y="204930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</a:p>
          <a:p>
            <a:pPr lvl="2"/>
            <a:endParaRPr lang="da-DK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62625AB-198B-4F37-9382-C78FD9118D5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594747" y="3009731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AE7F93-F2C6-4199-8D16-CFB4D977F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5461" y="381993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  <a:endParaRPr lang="da-DK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D261F-AFF9-422D-9FB3-5AE92F1950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33E6A-A4F4-491B-846E-1DACC83D9BB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2B7C9EE2-6A0D-4656-AC7B-5368884A288C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8E8B2-EC82-4BE1-85C6-8F272596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2154409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F8A6A9-890A-4EA2-8FA4-EA834B1A12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05F52FC-7E26-46C0-8E8B-4445D500B9C7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B1D99-4B52-4731-AEC4-C722464A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FDBC6-E896-4B1A-B280-3E70CD2AAF63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5FCEDFC-AE26-4F9F-9153-18371906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B452C39-88DE-4155-8ED8-643714B1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973961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fod 1">
            <a:extLst>
              <a:ext uri="{FF2B5EF4-FFF2-40B4-BE49-F238E27FC236}">
                <a16:creationId xmlns:a16="http://schemas.microsoft.com/office/drawing/2014/main" id="{97618C76-0342-4A92-BB7E-1E8E7E405D4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0AC35206-59D0-4395-9BCD-C365A32F252A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D229AE2-1329-46DA-BC2D-538D429AA5D4}" type="datetime1">
              <a:rPr lang="da-DK" smtClean="0"/>
              <a:t>08-04-2026</a:t>
            </a:fld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433181D-B441-4295-812C-6D3D3B8B7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8151313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rt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>
            <a:extLst>
              <a:ext uri="{FF2B5EF4-FFF2-40B4-BE49-F238E27FC236}">
                <a16:creationId xmlns:a16="http://schemas.microsoft.com/office/drawing/2014/main" id="{BBCAF46D-9983-4AEE-9B8A-24654CDEDDB0}"/>
              </a:ext>
            </a:extLst>
          </p:cNvPr>
          <p:cNvSpPr/>
          <p:nvPr/>
        </p:nvSpPr>
        <p:spPr>
          <a:xfrm>
            <a:off x="0" y="0"/>
            <a:ext cx="91422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da-DK" sz="1200" dirty="0" err="1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2039" y="1320280"/>
            <a:ext cx="7551758" cy="3052806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7050">
                <a:solidFill>
                  <a:schemeClr val="bg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pic>
        <p:nvPicPr>
          <p:cNvPr id="7" name="Logo black">
            <a:extLst>
              <a:ext uri="{FF2B5EF4-FFF2-40B4-BE49-F238E27FC236}">
                <a16:creationId xmlns:a16="http://schemas.microsoft.com/office/drawing/2014/main" id="{E6E48129-FB3C-4F39-A5A1-63313B41D3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4722300"/>
            <a:ext cx="590156" cy="159300"/>
          </a:xfrm>
          <a:prstGeom prst="rect">
            <a:avLst/>
          </a:prstGeom>
        </p:spPr>
      </p:pic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D4E1389B-CA3B-4709-956D-F396D960BB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8A94F1C1-AE36-4BBA-B958-8FC614A9472A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8" name="Background">
            <a:extLst>
              <a:ext uri="{FF2B5EF4-FFF2-40B4-BE49-F238E27FC236}">
                <a16:creationId xmlns:a16="http://schemas.microsoft.com/office/drawing/2014/main" id="{F8185FA0-7011-91FB-4052-6043A23713A8}"/>
              </a:ext>
            </a:extLst>
          </p:cNvPr>
          <p:cNvSpPr/>
          <p:nvPr userDrawn="1"/>
        </p:nvSpPr>
        <p:spPr>
          <a:xfrm>
            <a:off x="0" y="0"/>
            <a:ext cx="9142200" cy="51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ctr"/>
            <a:endParaRPr lang="da-DK" sz="1200" dirty="0" err="1"/>
          </a:p>
        </p:txBody>
      </p:sp>
      <p:pic>
        <p:nvPicPr>
          <p:cNvPr id="9" name="Logo black">
            <a:extLst>
              <a:ext uri="{FF2B5EF4-FFF2-40B4-BE49-F238E27FC236}">
                <a16:creationId xmlns:a16="http://schemas.microsoft.com/office/drawing/2014/main" id="{0ED8BC36-B577-26BE-E8AB-D6386371AC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400" y="4722300"/>
            <a:ext cx="590156" cy="159300"/>
          </a:xfrm>
          <a:prstGeom prst="rect">
            <a:avLst/>
          </a:prstGeom>
        </p:spPr>
      </p:pic>
      <p:sp>
        <p:nvSpPr>
          <p:cNvPr id="10" name="sdu.dk">
            <a:extLst>
              <a:ext uri="{FF2B5EF4-FFF2-40B4-BE49-F238E27FC236}">
                <a16:creationId xmlns:a16="http://schemas.microsoft.com/office/drawing/2014/main" id="{5F437060-4963-9A90-49BE-4DB78D673583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bg1"/>
                </a:solidFill>
              </a:rPr>
              <a:t>sdu.dk</a:t>
            </a:r>
            <a:endParaRPr lang="da-DK" sz="1050"/>
          </a:p>
        </p:txBody>
      </p:sp>
      <p:sp>
        <p:nvSpPr>
          <p:cNvPr id="12" name="#sdudk">
            <a:extLst>
              <a:ext uri="{FF2B5EF4-FFF2-40B4-BE49-F238E27FC236}">
                <a16:creationId xmlns:a16="http://schemas.microsoft.com/office/drawing/2014/main" id="{B895B5AD-6736-F08F-4772-E45EC9527D8D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bg1"/>
                </a:solidFill>
              </a:rPr>
              <a:t>#sdudk</a:t>
            </a:r>
            <a:endParaRPr lang="da-DK" sz="105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33FF5E2F-CC79-FAB2-67F4-3D96C895F83D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BE7A1B66-F625-FDDB-C3D9-E49C240D4359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7" name="Rectangle 12" descr="{&quot;templafy&quot;:{&quot;id&quot;:&quot;bc38619d-c2e2-4a88-8243-0589228e5727&quot;}}">
            <a:extLst>
              <a:ext uri="{FF2B5EF4-FFF2-40B4-BE49-F238E27FC236}">
                <a16:creationId xmlns:a16="http://schemas.microsoft.com/office/drawing/2014/main" id="{68DC1F35-862E-E2DC-03EA-20B788814B41}"/>
              </a:ext>
            </a:extLst>
          </p:cNvPr>
          <p:cNvSpPr/>
          <p:nvPr userDrawn="1"/>
        </p:nvSpPr>
        <p:spPr>
          <a:xfrm>
            <a:off x="7036594" y="4782097"/>
            <a:ext cx="1805717" cy="1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r"/>
            <a:endParaRPr lang="da-DK" sz="1200" dirty="0" err="1">
              <a:solidFill>
                <a:schemeClr val="bg1"/>
              </a:solidFill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2B46EFE7-9915-7860-9FCC-0BD439F69CB5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 dirty="0"/>
          </a:p>
        </p:txBody>
      </p:sp>
      <p:sp>
        <p:nvSpPr>
          <p:cNvPr id="19" name="text" descr="{&quot;templafy&quot;:{&quot;id&quot;:&quot;1b4159f3-235e-43fa-89a7-22b8b00e8b99&quot;}}" title="UserProfile.Institut.InstituteDCU_{{DocumentLanguage}}">
            <a:extLst>
              <a:ext uri="{FF2B5EF4-FFF2-40B4-BE49-F238E27FC236}">
                <a16:creationId xmlns:a16="http://schemas.microsoft.com/office/drawing/2014/main" id="{798A0BF4-9AE6-B247-94A9-405B5DB77A2A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>
                <a:solidFill>
                  <a:schemeClr val="bg1"/>
                </a:solidFill>
              </a:rPr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31316952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2039" y="1320280"/>
            <a:ext cx="7551758" cy="3052806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705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5" name="Date Placeholder 14">
            <a:extLst>
              <a:ext uri="{FF2B5EF4-FFF2-40B4-BE49-F238E27FC236}">
                <a16:creationId xmlns:a16="http://schemas.microsoft.com/office/drawing/2014/main" id="{9A7AFB7C-7952-9A29-30B0-EEB3ABEAFE92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6" name="text" descr="{&quot;templafy&quot;:{&quot;id&quot;:&quot;6db3a898-b369-40b9-a406-e4900986625b&quot;}}" title="UserProfile.Institut.InstituteDCU_{{DocumentLanguage}}">
            <a:extLst>
              <a:ext uri="{FF2B5EF4-FFF2-40B4-BE49-F238E27FC236}">
                <a16:creationId xmlns:a16="http://schemas.microsoft.com/office/drawing/2014/main" id="{9C3851C6-E0ED-8AFC-487C-1DD8E2CECF88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23326859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reak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6" y="750333"/>
            <a:ext cx="3713571" cy="3631168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pic>
        <p:nvPicPr>
          <p:cNvPr id="13" name="Logo black">
            <a:extLst>
              <a:ext uri="{FF2B5EF4-FFF2-40B4-BE49-F238E27FC236}">
                <a16:creationId xmlns:a16="http://schemas.microsoft.com/office/drawing/2014/main" id="{8790A71A-B09B-4B5F-9D31-846A17201C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D63CFED0-47FC-4852-81C1-6B705FD6417D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7" name="sdu.dk">
            <a:extLst>
              <a:ext uri="{FF2B5EF4-FFF2-40B4-BE49-F238E27FC236}">
                <a16:creationId xmlns:a16="http://schemas.microsoft.com/office/drawing/2014/main" id="{3C94DA3D-5886-CB90-B7B7-E3DBAA8EE913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8" name="#sdudk">
            <a:extLst>
              <a:ext uri="{FF2B5EF4-FFF2-40B4-BE49-F238E27FC236}">
                <a16:creationId xmlns:a16="http://schemas.microsoft.com/office/drawing/2014/main" id="{ABC0AA56-9405-9F5F-00F3-8F4F7D541B85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9" name="Straight Connector 10">
            <a:extLst>
              <a:ext uri="{FF2B5EF4-FFF2-40B4-BE49-F238E27FC236}">
                <a16:creationId xmlns:a16="http://schemas.microsoft.com/office/drawing/2014/main" id="{B31848B1-69A2-4D22-297C-8460648C5AEF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Logo black">
            <a:extLst>
              <a:ext uri="{FF2B5EF4-FFF2-40B4-BE49-F238E27FC236}">
                <a16:creationId xmlns:a16="http://schemas.microsoft.com/office/drawing/2014/main" id="{379A13EB-9E26-5940-506E-83EA2C2C3B4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46B8B693-1011-4CB7-8C2A-F9570E0FBBBC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6" name="Rectangle 11" descr="{&quot;templafy&quot;:{&quot;id&quot;:&quot;cf462d99-8273-47e2-bd82-1eb9550e164e&quot;}}">
            <a:extLst>
              <a:ext uri="{FF2B5EF4-FFF2-40B4-BE49-F238E27FC236}">
                <a16:creationId xmlns:a16="http://schemas.microsoft.com/office/drawing/2014/main" id="{FDA88BBF-9C13-F084-FCD6-49B8E87EFFE5}"/>
              </a:ext>
            </a:extLst>
          </p:cNvPr>
          <p:cNvSpPr/>
          <p:nvPr userDrawn="1"/>
        </p:nvSpPr>
        <p:spPr>
          <a:xfrm>
            <a:off x="7036594" y="4782097"/>
            <a:ext cx="1805717" cy="1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r"/>
            <a:endParaRPr lang="da-DK" sz="1200" dirty="0" err="1">
              <a:solidFill>
                <a:schemeClr val="tx1"/>
              </a:solidFill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8F417A81-8CE1-67FD-14B6-47B4C1C0086A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 dirty="0"/>
          </a:p>
        </p:txBody>
      </p:sp>
      <p:sp>
        <p:nvSpPr>
          <p:cNvPr id="15" name="text" descr="{&quot;templafy&quot;:{&quot;id&quot;:&quot;8c99f1fe-3477-4f94-aec5-8e4bd54b7db0&quot;}}" title="UserProfile.Institut.InstituteDCU_{{DocumentLanguage}}">
            <a:extLst>
              <a:ext uri="{FF2B5EF4-FFF2-40B4-BE49-F238E27FC236}">
                <a16:creationId xmlns:a16="http://schemas.microsoft.com/office/drawing/2014/main" id="{692253F6-301E-3071-2381-D62F990D070B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2287843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A915360E-F247-49FB-821B-5399F13264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6" y="750333"/>
            <a:ext cx="3713571" cy="3631168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FB068F22-0263-44BB-8333-C5643293F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8" name="Date Placeholder 14">
            <a:extLst>
              <a:ext uri="{FF2B5EF4-FFF2-40B4-BE49-F238E27FC236}">
                <a16:creationId xmlns:a16="http://schemas.microsoft.com/office/drawing/2014/main" id="{2D08A2CA-4B19-4B39-B540-F97244C446A4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9" name="Date Placeholder 14">
            <a:extLst>
              <a:ext uri="{FF2B5EF4-FFF2-40B4-BE49-F238E27FC236}">
                <a16:creationId xmlns:a16="http://schemas.microsoft.com/office/drawing/2014/main" id="{69000381-7908-86E6-BE2A-0A71056DEED2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0" name="text" descr="{&quot;templafy&quot;:{&quot;id&quot;:&quot;e7a5309c-2db1-4621-ac7a-f07f7966abac&quot;}}" title="UserProfile.Institut.InstituteDCU_{{DocumentLanguage}}">
            <a:extLst>
              <a:ext uri="{FF2B5EF4-FFF2-40B4-BE49-F238E27FC236}">
                <a16:creationId xmlns:a16="http://schemas.microsoft.com/office/drawing/2014/main" id="{4E3189C8-C733-92C6-E536-A0ECFE4AE986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3228923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og indho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05017" y="1275159"/>
            <a:ext cx="3520440" cy="31063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0" name="Date Placeholder 14">
            <a:extLst>
              <a:ext uri="{FF2B5EF4-FFF2-40B4-BE49-F238E27FC236}">
                <a16:creationId xmlns:a16="http://schemas.microsoft.com/office/drawing/2014/main" id="{BBCDE8CE-8147-4B12-B358-7B7ACA92FF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CBB1C-1FE3-42F2-ACED-70B0664062B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Date Placeholder 14">
            <a:extLst>
              <a:ext uri="{FF2B5EF4-FFF2-40B4-BE49-F238E27FC236}">
                <a16:creationId xmlns:a16="http://schemas.microsoft.com/office/drawing/2014/main" id="{B3FAC068-07A2-0457-4011-93E33A66873C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9" name="text" descr="{&quot;templafy&quot;:{&quot;id&quot;:&quot;493fa438-75e2-48da-abef-7776d0ae47ff&quot;}}" title="UserProfile.Institut.InstituteDCU_{{DocumentLanguage}}">
            <a:extLst>
              <a:ext uri="{FF2B5EF4-FFF2-40B4-BE49-F238E27FC236}">
                <a16:creationId xmlns:a16="http://schemas.microsoft.com/office/drawing/2014/main" id="{B6E1E268-25B0-3F99-5BEA-7E49E46EC128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32843254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1" y="771185"/>
            <a:ext cx="4024700" cy="1413212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17000" y="771184"/>
            <a:ext cx="3912300" cy="36190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pic>
        <p:nvPicPr>
          <p:cNvPr id="22" name="Logo black">
            <a:extLst>
              <a:ext uri="{FF2B5EF4-FFF2-40B4-BE49-F238E27FC236}">
                <a16:creationId xmlns:a16="http://schemas.microsoft.com/office/drawing/2014/main" id="{CAAF367F-3818-457C-9EE1-320E9050A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79A9-E4FE-4412-9D9E-BF5BF84D02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949DE-6D77-480D-A4A9-E2E53BE1CE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sdu.dk">
            <a:extLst>
              <a:ext uri="{FF2B5EF4-FFF2-40B4-BE49-F238E27FC236}">
                <a16:creationId xmlns:a16="http://schemas.microsoft.com/office/drawing/2014/main" id="{1E4AFDBB-7C79-C055-A1D6-4A88549083ED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9" name="#sdudk">
            <a:extLst>
              <a:ext uri="{FF2B5EF4-FFF2-40B4-BE49-F238E27FC236}">
                <a16:creationId xmlns:a16="http://schemas.microsoft.com/office/drawing/2014/main" id="{EC3EFC9E-0697-AA03-0280-879B877EC0DD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10" name="Straight Connector 20">
            <a:extLst>
              <a:ext uri="{FF2B5EF4-FFF2-40B4-BE49-F238E27FC236}">
                <a16:creationId xmlns:a16="http://schemas.microsoft.com/office/drawing/2014/main" id="{33C8483B-8A46-4E25-8707-E0291573395B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Logo black">
            <a:extLst>
              <a:ext uri="{FF2B5EF4-FFF2-40B4-BE49-F238E27FC236}">
                <a16:creationId xmlns:a16="http://schemas.microsoft.com/office/drawing/2014/main" id="{2C4953BD-5889-6049-2B6A-FE9F7B59BB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4" name="Rectangle 14" descr="{&quot;templafy&quot;:{&quot;id&quot;:&quot;e4c6a651-f54d-49c0-814e-e9c3034a2593&quot;}}">
            <a:extLst>
              <a:ext uri="{FF2B5EF4-FFF2-40B4-BE49-F238E27FC236}">
                <a16:creationId xmlns:a16="http://schemas.microsoft.com/office/drawing/2014/main" id="{7CDB81BE-F585-F1FB-5D0F-D7D819C32734}"/>
              </a:ext>
            </a:extLst>
          </p:cNvPr>
          <p:cNvSpPr/>
          <p:nvPr userDrawn="1"/>
        </p:nvSpPr>
        <p:spPr>
          <a:xfrm>
            <a:off x="7036594" y="4782097"/>
            <a:ext cx="1805717" cy="1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r"/>
            <a:endParaRPr lang="da-DK" sz="1200" dirty="0" err="1">
              <a:solidFill>
                <a:schemeClr val="tx1"/>
              </a:solidFill>
            </a:endParaRPr>
          </a:p>
        </p:txBody>
      </p:sp>
      <p:sp>
        <p:nvSpPr>
          <p:cNvPr id="12" name="text" descr="{&quot;templafy&quot;:{&quot;id&quot;:&quot;eb9be27e-279e-4987-919c-fb7c495458cd&quot;}}" title="UserProfile.Institut.InstituteDCU_{{DocumentLanguage}}">
            <a:extLst>
              <a:ext uri="{FF2B5EF4-FFF2-40B4-BE49-F238E27FC236}">
                <a16:creationId xmlns:a16="http://schemas.microsoft.com/office/drawing/2014/main" id="{AE0B67AE-F894-270E-19AE-0E164AF0B2D3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34602293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0" y="771185"/>
            <a:ext cx="8221500" cy="503975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08373" y="1491853"/>
            <a:ext cx="8220928" cy="289834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pic>
        <p:nvPicPr>
          <p:cNvPr id="22" name="Logo black">
            <a:extLst>
              <a:ext uri="{FF2B5EF4-FFF2-40B4-BE49-F238E27FC236}">
                <a16:creationId xmlns:a16="http://schemas.microsoft.com/office/drawing/2014/main" id="{CAAF367F-3818-457C-9EE1-320E9050AE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F779A9-E4FE-4412-9D9E-BF5BF84D02AB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5949DE-6D77-480D-A4A9-E2E53BE1CE8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text" descr="{&quot;templafy&quot;:{&quot;id&quot;:&quot;1ce73866-ce41-4677-b731-d77fb85cb42d&quot;}}" title="UserProfile.Institut.InstituteDCU_{{DocumentLanguage}}">
            <a:extLst>
              <a:ext uri="{FF2B5EF4-FFF2-40B4-BE49-F238E27FC236}">
                <a16:creationId xmlns:a16="http://schemas.microsoft.com/office/drawing/2014/main" id="{B15EA452-05B4-A751-51B4-E13FBF8D2D74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2639708005"/>
      </p:ext>
    </p:extLst>
  </p:cSld>
  <p:clrMapOvr>
    <a:masterClrMapping/>
  </p:clrMapOvr>
  <p:hf hdr="0"/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nd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19151" y="754954"/>
            <a:ext cx="3510000" cy="1453754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99C08-64C3-4ADA-9CD2-FBE2ED855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9151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pic>
        <p:nvPicPr>
          <p:cNvPr id="16" name="Logo black">
            <a:extLst>
              <a:ext uri="{FF2B5EF4-FFF2-40B4-BE49-F238E27FC236}">
                <a16:creationId xmlns:a16="http://schemas.microsoft.com/office/drawing/2014/main" id="{B52757AD-346A-4AA0-A5D6-36F8B1FE487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A09FC7B4-885C-4F9D-BD71-AE2FBDB38698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FEE58-0FE9-4218-904C-188D46CD21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6824" y="750333"/>
            <a:ext cx="3808024" cy="363986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tekst, klik ikon for at tilføje graf/tabel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3F302217-B569-449A-8422-B6650C9BB08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8D7263E-B2E5-4CB9-9AAF-C0006E4A0400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0" name="sdu.dk">
            <a:extLst>
              <a:ext uri="{FF2B5EF4-FFF2-40B4-BE49-F238E27FC236}">
                <a16:creationId xmlns:a16="http://schemas.microsoft.com/office/drawing/2014/main" id="{E11EA3DB-CFF9-E17E-4691-AD84BB1AA235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11" name="#sdudk">
            <a:extLst>
              <a:ext uri="{FF2B5EF4-FFF2-40B4-BE49-F238E27FC236}">
                <a16:creationId xmlns:a16="http://schemas.microsoft.com/office/drawing/2014/main" id="{47D4647D-A0D8-4BA6-8B1D-579A8962B25B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8344942-CCA5-C46F-EF5C-D9B351F0BA74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Logo black">
            <a:extLst>
              <a:ext uri="{FF2B5EF4-FFF2-40B4-BE49-F238E27FC236}">
                <a16:creationId xmlns:a16="http://schemas.microsoft.com/office/drawing/2014/main" id="{7374A1E7-EDA7-4FC4-2A9F-748497FC762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979054D1-DBEB-DD04-EB6D-B0E0EAA569FF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21" name="Rectangle 18" descr="{&quot;templafy&quot;:{&quot;id&quot;:&quot;fad16c46-197c-420c-8e8d-d189db098442&quot;}}">
            <a:extLst>
              <a:ext uri="{FF2B5EF4-FFF2-40B4-BE49-F238E27FC236}">
                <a16:creationId xmlns:a16="http://schemas.microsoft.com/office/drawing/2014/main" id="{2D1F5D18-2C87-0FD6-208D-CF2BB213B943}"/>
              </a:ext>
            </a:extLst>
          </p:cNvPr>
          <p:cNvSpPr/>
          <p:nvPr userDrawn="1"/>
        </p:nvSpPr>
        <p:spPr>
          <a:xfrm>
            <a:off x="7036594" y="4782097"/>
            <a:ext cx="1805717" cy="1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r"/>
            <a:endParaRPr lang="da-DK" sz="1200" dirty="0" err="1">
              <a:solidFill>
                <a:schemeClr val="tx1"/>
              </a:solidFill>
            </a:endParaRPr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C5DE2490-AF4C-429F-A1C6-48B68AF6DCB5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 dirty="0"/>
          </a:p>
        </p:txBody>
      </p:sp>
      <p:sp>
        <p:nvSpPr>
          <p:cNvPr id="17" name="text" descr="{&quot;templafy&quot;:{&quot;id&quot;:&quot;b7549bce-e7af-436f-89d4-75773b46a305&quot;}}" title="UserProfile.Institut.InstituteDCU_{{DocumentLanguage}}">
            <a:extLst>
              <a:ext uri="{FF2B5EF4-FFF2-40B4-BE49-F238E27FC236}">
                <a16:creationId xmlns:a16="http://schemas.microsoft.com/office/drawing/2014/main" id="{A5270570-9971-D098-6A3A-73ADF809AC56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155698945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9A67-E62D-400C-BC42-A3A96AAED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1" y="771185"/>
            <a:ext cx="1876500" cy="324000"/>
          </a:xfrm>
        </p:spPr>
        <p:txBody>
          <a:bodyPr/>
          <a:lstStyle>
            <a:lvl1pPr>
              <a:lnSpc>
                <a:spcPct val="110000"/>
              </a:lnSpc>
              <a:defRPr sz="900"/>
            </a:lvl1pPr>
          </a:lstStyle>
          <a:p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0E8CAC-51BD-4862-8B6E-BD3E315677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83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5135A09-8F8A-4D87-8C43-B3A0A80BE2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4873" y="771185"/>
            <a:ext cx="1876500" cy="324000"/>
          </a:xfrm>
        </p:spPr>
        <p:txBody>
          <a:bodyPr/>
          <a:lstStyle>
            <a:lvl1pPr marL="0" indent="0" algn="l">
              <a:buNone/>
              <a:defRPr sz="9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62D92C6-668E-491E-B394-72897FAB308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4548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0F1B1F1-CA40-4EA4-AB68-69DBBD61ED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01372" y="771185"/>
            <a:ext cx="1876500" cy="324000"/>
          </a:xfrm>
        </p:spPr>
        <p:txBody>
          <a:bodyPr/>
          <a:lstStyle>
            <a:lvl1pPr marL="0" indent="0">
              <a:buNone/>
              <a:defRPr sz="900" b="1"/>
            </a:lvl1pPr>
            <a:lvl2pPr marL="189000" indent="0">
              <a:buNone/>
              <a:defRPr/>
            </a:lvl2pPr>
          </a:lstStyle>
          <a:p>
            <a:pPr lvl="0"/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DBEE0FF-2C0E-499E-ACAF-B6F421AF13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013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091117C-5AED-4416-88BA-F1C88ACD7A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47871" y="771185"/>
            <a:ext cx="1876500" cy="324000"/>
          </a:xfrm>
        </p:spPr>
        <p:txBody>
          <a:bodyPr/>
          <a:lstStyle>
            <a:lvl1pPr marL="0" indent="0">
              <a:buNone/>
              <a:defRPr sz="900" b="1"/>
            </a:lvl1pPr>
            <a:lvl2pPr marL="189000" indent="0">
              <a:buNone/>
              <a:defRPr/>
            </a:lvl2pPr>
          </a:lstStyle>
          <a:p>
            <a:pPr lvl="0"/>
            <a:r>
              <a:rPr lang="da-DK" noProof="0" dirty="0"/>
              <a:t>Klik for at tilføje underoverskrift</a:t>
            </a:r>
            <a:endParaRPr lang="da-DK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66F31E1-769E-4E9A-9DCC-2C64321A89C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47871" y="1106515"/>
            <a:ext cx="1876499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da-DK" noProof="0" dirty="0"/>
              <a:t>Klik for at tilføje tekst</a:t>
            </a:r>
            <a:endParaRPr lang="da-DK"/>
          </a:p>
          <a:p>
            <a:pPr lvl="1"/>
            <a:r>
              <a:rPr lang="da-DK" noProof="0" dirty="0"/>
              <a:t>Second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2"/>
            <a:r>
              <a:rPr lang="da-DK" noProof="0" dirty="0"/>
              <a:t>Third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3"/>
            <a:r>
              <a:rPr lang="da-DK" noProof="0" dirty="0" err="1"/>
              <a:t>Fourth</a:t>
            </a:r>
            <a:r>
              <a:rPr lang="da-DK" noProof="0" dirty="0"/>
              <a:t> </a:t>
            </a:r>
            <a:r>
              <a:rPr lang="da-DK" noProof="0" dirty="0" err="1"/>
              <a:t>level</a:t>
            </a:r>
            <a:endParaRPr lang="da-DK" noProof="0" dirty="0"/>
          </a:p>
          <a:p>
            <a:pPr lvl="4"/>
            <a:r>
              <a:rPr lang="da-DK" noProof="0" dirty="0"/>
              <a:t>Fifth </a:t>
            </a:r>
            <a:r>
              <a:rPr lang="da-DK" noProof="0" dirty="0" err="1"/>
              <a:t>level</a:t>
            </a:r>
            <a:endParaRPr lang="da-DK" noProof="0" dirty="0"/>
          </a:p>
        </p:txBody>
      </p:sp>
      <p:sp>
        <p:nvSpPr>
          <p:cNvPr id="28" name="Date Placeholder 14">
            <a:extLst>
              <a:ext uri="{FF2B5EF4-FFF2-40B4-BE49-F238E27FC236}">
                <a16:creationId xmlns:a16="http://schemas.microsoft.com/office/drawing/2014/main" id="{1DCD95D8-07B6-42C0-8767-A640B7CA8534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588C40-671D-463C-8463-D77B96C28D88}"/>
              </a:ext>
            </a:extLst>
          </p:cNvPr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B93800-6F51-413B-BA21-0A9967FF3386}"/>
              </a:ext>
            </a:extLst>
          </p:cNvPr>
          <p:cNvSpPr>
            <a:spLocks noGrp="1"/>
          </p:cNvSpPr>
          <p:nvPr>
            <p:ph type="sldNum" sz="quarter" idx="21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DDE6B7B7-37A0-D480-07CB-15C7F591F93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6" name="text" descr="{&quot;templafy&quot;:{&quot;id&quot;:&quot;9e111f68-f0c7-47ef-b3bd-4fc16b26e795&quot;}}" title="UserProfile.Institut.InstituteDCU_{{DocumentLanguage}}">
            <a:extLst>
              <a:ext uri="{FF2B5EF4-FFF2-40B4-BE49-F238E27FC236}">
                <a16:creationId xmlns:a16="http://schemas.microsoft.com/office/drawing/2014/main" id="{0F2E7AB3-CD7C-9947-4E57-15C225D9CEA2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42105351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lede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4475" cy="51435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019301" y="807082"/>
            <a:ext cx="3510000" cy="1367051"/>
          </a:xfrm>
        </p:spPr>
        <p:txBody>
          <a:bodyPr/>
          <a:lstStyle>
            <a:lvl1pPr>
              <a:defRPr/>
            </a:lvl1pPr>
          </a:lstStyle>
          <a:p>
            <a:r>
              <a:rPr lang="da-DK" dirty="0"/>
              <a:t>Klik for at tilføje overskrift, maksimalt 3 linjer</a:t>
            </a:r>
            <a:endParaRPr lang="da-DK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019300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pic>
        <p:nvPicPr>
          <p:cNvPr id="20" name="Logo black">
            <a:extLst>
              <a:ext uri="{FF2B5EF4-FFF2-40B4-BE49-F238E27FC236}">
                <a16:creationId xmlns:a16="http://schemas.microsoft.com/office/drawing/2014/main" id="{1421C492-A651-4EE4-BB8B-C6886E7B5C1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300" y="4721170"/>
            <a:ext cx="588600" cy="158880"/>
          </a:xfrm>
          <a:prstGeom prst="rect">
            <a:avLst/>
          </a:prstGeom>
        </p:spPr>
      </p:pic>
      <p:sp>
        <p:nvSpPr>
          <p:cNvPr id="30" name="Date Placeholder 14">
            <a:extLst>
              <a:ext uri="{FF2B5EF4-FFF2-40B4-BE49-F238E27FC236}">
                <a16:creationId xmlns:a16="http://schemas.microsoft.com/office/drawing/2014/main" id="{2C4B35A0-F8F7-420F-9E06-CC0AAAA0B84F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1" name="sdu.dk">
            <a:extLst>
              <a:ext uri="{FF2B5EF4-FFF2-40B4-BE49-F238E27FC236}">
                <a16:creationId xmlns:a16="http://schemas.microsoft.com/office/drawing/2014/main" id="{72697A22-CBC3-A484-F246-C5C8B438E04E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12" name="#sdudk">
            <a:extLst>
              <a:ext uri="{FF2B5EF4-FFF2-40B4-BE49-F238E27FC236}">
                <a16:creationId xmlns:a16="http://schemas.microsoft.com/office/drawing/2014/main" id="{28A7C55E-B681-C1E7-FA15-608C847286BC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cxnSp>
        <p:nvCxnSpPr>
          <p:cNvPr id="13" name="Straight Connector 17">
            <a:extLst>
              <a:ext uri="{FF2B5EF4-FFF2-40B4-BE49-F238E27FC236}">
                <a16:creationId xmlns:a16="http://schemas.microsoft.com/office/drawing/2014/main" id="{2D70E466-4F9E-BA11-0588-F68B5B9329FD}"/>
              </a:ext>
            </a:extLst>
          </p:cNvPr>
          <p:cNvCxnSpPr>
            <a:cxnSpLocks/>
          </p:cNvCxnSpPr>
          <p:nvPr userDrawn="1"/>
        </p:nvCxnSpPr>
        <p:spPr>
          <a:xfrm>
            <a:off x="5018728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Logo black">
            <a:extLst>
              <a:ext uri="{FF2B5EF4-FFF2-40B4-BE49-F238E27FC236}">
                <a16:creationId xmlns:a16="http://schemas.microsoft.com/office/drawing/2014/main" id="{54810BE8-0056-B934-3B73-6F7C88E8FD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300" y="4721170"/>
            <a:ext cx="588600" cy="158880"/>
          </a:xfrm>
          <a:prstGeom prst="rect">
            <a:avLst/>
          </a:prstGeom>
        </p:spPr>
      </p:pic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6DCEF6B8-A3E2-5AB8-A83D-9167158BC775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7" name="Rectangle 12" descr="{&quot;templafy&quot;:{&quot;id&quot;:&quot;9a90e810-3e26-4e42-927a-6454770bea52&quot;}}">
            <a:extLst>
              <a:ext uri="{FF2B5EF4-FFF2-40B4-BE49-F238E27FC236}">
                <a16:creationId xmlns:a16="http://schemas.microsoft.com/office/drawing/2014/main" id="{F8211E73-6A96-70B2-3271-81CE8B599C5A}"/>
              </a:ext>
            </a:extLst>
          </p:cNvPr>
          <p:cNvSpPr/>
          <p:nvPr userDrawn="1"/>
        </p:nvSpPr>
        <p:spPr>
          <a:xfrm>
            <a:off x="7036594" y="4782097"/>
            <a:ext cx="1805717" cy="1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r"/>
            <a:endParaRPr lang="da-DK" sz="1200" dirty="0" err="1">
              <a:solidFill>
                <a:schemeClr val="tx1"/>
              </a:solidFill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CA5063A4-8DAA-DF95-B099-AF0695E4FE0B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 dirty="0"/>
          </a:p>
        </p:txBody>
      </p:sp>
      <p:sp>
        <p:nvSpPr>
          <p:cNvPr id="16" name="text" descr="{&quot;templafy&quot;:{&quot;id&quot;:&quot;bb70ae44-546e-4b80-acda-eb5e70db391b&quot;}}" title="UserProfile.Institut.InstituteDCU_{{DocumentLanguage}}">
            <a:extLst>
              <a:ext uri="{FF2B5EF4-FFF2-40B4-BE49-F238E27FC236}">
                <a16:creationId xmlns:a16="http://schemas.microsoft.com/office/drawing/2014/main" id="{6AA6A1BD-0215-BC40-A001-EB01D935E842}"/>
              </a:ext>
            </a:extLst>
          </p:cNvPr>
          <p:cNvSpPr txBox="1">
            <a:spLocks/>
          </p:cNvSpPr>
          <p:nvPr userDrawn="1"/>
        </p:nvSpPr>
        <p:spPr>
          <a:xfrm>
            <a:off x="5013602" y="239844"/>
            <a:ext cx="3579285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34813906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lede og tekst (C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5032799" y="1275160"/>
            <a:ext cx="3507803" cy="1077294"/>
          </a:xfrm>
        </p:spPr>
        <p:txBody>
          <a:bodyPr/>
          <a:lstStyle>
            <a:lvl1pPr>
              <a:defRPr sz="3600"/>
            </a:lvl1pPr>
          </a:lstStyle>
          <a:p>
            <a:r>
              <a:rPr lang="da-DK" dirty="0"/>
              <a:t>Overskrift i </a:t>
            </a:r>
            <a:r>
              <a:rPr lang="da-DK" dirty="0" err="1"/>
              <a:t>maks</a:t>
            </a:r>
            <a:r>
              <a:rPr lang="da-DK" dirty="0"/>
              <a:t> 2 linjer</a:t>
            </a:r>
            <a:endParaRPr lang="da-DK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FAAEFF0-FCE4-48D6-A0D1-A458F3CD3E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19151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dirty="0"/>
              <a:t>Klik for at tilføje tekst</a:t>
            </a:r>
            <a:endParaRPr lang="da-DK"/>
          </a:p>
          <a:p>
            <a:pPr lvl="1"/>
            <a:r>
              <a:rPr lang="da-DK" dirty="0"/>
              <a:t>Second </a:t>
            </a:r>
            <a:r>
              <a:rPr lang="da-DK" dirty="0" err="1"/>
              <a:t>level</a:t>
            </a:r>
            <a:endParaRPr lang="da-DK" dirty="0"/>
          </a:p>
          <a:p>
            <a:pPr lvl="2"/>
            <a:r>
              <a:rPr lang="da-DK" dirty="0"/>
              <a:t>Third </a:t>
            </a:r>
            <a:r>
              <a:rPr lang="da-DK" dirty="0" err="1"/>
              <a:t>level</a:t>
            </a:r>
            <a:endParaRPr lang="da-DK" dirty="0"/>
          </a:p>
          <a:p>
            <a:pPr lvl="3"/>
            <a:r>
              <a:rPr lang="da-DK" dirty="0" err="1"/>
              <a:t>Fourth</a:t>
            </a:r>
            <a:r>
              <a:rPr lang="da-DK" dirty="0"/>
              <a:t> </a:t>
            </a:r>
            <a:r>
              <a:rPr lang="da-DK" dirty="0" err="1"/>
              <a:t>level</a:t>
            </a:r>
            <a:endParaRPr lang="da-DK" dirty="0"/>
          </a:p>
          <a:p>
            <a:pPr lvl="4"/>
            <a:r>
              <a:rPr lang="da-DK" dirty="0"/>
              <a:t>Fifth </a:t>
            </a:r>
            <a:r>
              <a:rPr lang="da-DK" dirty="0" err="1"/>
              <a:t>level</a:t>
            </a:r>
            <a:endParaRPr lang="da-DK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21E6D3-406B-4DA0-9B5A-6A2F208BAF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32800" y="339328"/>
            <a:ext cx="3494458" cy="59287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da-DK" dirty="0"/>
              <a:t>Klik for at indsætte tekst (f.eks. job titel)</a:t>
            </a:r>
            <a:endParaRPr lang="da-DK"/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308373" y="762000"/>
            <a:ext cx="3032909" cy="3603029"/>
          </a:xfrm>
          <a:noFill/>
        </p:spPr>
        <p:txBody>
          <a:bodyPr/>
          <a:lstStyle>
            <a:lvl1pPr marL="0" indent="0" algn="ctr">
              <a:buNone/>
              <a:defRPr sz="825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4AC2696B-BD55-4932-A36E-BCC4318F22B0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91D0A-163E-46D9-B4AE-DA279145732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A9685AE-678B-466E-B97B-590BC795CFD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3" name="Logo black">
            <a:extLst>
              <a:ext uri="{FF2B5EF4-FFF2-40B4-BE49-F238E27FC236}">
                <a16:creationId xmlns:a16="http://schemas.microsoft.com/office/drawing/2014/main" id="{16CDF92D-C78F-4CBE-853B-4E3CD39D2A5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DCF3C161-2674-A570-59C7-58B50E24D092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pic>
        <p:nvPicPr>
          <p:cNvPr id="17" name="Logo black">
            <a:extLst>
              <a:ext uri="{FF2B5EF4-FFF2-40B4-BE49-F238E27FC236}">
                <a16:creationId xmlns:a16="http://schemas.microsoft.com/office/drawing/2014/main" id="{C67574D4-E8FF-84D9-961A-6F713059FA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cxnSp>
        <p:nvCxnSpPr>
          <p:cNvPr id="19" name="Straight Connector 15">
            <a:extLst>
              <a:ext uri="{FF2B5EF4-FFF2-40B4-BE49-F238E27FC236}">
                <a16:creationId xmlns:a16="http://schemas.microsoft.com/office/drawing/2014/main" id="{75F2405D-DEFE-7B29-AA11-2983CDDF1747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6">
            <a:extLst>
              <a:ext uri="{FF2B5EF4-FFF2-40B4-BE49-F238E27FC236}">
                <a16:creationId xmlns:a16="http://schemas.microsoft.com/office/drawing/2014/main" id="{510354E0-0D98-99BD-C41C-5C6F483535D4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21" name="Rectangle 18">
            <a:extLst>
              <a:ext uri="{FF2B5EF4-FFF2-40B4-BE49-F238E27FC236}">
                <a16:creationId xmlns:a16="http://schemas.microsoft.com/office/drawing/2014/main" id="{F2E80612-65CA-8548-5C3F-0053B483CBEF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id="{D99C4AF5-2E43-20C7-4F2D-1A72F864A331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 dirty="0"/>
          </a:p>
        </p:txBody>
      </p:sp>
      <p:sp>
        <p:nvSpPr>
          <p:cNvPr id="16" name="text" descr="{&quot;templafy&quot;:{&quot;id&quot;:&quot;36602e9d-e9a8-438b-b0a2-f89070312156&quot;}}" title="UserProfile.Institut.InstituteDCU_{{DocumentLanguage}}">
            <a:extLst>
              <a:ext uri="{FF2B5EF4-FFF2-40B4-BE49-F238E27FC236}">
                <a16:creationId xmlns:a16="http://schemas.microsoft.com/office/drawing/2014/main" id="{F123D66E-C740-891E-EE32-86B342CB0549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317212103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6" y="750333"/>
            <a:ext cx="3713571" cy="3631168"/>
          </a:xfrm>
        </p:spPr>
        <p:txBody>
          <a:bodyPr/>
          <a:lstStyle>
            <a:lvl1pPr marL="0" indent="0" algn="ctr">
              <a:buNone/>
              <a:defRPr sz="1050"/>
            </a:lvl1pPr>
          </a:lstStyle>
          <a:p>
            <a:r>
              <a:rPr lang="da-DK" dirty="0"/>
              <a:t>Vælg pladsholderen og indsæt billede via Templafy/Skyfish eller ikon eller logo via Templafy/Billeder</a:t>
            </a:r>
            <a:endParaRPr lang="da-DK"/>
          </a:p>
        </p:txBody>
      </p: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360EC57D-D72D-43A3-90BC-3ACC9F8BC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36B2A848-B2AD-472A-AC10-0002D162D52D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D6F82-73FC-4F13-BFEC-9200E77E1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73A00A9D-7213-5D3D-AFCA-2F7A4C0661DB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8" name="text" descr="{&quot;templafy&quot;:{&quot;id&quot;:&quot;95dc9166-0d30-4328-8ea1-fc458a4013d4&quot;}}" title="UserProfile.Institut.InstituteDCU_{{DocumentLanguage}}">
            <a:extLst>
              <a:ext uri="{FF2B5EF4-FFF2-40B4-BE49-F238E27FC236}">
                <a16:creationId xmlns:a16="http://schemas.microsoft.com/office/drawing/2014/main" id="{5803091C-FBAC-06FB-9F65-E834CC6FDE66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27710078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ire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A71C01-3350-42F9-9392-0F3379095A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199677" y="1275160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A09C85-3CCC-44AB-A808-AA96845B12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99677" y="2049847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75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da-DK"/>
              <a:t>Klik for at tilføje overskrift</a:t>
            </a:r>
          </a:p>
          <a:p>
            <a:pPr lvl="1"/>
            <a:r>
              <a:rPr lang="da-DK"/>
              <a:t>Second level</a:t>
            </a:r>
          </a:p>
          <a:p>
            <a:pPr lvl="2"/>
            <a:endParaRPr lang="da-DK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F35B7FD-E0E2-4581-BAC7-8858E530AF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200500" y="3009731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C92166-E723-47D5-9A87-3354EB28C4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99084" y="381993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189000" indent="0">
              <a:buNone/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  <a:endParaRPr lang="da-DK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E23DA26-37CC-4CA7-8253-FD9AB459D2E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606055" y="1275160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  <a:lvl2pPr marL="189000" indent="0">
              <a:buNone/>
              <a:defRPr sz="750"/>
            </a:lvl2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682726-03AB-4490-8664-993881FA0B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94747" y="204930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</a:p>
          <a:p>
            <a:pPr lvl="2"/>
            <a:endParaRPr lang="da-DK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62625AB-198B-4F37-9382-C78FD9118D5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594747" y="3009731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da-DK" dirty="0"/>
              <a:t>Indsæt logo: Vælg pladsholderen, indsæt logo via Templafy/Billeder</a:t>
            </a:r>
            <a:endParaRPr lang="da-DK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AE7F93-F2C6-4199-8D16-CFB4D977F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5461" y="381993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da-DK" dirty="0"/>
              <a:t>Klik for at </a:t>
            </a:r>
            <a:r>
              <a:rPr lang="da-DK"/>
              <a:t>tilføje overskrift</a:t>
            </a:r>
          </a:p>
          <a:p>
            <a:pPr lvl="1"/>
            <a:r>
              <a:rPr lang="da-DK"/>
              <a:t>Second level</a:t>
            </a:r>
            <a:endParaRPr lang="da-DK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33E6A-A4F4-491B-846E-1DACC83D9BB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8E8B2-EC82-4BE1-85C6-8F272596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2" name="text" descr="{&quot;templafy&quot;:{&quot;id&quot;:&quot;df546a91-c993-4f75-bb23-195fd25ff4ff&quot;}}" title="UserProfile.Institut.InstituteDCU_{{DocumentLanguage}}">
            <a:extLst>
              <a:ext uri="{FF2B5EF4-FFF2-40B4-BE49-F238E27FC236}">
                <a16:creationId xmlns:a16="http://schemas.microsoft.com/office/drawing/2014/main" id="{DD8D5AAF-ADD4-7965-20E1-CAD60C11F790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66610151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verskrift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F8A6A9-890A-4EA2-8FA4-EA834B1A12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da-DK" dirty="0"/>
              <a:t>Klik for at tilføje overskrift</a:t>
            </a:r>
            <a:endParaRPr lang="da-DK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05F52FC-7E26-46C0-8E8B-4445D500B9C7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B1D99-4B52-4731-AEC4-C722464A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B452C39-88DE-4155-8ED8-643714B1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Date Placeholder 14">
            <a:extLst>
              <a:ext uri="{FF2B5EF4-FFF2-40B4-BE49-F238E27FC236}">
                <a16:creationId xmlns:a16="http://schemas.microsoft.com/office/drawing/2014/main" id="{A30967DE-2972-4D89-E092-4DEECF158BA3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9" name="text" descr="{&quot;templafy&quot;:{&quot;id&quot;:&quot;aa3dad52-c18b-429a-967b-4b0e3174d53f&quot;}}" title="UserProfile.Institut.InstituteDCU_{{DocumentLanguage}}">
            <a:extLst>
              <a:ext uri="{FF2B5EF4-FFF2-40B4-BE49-F238E27FC236}">
                <a16:creationId xmlns:a16="http://schemas.microsoft.com/office/drawing/2014/main" id="{91B24A03-A9DC-8214-B212-7BEC0B19CAD0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2906728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2043" y="1320280"/>
            <a:ext cx="7551759" cy="3052806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5288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</p:spTree>
    <p:extLst>
      <p:ext uri="{BB962C8B-B14F-4D97-AF65-F5344CB8AC3E}">
        <p14:creationId xmlns:p14="http://schemas.microsoft.com/office/powerpoint/2010/main" val="38641197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rugerdefineret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FAF2F6-D7EA-3743-8AA3-5D29D340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240258C-748F-AD17-5AD2-BC85F967B5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" descr="{&quot;templafy&quot;:{&quot;id&quot;:&quot;b8e72bfa-f4b9-4a67-be65-fe563fbab629&quot;}}" title="UserProfile.Institut.InstituteDCU_{{DocumentLanguage}}">
            <a:extLst>
              <a:ext uri="{FF2B5EF4-FFF2-40B4-BE49-F238E27FC236}">
                <a16:creationId xmlns:a16="http://schemas.microsoft.com/office/drawing/2014/main" id="{2277694C-7646-38BB-2C81-8CD2C2F07920}"/>
              </a:ext>
            </a:extLst>
          </p:cNvPr>
          <p:cNvSpPr txBox="1">
            <a:spLocks/>
          </p:cNvSpPr>
          <p:nvPr userDrawn="1"/>
        </p:nvSpPr>
        <p:spPr>
          <a:xfrm>
            <a:off x="308375" y="391502"/>
            <a:ext cx="4263628" cy="160252"/>
          </a:xfrm>
          <a:prstGeom prst="rect">
            <a:avLst/>
          </a:prstGeom>
          <a:noFill/>
        </p:spPr>
        <p:txBody>
          <a:bodyPr wrap="square" lIns="6075" tIns="0" rIns="0" bIns="50625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88" dirty="0">
                <a:solidFill>
                  <a:schemeClr val="bg1"/>
                </a:solidFill>
              </a:rPr>
              <a:t>SDU Business School </a:t>
            </a: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29F4B56F-4C8E-6A5F-DC69-9D253626AE23}"/>
              </a:ext>
            </a:extLst>
          </p:cNvPr>
          <p:cNvSpPr/>
          <p:nvPr userDrawn="1"/>
        </p:nvSpPr>
        <p:spPr>
          <a:xfrm rot="5400000">
            <a:off x="8309348" y="2472579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sdu.dk/business-school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4B18C28E-979D-A33F-1612-8155E10DA71E}"/>
              </a:ext>
            </a:extLst>
          </p:cNvPr>
          <p:cNvSpPr/>
          <p:nvPr userDrawn="1"/>
        </p:nvSpPr>
        <p:spPr>
          <a:xfrm rot="5400000">
            <a:off x="8309348" y="4106440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#sdubusinessschool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2E04A397-307C-BB2E-927C-B28704520E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806" y="4460400"/>
            <a:ext cx="1254294" cy="433705"/>
          </a:xfrm>
          <a:prstGeom prst="rect">
            <a:avLst/>
          </a:prstGeom>
        </p:spPr>
      </p:pic>
      <p:pic>
        <p:nvPicPr>
          <p:cNvPr id="14" name="Billede 13">
            <a:extLst>
              <a:ext uri="{FF2B5EF4-FFF2-40B4-BE49-F238E27FC236}">
                <a16:creationId xmlns:a16="http://schemas.microsoft.com/office/drawing/2014/main" id="{C770EB36-197C-2517-5648-7A064BD630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2784" y="251562"/>
            <a:ext cx="822841" cy="220255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7401F7E-ABAA-626A-49B3-C068CA6E31F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62043" y="1320280"/>
            <a:ext cx="7551759" cy="3052806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5288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Klik for at tilføje overskrift</a:t>
            </a:r>
          </a:p>
        </p:txBody>
      </p:sp>
    </p:spTree>
    <p:extLst>
      <p:ext uri="{BB962C8B-B14F-4D97-AF65-F5344CB8AC3E}">
        <p14:creationId xmlns:p14="http://schemas.microsoft.com/office/powerpoint/2010/main" val="378123197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ugerdefineret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6C2D05-2DD1-940D-3768-B6A87DBFE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5" y="771185"/>
            <a:ext cx="8068555" cy="1202004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FAF2F6-D7EA-3743-8AA3-5D29D340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240258C-748F-AD17-5AD2-BC85F967B5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5" name="text" descr="{&quot;templafy&quot;:{&quot;id&quot;:&quot;b8e72bfa-f4b9-4a67-be65-fe563fbab629&quot;}}" title="UserProfile.Institut.InstituteDCU_{{DocumentLanguage}}">
            <a:extLst>
              <a:ext uri="{FF2B5EF4-FFF2-40B4-BE49-F238E27FC236}">
                <a16:creationId xmlns:a16="http://schemas.microsoft.com/office/drawing/2014/main" id="{2277694C-7646-38BB-2C81-8CD2C2F07920}"/>
              </a:ext>
            </a:extLst>
          </p:cNvPr>
          <p:cNvSpPr txBox="1">
            <a:spLocks/>
          </p:cNvSpPr>
          <p:nvPr userDrawn="1"/>
        </p:nvSpPr>
        <p:spPr>
          <a:xfrm>
            <a:off x="308375" y="391502"/>
            <a:ext cx="4263628" cy="160252"/>
          </a:xfrm>
          <a:prstGeom prst="rect">
            <a:avLst/>
          </a:prstGeom>
          <a:noFill/>
        </p:spPr>
        <p:txBody>
          <a:bodyPr wrap="square" lIns="6075" tIns="0" rIns="0" bIns="50625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88" dirty="0">
                <a:solidFill>
                  <a:schemeClr val="bg1"/>
                </a:solidFill>
              </a:rPr>
              <a:t>SDU Business School </a:t>
            </a:r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29F4B56F-4C8E-6A5F-DC69-9D253626AE23}"/>
              </a:ext>
            </a:extLst>
          </p:cNvPr>
          <p:cNvSpPr/>
          <p:nvPr userDrawn="1"/>
        </p:nvSpPr>
        <p:spPr>
          <a:xfrm rot="5400000">
            <a:off x="8309348" y="2472579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sdu.dk/business-school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4B18C28E-979D-A33F-1612-8155E10DA71E}"/>
              </a:ext>
            </a:extLst>
          </p:cNvPr>
          <p:cNvSpPr/>
          <p:nvPr userDrawn="1"/>
        </p:nvSpPr>
        <p:spPr>
          <a:xfrm rot="5400000">
            <a:off x="8309348" y="4106440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#sdubusinessschool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2E04A397-307C-BB2E-927C-B28704520E0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806" y="4460400"/>
            <a:ext cx="1254294" cy="433705"/>
          </a:xfrm>
          <a:prstGeom prst="rect">
            <a:avLst/>
          </a:prstGeom>
        </p:spPr>
      </p:pic>
      <p:sp>
        <p:nvSpPr>
          <p:cNvPr id="13" name="Pladsholder til indhold 12">
            <a:extLst>
              <a:ext uri="{FF2B5EF4-FFF2-40B4-BE49-F238E27FC236}">
                <a16:creationId xmlns:a16="http://schemas.microsoft.com/office/drawing/2014/main" id="{0C64745C-7A7E-8B8E-4559-E3D55B5F435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06916" y="2052000"/>
            <a:ext cx="5760000" cy="2340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GB" dirty="0"/>
          </a:p>
        </p:txBody>
      </p:sp>
      <p:pic>
        <p:nvPicPr>
          <p:cNvPr id="14" name="Billede 13">
            <a:extLst>
              <a:ext uri="{FF2B5EF4-FFF2-40B4-BE49-F238E27FC236}">
                <a16:creationId xmlns:a16="http://schemas.microsoft.com/office/drawing/2014/main" id="{C770EB36-197C-2517-5648-7A064BD630E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2784" y="251562"/>
            <a:ext cx="822841" cy="22025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4229118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rugerdefineret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D4FAF2F6-D7EA-3743-8AA3-5D29D34008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8240258C-748F-AD17-5AD2-BC85F967B5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Rectangle 15">
            <a:extLst>
              <a:ext uri="{FF2B5EF4-FFF2-40B4-BE49-F238E27FC236}">
                <a16:creationId xmlns:a16="http://schemas.microsoft.com/office/drawing/2014/main" id="{29F4B56F-4C8E-6A5F-DC69-9D253626AE23}"/>
              </a:ext>
            </a:extLst>
          </p:cNvPr>
          <p:cNvSpPr/>
          <p:nvPr userDrawn="1"/>
        </p:nvSpPr>
        <p:spPr>
          <a:xfrm rot="5400000">
            <a:off x="8309348" y="1202579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sdu.dk/business-school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16">
            <a:extLst>
              <a:ext uri="{FF2B5EF4-FFF2-40B4-BE49-F238E27FC236}">
                <a16:creationId xmlns:a16="http://schemas.microsoft.com/office/drawing/2014/main" id="{4B18C28E-979D-A33F-1612-8155E10DA71E}"/>
              </a:ext>
            </a:extLst>
          </p:cNvPr>
          <p:cNvSpPr/>
          <p:nvPr userDrawn="1"/>
        </p:nvSpPr>
        <p:spPr>
          <a:xfrm rot="5400000">
            <a:off x="8309348" y="2836440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#sdubusinessschool</a:t>
            </a:r>
            <a:endParaRPr lang="en-GB" sz="788" b="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Pladsholder til billede 8">
            <a:extLst>
              <a:ext uri="{FF2B5EF4-FFF2-40B4-BE49-F238E27FC236}">
                <a16:creationId xmlns:a16="http://schemas.microsoft.com/office/drawing/2014/main" id="{A2CD8B12-702C-303C-5077-0400B6F63F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6922" y="207440"/>
            <a:ext cx="7358239" cy="3229505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1CFBDBD4-4E18-B0EB-8E8C-F569D829EF0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6917" y="3556004"/>
            <a:ext cx="7358240" cy="804863"/>
          </a:xfrm>
        </p:spPr>
        <p:txBody>
          <a:bodyPr/>
          <a:lstStyle/>
          <a:p>
            <a:endParaRPr lang="en-GB"/>
          </a:p>
        </p:txBody>
      </p:sp>
      <p:pic>
        <p:nvPicPr>
          <p:cNvPr id="10" name="Billede 9">
            <a:extLst>
              <a:ext uri="{FF2B5EF4-FFF2-40B4-BE49-F238E27FC236}">
                <a16:creationId xmlns:a16="http://schemas.microsoft.com/office/drawing/2014/main" id="{DFF067F3-F756-2AE2-AD76-8186F47144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07806" y="4460400"/>
            <a:ext cx="1254294" cy="433705"/>
          </a:xfrm>
          <a:prstGeom prst="rect">
            <a:avLst/>
          </a:prstGeom>
        </p:spPr>
      </p:pic>
      <p:pic>
        <p:nvPicPr>
          <p:cNvPr id="13" name="Billede 12">
            <a:extLst>
              <a:ext uri="{FF2B5EF4-FFF2-40B4-BE49-F238E27FC236}">
                <a16:creationId xmlns:a16="http://schemas.microsoft.com/office/drawing/2014/main" id="{16C543D8-2414-D6DF-0114-85A2654AA50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12784" y="251562"/>
            <a:ext cx="822841" cy="220255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7037316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CC280F-138B-6BFD-886A-E321A982C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4" y="771185"/>
            <a:ext cx="8062909" cy="1202004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  <a:endParaRPr lang="en-GB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9F2F0FB-38DB-1324-EF7F-0710930C02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DECA14D-16BF-C8F0-13D9-2E575806AD7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7105E5-9D3C-24B1-C470-18593E5FA46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15384" y="2052000"/>
            <a:ext cx="5760000" cy="2340000"/>
          </a:xfrm>
        </p:spPr>
        <p:txBody>
          <a:bodyPr/>
          <a:lstStyle/>
          <a:p>
            <a:pPr lvl="0"/>
            <a:r>
              <a:rPr lang="da-DK" dirty="0"/>
              <a:t>Klik for at redigere teksttypografierne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435849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AD21D-350B-CE64-4F38-A10C6B779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6" y="771191"/>
            <a:ext cx="3993265" cy="3534115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  <a:endParaRPr lang="en-GB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B4C75E1-D724-E33B-8A2D-AE64D67A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67A17EA-EAC8-6B1D-82B1-1D367E2786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60602FE7-42D8-03BD-3B1E-4EE7B99356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572000" y="0"/>
            <a:ext cx="4572000" cy="51435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61257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B4C75E1-D724-E33B-8A2D-AE64D67A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67A17EA-EAC8-6B1D-82B1-1D367E2786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8B3521A-D748-F67E-6D20-0CE92C0610A3}"/>
              </a:ext>
            </a:extLst>
          </p:cNvPr>
          <p:cNvPicPr>
            <a:picLocks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8220" y="1919825"/>
            <a:ext cx="6001200" cy="5882215"/>
          </a:xfrm>
          <a:prstGeom prst="rect">
            <a:avLst/>
          </a:prstGeom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FC0B8C88-10ED-ADB1-FA13-9CB44E0E488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9316" y="948327"/>
            <a:ext cx="1665112" cy="575756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ABD83C93-ED09-3F8F-9E8B-F34E05EED558}"/>
              </a:ext>
            </a:extLst>
          </p:cNvPr>
          <p:cNvSpPr/>
          <p:nvPr userDrawn="1"/>
        </p:nvSpPr>
        <p:spPr>
          <a:xfrm>
            <a:off x="225777" y="355607"/>
            <a:ext cx="1665112" cy="2582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en-GB" sz="1600" dirty="0" err="1"/>
          </a:p>
        </p:txBody>
      </p:sp>
    </p:spTree>
    <p:extLst>
      <p:ext uri="{BB962C8B-B14F-4D97-AF65-F5344CB8AC3E}">
        <p14:creationId xmlns:p14="http://schemas.microsoft.com/office/powerpoint/2010/main" val="283078667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lede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574475" cy="51435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GB"/>
              <a:t>Vælg pladsholderen og indsæt billede via Templafy/Skyfish eller ikon eller logo via Templafy/Billeder</a:t>
            </a:r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019301" y="807082"/>
            <a:ext cx="3510000" cy="1367051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 err="1"/>
              <a:t>Klik</a:t>
            </a:r>
            <a:r>
              <a:rPr lang="en-GB" dirty="0"/>
              <a:t> for at </a:t>
            </a:r>
            <a:r>
              <a:rPr lang="en-GB" dirty="0" err="1"/>
              <a:t>tilføje</a:t>
            </a:r>
            <a:r>
              <a:rPr lang="en-GB" dirty="0"/>
              <a:t> </a:t>
            </a:r>
            <a:r>
              <a:rPr lang="en-GB" dirty="0" err="1"/>
              <a:t>overskrift</a:t>
            </a:r>
            <a:r>
              <a:rPr lang="en-GB" dirty="0"/>
              <a:t>, </a:t>
            </a:r>
            <a:r>
              <a:rPr lang="en-GB" dirty="0" err="1"/>
              <a:t>maksimalt</a:t>
            </a:r>
            <a:r>
              <a:rPr lang="en-GB" dirty="0"/>
              <a:t> 3 </a:t>
            </a:r>
            <a:r>
              <a:rPr lang="en-GB" dirty="0" err="1"/>
              <a:t>linjer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019300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/>
              <a:t>Klik for at tilføje tekst</a:t>
            </a:r>
          </a:p>
          <a:p>
            <a:pPr lvl="1"/>
            <a:r>
              <a:rPr lang="en-GB"/>
              <a:t>Second </a:t>
            </a:r>
            <a:r>
              <a:rPr lang="en-GB" err="1"/>
              <a:t>level</a:t>
            </a:r>
            <a:endParaRPr lang="en-GB"/>
          </a:p>
          <a:p>
            <a:pPr lvl="2"/>
            <a:r>
              <a:rPr lang="en-GB"/>
              <a:t>Third </a:t>
            </a:r>
            <a:r>
              <a:rPr lang="en-GB" err="1"/>
              <a:t>level</a:t>
            </a:r>
            <a:endParaRPr lang="en-GB"/>
          </a:p>
          <a:p>
            <a:pPr lvl="3"/>
            <a:r>
              <a:rPr lang="en-GB" err="1"/>
              <a:t>Fourth</a:t>
            </a:r>
            <a:r>
              <a:rPr lang="en-GB"/>
              <a:t> </a:t>
            </a:r>
            <a:r>
              <a:rPr lang="en-GB" err="1"/>
              <a:t>level</a:t>
            </a:r>
            <a:endParaRPr lang="en-GB"/>
          </a:p>
          <a:p>
            <a:pPr lvl="4"/>
            <a:r>
              <a:rPr lang="en-GB"/>
              <a:t>Fifth </a:t>
            </a:r>
            <a:r>
              <a:rPr lang="en-GB" err="1"/>
              <a:t>level</a:t>
            </a:r>
            <a:endParaRPr lang="en-GB"/>
          </a:p>
        </p:txBody>
      </p:sp>
      <p:sp>
        <p:nvSpPr>
          <p:cNvPr id="30" name="Date Placeholder 14">
            <a:extLst>
              <a:ext uri="{FF2B5EF4-FFF2-40B4-BE49-F238E27FC236}">
                <a16:creationId xmlns:a16="http://schemas.microsoft.com/office/drawing/2014/main" id="{2C4B35A0-F8F7-420F-9E06-CC0AAAA0B84F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94981C-CC58-4018-9B19-5053EFA6B6A9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88" b="1" noProof="1"/>
              <a:t>Skift baggrundsfarve. </a:t>
            </a:r>
            <a:r>
              <a:rPr lang="en-GB" sz="788" noProof="1"/>
              <a:t>Højreklik på slidet og vælg </a:t>
            </a:r>
            <a:r>
              <a:rPr lang="en-GB" sz="788" b="1" noProof="1"/>
              <a:t>Formatér baggrund</a:t>
            </a:r>
            <a:r>
              <a:rPr lang="en-GB" sz="788" noProof="1"/>
              <a:t>. Klik på </a:t>
            </a:r>
            <a:r>
              <a:rPr lang="en-GB" sz="788" b="1" noProof="1"/>
              <a:t>Fyld farve </a:t>
            </a:r>
            <a:r>
              <a:rPr lang="en-GB" sz="788" noProof="1"/>
              <a:t>i Formater baggrund vinduet og vælg farve fra øverste række i SDU’s farve palette eller fra den brugerdefinerede farvepalette</a:t>
            </a:r>
            <a:endParaRPr lang="en-GB" sz="1050"/>
          </a:p>
        </p:txBody>
      </p:sp>
      <p:pic>
        <p:nvPicPr>
          <p:cNvPr id="15" name="Pladsholder til indhold 6">
            <a:extLst>
              <a:ext uri="{FF2B5EF4-FFF2-40B4-BE49-F238E27FC236}">
                <a16:creationId xmlns:a16="http://schemas.microsoft.com/office/drawing/2014/main" id="{7124DF14-1AB1-474F-B2A1-151BDB8365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63659"/>
            <a:ext cx="1801338" cy="10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46816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749380"/>
            <a:ext cx="8214434" cy="52578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1022" y="1491853"/>
            <a:ext cx="8214435" cy="288964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</p:spTree>
    <p:extLst>
      <p:ext uri="{BB962C8B-B14F-4D97-AF65-F5344CB8AC3E}">
        <p14:creationId xmlns:p14="http://schemas.microsoft.com/office/powerpoint/2010/main" val="16521020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B7CEFAAF-AE4E-1F96-D89E-921CEF5CD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E6A82202-55D2-2EC9-C7DA-F05FF0ECBBD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0" name="Pladsholder til billede 9">
            <a:extLst>
              <a:ext uri="{FF2B5EF4-FFF2-40B4-BE49-F238E27FC236}">
                <a16:creationId xmlns:a16="http://schemas.microsoft.com/office/drawing/2014/main" id="{3D70DB19-0F26-4D29-7875-870CDD1F1DF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endParaRPr lang="en-GB"/>
          </a:p>
        </p:txBody>
      </p:sp>
      <p:sp>
        <p:nvSpPr>
          <p:cNvPr id="12" name="Pladsholder til billede 11">
            <a:extLst>
              <a:ext uri="{FF2B5EF4-FFF2-40B4-BE49-F238E27FC236}">
                <a16:creationId xmlns:a16="http://schemas.microsoft.com/office/drawing/2014/main" id="{753E7BAF-A7B4-EC5E-4BBD-F806CECBF71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800" y="1638300"/>
            <a:ext cx="5767917" cy="1435100"/>
          </a:xfrm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82069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Brugerdefinere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7AD21D-350B-CE64-4F38-A10C6B779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1570" y="771191"/>
            <a:ext cx="3993265" cy="3534115"/>
          </a:xfrm>
        </p:spPr>
        <p:txBody>
          <a:bodyPr/>
          <a:lstStyle/>
          <a:p>
            <a:r>
              <a:rPr lang="da-DK" dirty="0"/>
              <a:t>Klik for at redigere titeltypografien i masteren</a:t>
            </a:r>
            <a:endParaRPr lang="en-GB" dirty="0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EB4C75E1-D724-E33B-8A2D-AE64D67A4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567A17EA-EAC8-6B1D-82B1-1D367E27860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FEB7EA3F-5F05-25B1-5418-5939841573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2365" y="4461993"/>
            <a:ext cx="1233477" cy="426507"/>
          </a:xfrm>
          <a:prstGeom prst="rect">
            <a:avLst/>
          </a:prstGeom>
        </p:spPr>
      </p:pic>
      <p:sp>
        <p:nvSpPr>
          <p:cNvPr id="6" name="Pladsholder til billede 5">
            <a:extLst>
              <a:ext uri="{FF2B5EF4-FFF2-40B4-BE49-F238E27FC236}">
                <a16:creationId xmlns:a16="http://schemas.microsoft.com/office/drawing/2014/main" id="{60602FE7-42D8-03BD-3B1E-4EE7B993562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4572000" cy="5143500"/>
          </a:xfrm>
        </p:spPr>
        <p:txBody>
          <a:bodyPr/>
          <a:lstStyle/>
          <a:p>
            <a:endParaRPr lang="en-GB"/>
          </a:p>
        </p:txBody>
      </p:sp>
      <p:pic>
        <p:nvPicPr>
          <p:cNvPr id="9" name="Billede 11">
            <a:extLst>
              <a:ext uri="{FF2B5EF4-FFF2-40B4-BE49-F238E27FC236}">
                <a16:creationId xmlns:a16="http://schemas.microsoft.com/office/drawing/2014/main" id="{2C819939-4A20-5862-A990-71DB0EA68A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2293" y="257328"/>
            <a:ext cx="792292" cy="212078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231F92-1F97-55F6-9D53-CB84CF044474}"/>
              </a:ext>
            </a:extLst>
          </p:cNvPr>
          <p:cNvSpPr/>
          <p:nvPr userDrawn="1"/>
        </p:nvSpPr>
        <p:spPr>
          <a:xfrm>
            <a:off x="7843520" y="152400"/>
            <a:ext cx="1233477" cy="426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ctr"/>
          <a:lstStyle/>
          <a:p>
            <a:pPr algn="ctr"/>
            <a:endParaRPr lang="da-DK" sz="1600" dirty="0" err="1"/>
          </a:p>
        </p:txBody>
      </p:sp>
    </p:spTree>
    <p:extLst>
      <p:ext uri="{BB962C8B-B14F-4D97-AF65-F5344CB8AC3E}">
        <p14:creationId xmlns:p14="http://schemas.microsoft.com/office/powerpoint/2010/main" val="20954949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702586F-4C28-1B1A-E9D0-F0062C53AE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C91913E9-9D9E-54E5-D751-E0C9057AA6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7505B62-663D-1DA8-734F-91928DE65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07A5858-E40C-79C1-24F2-457349017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B0F37F-D8C2-79C7-7B12-5335CBFD7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453808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D3959F-389E-ABA3-52CA-18D13F9D5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67F9D5-6C2F-9840-F236-543156F53D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CEF203C-6E8B-E188-59F7-2DBB261FB2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A0BBD80E-695B-247D-9EB8-9F708F539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1B6CCDE-C318-D0F4-1082-7606EB4BF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61943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321FD88-7B85-079A-2FF1-F59F2F534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FC26A471-4F1A-F6B3-7A29-D1EC57B5E1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153A10A7-0468-3478-3F91-6819B5654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B233980-C083-23F1-E61A-8D0B51D21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71067775-F040-0FEC-0DCE-50DA5B4D7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97398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A7D939-F6D4-FBEC-F220-3D437B3A0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D589F36-D3FB-E913-DD21-30B8385A5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E887AF5C-7B04-EABE-9671-410ADEF3D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EECCE44-7131-1209-B6C0-FC1F99457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21FE1C47-5C5D-AE3E-F7F4-0CA21013B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4667CFE-6430-91F8-3AD5-0E63A2A3DA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37414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16354F-FD1E-4D34-D743-B4597268F4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2A8F33-0AAA-C672-29CB-1EC8D7693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CD41CABA-086F-64DE-F86E-E9AC94DC8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080F8C8-D693-A576-3A69-513C7034EC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36C4A5A-22E8-F6C7-8579-849FB5178F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D75417CF-1BDF-875D-CC7D-C7FC34A6F8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6FF9CD51-744A-0445-A5A4-7A4F458D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FDE836D8-6E34-D260-DC2E-7A0E2D930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9646958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FE91C3-8029-42F2-C946-8AEDB80EB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9F3AF3D7-2C4E-EE16-15BF-BA18AF9BA7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177EA938-21CC-0DBD-DC44-5E516AFB2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06401549-A782-5066-E345-486BF00E1C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00180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4406B532-0303-1627-2476-A8B4B2552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164BFD43-AB21-498E-C28D-98517CCA2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6F26AA36-EFCE-C8C6-E06D-51D656632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764568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681EC2D-6B85-4AB5-AC5C-09CC263FC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14C9121-6966-A868-A467-C5953A2FC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6FC68C77-FCA6-5E02-55AA-F1089B1AB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5F5E22F6-763E-556D-EE76-ACA4D5357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C1A85AE7-A9AB-A16D-427E-657E7B5E8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423DA6B7-A32E-719D-2250-89FEEC9E9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8655469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D3627D-390E-B1BA-4CC3-1764036E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37C6E48D-47E7-7FA2-5815-9259739017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CF82E81-3722-9076-02A2-5F32F93D46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92CBC6F-FEC9-35E7-9B5C-E522CBAFF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FF95939F-0003-C40A-D84B-F64BCB06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EEDAE212-A361-18EF-AE5A-8C8E787F8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217418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F8DF21-8A55-4753-2AC8-908A33258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C8608602-0C9E-9177-C7F1-42C60A6B42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7018665-5654-647B-AC40-8F8C5FC218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56CF8C0B-0230-6499-F71C-784A1842F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18EF5A97-4F5B-F579-D669-0A54E18E4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372106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4F7D4C30-9B0E-A534-1E19-2972A226B2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33E6F0F-2256-DCD9-26C0-8F32F5F9B5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DBDA12BE-2C92-B133-124C-B62C52C5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4858403-679B-F38E-A9D1-AFC482E9D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7D042AA-A276-B134-344E-0091FC6CC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0268282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d 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62039" y="1320280"/>
            <a:ext cx="7551758" cy="3052806"/>
          </a:xfrm>
        </p:spPr>
        <p:txBody>
          <a:bodyPr anchor="t" anchorCtr="0"/>
          <a:lstStyle>
            <a:lvl1pPr algn="l">
              <a:lnSpc>
                <a:spcPct val="90000"/>
              </a:lnSpc>
              <a:defRPr sz="705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13" name="Date Placeholder 14">
            <a:extLst>
              <a:ext uri="{FF2B5EF4-FFF2-40B4-BE49-F238E27FC236}">
                <a16:creationId xmlns:a16="http://schemas.microsoft.com/office/drawing/2014/main" id="{5161ABAB-6DB4-433A-ACC8-A0EC0AACA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14" name="Date Placeholder 14">
            <a:extLst>
              <a:ext uri="{FF2B5EF4-FFF2-40B4-BE49-F238E27FC236}">
                <a16:creationId xmlns:a16="http://schemas.microsoft.com/office/drawing/2014/main" id="{BC3A8B03-9EA5-416E-BD54-B87E6C4A6781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</p:spTree>
    <p:extLst>
      <p:ext uri="{BB962C8B-B14F-4D97-AF65-F5344CB8AC3E}">
        <p14:creationId xmlns:p14="http://schemas.microsoft.com/office/powerpoint/2010/main" val="34500006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7" y="750333"/>
            <a:ext cx="3713571" cy="3631168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8286488" y="865147"/>
            <a:ext cx="133402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825" b="1" noProof="1">
                <a:solidFill>
                  <a:schemeClr val="tx1"/>
                </a:solidFill>
              </a:rPr>
              <a:t>sdu.dk/business-school</a:t>
            </a:r>
            <a:endParaRPr lang="en-GB" sz="1350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EFBD90C-157B-45E5-8A90-9560C86CAB4C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D63CFED0-47FC-4852-81C1-6B705FD6417D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2565F4-7FB3-4F2B-AED8-4859D42935AE}"/>
              </a:ext>
            </a:extLst>
          </p:cNvPr>
          <p:cNvSpPr txBox="1"/>
          <p:nvPr userDrawn="1"/>
        </p:nvSpPr>
        <p:spPr>
          <a:xfrm>
            <a:off x="2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88" b="1" noProof="1"/>
              <a:t>Skift baggrundsfarve. </a:t>
            </a:r>
            <a:r>
              <a:rPr lang="en-GB" sz="788" noProof="1"/>
              <a:t>Højreklik på slidet og vælg </a:t>
            </a:r>
            <a:r>
              <a:rPr lang="en-GB" sz="788" b="1" noProof="1"/>
              <a:t>Formatér baggrund</a:t>
            </a:r>
            <a:r>
              <a:rPr lang="en-GB" sz="788" noProof="1"/>
              <a:t>. Klik på </a:t>
            </a:r>
            <a:r>
              <a:rPr lang="en-GB" sz="788" b="1" noProof="1"/>
              <a:t>Fyld farve </a:t>
            </a:r>
            <a:r>
              <a:rPr lang="en-GB" sz="788" noProof="1"/>
              <a:t>i Formater baggrund vinduet og vælg farve fra øverste række i SDU’s farve palette eller fra den brugerdefinerede farvepalette</a:t>
            </a:r>
            <a:endParaRPr lang="en-GB" sz="1350"/>
          </a:p>
        </p:txBody>
      </p:sp>
      <p:pic>
        <p:nvPicPr>
          <p:cNvPr id="16" name="Pladsholder til indhold 6">
            <a:extLst>
              <a:ext uri="{FF2B5EF4-FFF2-40B4-BE49-F238E27FC236}">
                <a16:creationId xmlns:a16="http://schemas.microsoft.com/office/drawing/2014/main" id="{F49D9162-57BE-48D8-B492-1DFE041E1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7826"/>
            <a:ext cx="1801338" cy="1015008"/>
          </a:xfrm>
          <a:prstGeom prst="rect">
            <a:avLst/>
          </a:prstGeom>
        </p:spPr>
      </p:pic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5D9D80C-AC99-8442-9F4F-0A5A79E77FC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31AE38E-A563-6C4B-9E64-309AAC1C264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9BF221E-7F19-BE4D-9011-4E7571316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2" y="750333"/>
            <a:ext cx="4217237" cy="363115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110468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b" anchorCtr="0"/>
          <a:lstStyle>
            <a:lvl1pPr algn="l">
              <a:lnSpc>
                <a:spcPct val="100000"/>
              </a:lnSpc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A915360E-F247-49FB-821B-5399F132647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7" y="750333"/>
            <a:ext cx="3713571" cy="3631168"/>
          </a:xfrm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</a:p>
        </p:txBody>
      </p:sp>
      <p:sp>
        <p:nvSpPr>
          <p:cNvPr id="7" name="Date Placeholder 14">
            <a:extLst>
              <a:ext uri="{FF2B5EF4-FFF2-40B4-BE49-F238E27FC236}">
                <a16:creationId xmlns:a16="http://schemas.microsoft.com/office/drawing/2014/main" id="{FB068F22-0263-44BB-8333-C5643293F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8" name="Date Placeholder 14">
            <a:extLst>
              <a:ext uri="{FF2B5EF4-FFF2-40B4-BE49-F238E27FC236}">
                <a16:creationId xmlns:a16="http://schemas.microsoft.com/office/drawing/2014/main" id="{2D08A2CA-4B19-4B39-B540-F97244C446A4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9F81D-3EAD-42E8-88EC-432C25D7A8F9}"/>
              </a:ext>
            </a:extLst>
          </p:cNvPr>
          <p:cNvSpPr txBox="1"/>
          <p:nvPr userDrawn="1"/>
        </p:nvSpPr>
        <p:spPr>
          <a:xfrm>
            <a:off x="2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88" b="1" noProof="1"/>
              <a:t>Skift baggrundsfarve. </a:t>
            </a:r>
            <a:r>
              <a:rPr lang="en-GB" sz="788" noProof="1"/>
              <a:t>Højreklik på slidet og vælg </a:t>
            </a:r>
            <a:r>
              <a:rPr lang="en-GB" sz="788" b="1" noProof="1"/>
              <a:t>Formatér baggrund</a:t>
            </a:r>
            <a:r>
              <a:rPr lang="en-GB" sz="788" noProof="1"/>
              <a:t>. Klik på </a:t>
            </a:r>
            <a:r>
              <a:rPr lang="en-GB" sz="788" b="1" noProof="1"/>
              <a:t>Fyld farve </a:t>
            </a:r>
            <a:r>
              <a:rPr lang="en-GB" sz="788" noProof="1"/>
              <a:t>i Formater baggrund vinduet og vælg farve fra øverste række i SDU’s farve palette eller fra den brugerdefinerede farvepalette</a:t>
            </a:r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1601609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005017" y="1275159"/>
            <a:ext cx="3520440" cy="310634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</p:spTree>
    <p:extLst>
      <p:ext uri="{BB962C8B-B14F-4D97-AF65-F5344CB8AC3E}">
        <p14:creationId xmlns:p14="http://schemas.microsoft.com/office/powerpoint/2010/main" val="18644401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1" y="771186"/>
            <a:ext cx="4024700" cy="1413212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617000" y="771184"/>
            <a:ext cx="3912300" cy="36190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6" name="sdu.dk">
            <a:extLst>
              <a:ext uri="{FF2B5EF4-FFF2-40B4-BE49-F238E27FC236}">
                <a16:creationId xmlns:a16="http://schemas.microsoft.com/office/drawing/2014/main" id="{406E07B7-D9E4-488D-BA7B-56AC0D1DDD05}"/>
              </a:ext>
            </a:extLst>
          </p:cNvPr>
          <p:cNvSpPr/>
          <p:nvPr userDrawn="1"/>
        </p:nvSpPr>
        <p:spPr>
          <a:xfrm rot="5400000">
            <a:off x="8610600" y="541035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825" b="1" noProof="1">
                <a:solidFill>
                  <a:schemeClr val="tx1"/>
                </a:solidFill>
              </a:rPr>
              <a:t>sdu.dk</a:t>
            </a:r>
            <a:endParaRPr lang="en-GB" sz="1350" dirty="0"/>
          </a:p>
        </p:txBody>
      </p:sp>
      <p:sp>
        <p:nvSpPr>
          <p:cNvPr id="19" name="date" descr="{&quot;templafy&quot;:{&quot;id&quot;:&quot;d5d39e1b-2a00-44b7-8d7a-c28982c4799f&quot;}}" title="Form.Date">
            <a:extLst>
              <a:ext uri="{FF2B5EF4-FFF2-40B4-BE49-F238E27FC236}">
                <a16:creationId xmlns:a16="http://schemas.microsoft.com/office/drawing/2014/main" id="{38150A77-BE4E-404D-B314-A1C41C791C1B}"/>
              </a:ext>
            </a:extLst>
          </p:cNvPr>
          <p:cNvSpPr/>
          <p:nvPr userDrawn="1"/>
        </p:nvSpPr>
        <p:spPr>
          <a:xfrm>
            <a:off x="6867025" y="4762039"/>
            <a:ext cx="1968605" cy="135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r"/>
            <a:endParaRPr lang="en-GB" sz="900" b="0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6B1FAA-D7ED-4C71-8DC4-E5439F01BCEB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75150F5-CFA6-40F1-B2B7-79337C2232BB}"/>
              </a:ext>
            </a:extLst>
          </p:cNvPr>
          <p:cNvSpPr txBox="1"/>
          <p:nvPr userDrawn="1"/>
        </p:nvSpPr>
        <p:spPr>
          <a:xfrm>
            <a:off x="2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88" b="1" noProof="1"/>
              <a:t>Skift baggrundsfarve. </a:t>
            </a:r>
            <a:r>
              <a:rPr lang="en-GB" sz="788" noProof="1"/>
              <a:t>Højreklik på slidet og vælg </a:t>
            </a:r>
            <a:r>
              <a:rPr lang="en-GB" sz="788" b="1" noProof="1"/>
              <a:t>Formatér baggrund</a:t>
            </a:r>
            <a:r>
              <a:rPr lang="en-GB" sz="788" noProof="1"/>
              <a:t>. Klik på </a:t>
            </a:r>
            <a:r>
              <a:rPr lang="en-GB" sz="788" b="1" noProof="1"/>
              <a:t>Fyld farve </a:t>
            </a:r>
            <a:r>
              <a:rPr lang="en-GB" sz="788" noProof="1"/>
              <a:t>i Formater baggrund vinduet og vælg farve fra øverste række i SDU’s farve palette eller fra den brugerdefinerede farvepalette</a:t>
            </a:r>
            <a:endParaRPr lang="en-GB" sz="1350"/>
          </a:p>
        </p:txBody>
      </p:sp>
    </p:spTree>
    <p:extLst>
      <p:ext uri="{BB962C8B-B14F-4D97-AF65-F5344CB8AC3E}">
        <p14:creationId xmlns:p14="http://schemas.microsoft.com/office/powerpoint/2010/main" val="5683085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indhold 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749380"/>
            <a:ext cx="8214434" cy="52578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9D41ADC-5992-4476-8E55-8A709AA1B4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11023" y="1491853"/>
            <a:ext cx="8214435" cy="288964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ACE2053-07AA-42FA-A789-E1430CAF798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</p:spTree>
    <p:extLst>
      <p:ext uri="{BB962C8B-B14F-4D97-AF65-F5344CB8AC3E}">
        <p14:creationId xmlns:p14="http://schemas.microsoft.com/office/powerpoint/2010/main" val="369087605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hold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019151" y="754954"/>
            <a:ext cx="3510000" cy="1453754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B99C08-64C3-4ADA-9CD2-FBE2ED8551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9151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20" name="sdu.dk">
            <a:extLst>
              <a:ext uri="{FF2B5EF4-FFF2-40B4-BE49-F238E27FC236}">
                <a16:creationId xmlns:a16="http://schemas.microsoft.com/office/drawing/2014/main" id="{4B84D86E-3D20-4505-8DAD-8EB1F3E63B0A}"/>
              </a:ext>
            </a:extLst>
          </p:cNvPr>
          <p:cNvSpPr/>
          <p:nvPr userDrawn="1"/>
        </p:nvSpPr>
        <p:spPr>
          <a:xfrm rot="5400000">
            <a:off x="8309348" y="842287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825" b="1" noProof="1">
                <a:solidFill>
                  <a:schemeClr val="tx1"/>
                </a:solidFill>
              </a:rPr>
              <a:t>sdu.dk/Business-school</a:t>
            </a:r>
            <a:endParaRPr lang="en-GB" sz="135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CEA2A3A-0B73-49AA-824B-85FAE9B16B10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A09FC7B4-885C-4F9D-BD71-AE2FBDB38698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FEE58-0FE9-4218-904C-188D46CD21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16824" y="750333"/>
            <a:ext cx="3808024" cy="363986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tekst, klik ikon for at tilføje graf/tabel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BAA208-28D6-470D-B539-73F9AC20E86C}"/>
              </a:ext>
            </a:extLst>
          </p:cNvPr>
          <p:cNvSpPr txBox="1"/>
          <p:nvPr userDrawn="1"/>
        </p:nvSpPr>
        <p:spPr>
          <a:xfrm>
            <a:off x="2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88" b="1" noProof="1"/>
              <a:t>Skift baggrundsfarve. </a:t>
            </a:r>
            <a:r>
              <a:rPr lang="en-GB" sz="788" noProof="1"/>
              <a:t>Højreklik på slidet og vælg </a:t>
            </a:r>
            <a:r>
              <a:rPr lang="en-GB" sz="788" b="1" noProof="1"/>
              <a:t>Formatér baggrund</a:t>
            </a:r>
            <a:r>
              <a:rPr lang="en-GB" sz="788" noProof="1"/>
              <a:t>. Klik på </a:t>
            </a:r>
            <a:r>
              <a:rPr lang="en-GB" sz="788" b="1" noProof="1"/>
              <a:t>Fyld farve </a:t>
            </a:r>
            <a:r>
              <a:rPr lang="en-GB" sz="788" noProof="1"/>
              <a:t>i Formater baggrund vinduet og vælg farve fra øverste række i SDU’s farve palette eller fra den brugerdefinerede farvepalette</a:t>
            </a:r>
            <a:endParaRPr lang="en-GB" sz="1350"/>
          </a:p>
        </p:txBody>
      </p:sp>
      <p:pic>
        <p:nvPicPr>
          <p:cNvPr id="16" name="Pladsholder til indhold 6">
            <a:extLst>
              <a:ext uri="{FF2B5EF4-FFF2-40B4-BE49-F238E27FC236}">
                <a16:creationId xmlns:a16="http://schemas.microsoft.com/office/drawing/2014/main" id="{32930BC2-6A60-4AF8-A9F1-2DBBB864F4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7826"/>
            <a:ext cx="1801338" cy="10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2850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B9A67-E62D-400C-BC42-A3A96AAED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7801" y="771185"/>
            <a:ext cx="1876500" cy="324000"/>
          </a:xfrm>
        </p:spPr>
        <p:txBody>
          <a:bodyPr/>
          <a:lstStyle>
            <a:lvl1pPr>
              <a:lnSpc>
                <a:spcPct val="110000"/>
              </a:lnSpc>
              <a:defRPr sz="900"/>
            </a:lvl1pPr>
          </a:lstStyle>
          <a:p>
            <a:r>
              <a:rPr lang="en-GB" noProof="0" dirty="0"/>
              <a:t>Klik for at tilføje underoverskrift</a:t>
            </a:r>
            <a:endParaRPr lang="en-GB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60E8CAC-51BD-4862-8B6E-BD3E315677C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083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 noProof="0" dirty="0"/>
              <a:t>Klik for at tilføje tekst</a:t>
            </a:r>
            <a:endParaRPr lang="en-GB"/>
          </a:p>
          <a:p>
            <a:pPr lvl="1"/>
            <a:r>
              <a:rPr lang="en-GB" noProof="0" dirty="0"/>
              <a:t>Second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2"/>
            <a:r>
              <a:rPr lang="en-GB" noProof="0" dirty="0"/>
              <a:t>Third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3"/>
            <a:r>
              <a:rPr lang="en-GB" noProof="0" dirty="0" err="1"/>
              <a:t>Fourth</a:t>
            </a:r>
            <a:r>
              <a:rPr lang="en-GB" noProof="0" dirty="0"/>
              <a:t>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level</a:t>
            </a:r>
            <a:endParaRPr lang="en-GB" noProof="0" dirty="0"/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25135A09-8F8A-4D87-8C43-B3A0A80BE2F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4873" y="771185"/>
            <a:ext cx="1876500" cy="324000"/>
          </a:xfrm>
        </p:spPr>
        <p:txBody>
          <a:bodyPr/>
          <a:lstStyle>
            <a:lvl1pPr marL="0" indent="0" algn="l">
              <a:buNone/>
              <a:defRPr sz="900" b="1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noProof="0" dirty="0"/>
              <a:t>Klik for at tilføje underoverskrift</a:t>
            </a:r>
            <a:endParaRPr lang="en-GB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462D92C6-668E-491E-B394-72897FAB308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24548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 noProof="0" dirty="0"/>
              <a:t>Klik for at tilføje tekst</a:t>
            </a:r>
            <a:endParaRPr lang="en-GB"/>
          </a:p>
          <a:p>
            <a:pPr lvl="1"/>
            <a:r>
              <a:rPr lang="en-GB" noProof="0" dirty="0"/>
              <a:t>Second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2"/>
            <a:r>
              <a:rPr lang="en-GB" noProof="0" dirty="0"/>
              <a:t>Third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3"/>
            <a:r>
              <a:rPr lang="en-GB" noProof="0" dirty="0" err="1"/>
              <a:t>Fourth</a:t>
            </a:r>
            <a:r>
              <a:rPr lang="en-GB" noProof="0" dirty="0"/>
              <a:t>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level</a:t>
            </a:r>
            <a:endParaRPr lang="en-GB" noProof="0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0F1B1F1-CA40-4EA4-AB68-69DBBD61ED9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01372" y="771185"/>
            <a:ext cx="1876500" cy="324000"/>
          </a:xfrm>
        </p:spPr>
        <p:txBody>
          <a:bodyPr/>
          <a:lstStyle>
            <a:lvl1pPr marL="0" indent="0">
              <a:buNone/>
              <a:defRPr sz="900" b="1"/>
            </a:lvl1pPr>
            <a:lvl2pPr marL="189000" indent="0">
              <a:buNone/>
              <a:defRPr/>
            </a:lvl2pPr>
          </a:lstStyle>
          <a:p>
            <a:pPr lvl="0"/>
            <a:r>
              <a:rPr lang="en-GB" noProof="0" dirty="0"/>
              <a:t>Klik for at tilføje underoverskrift</a:t>
            </a:r>
            <a:endParaRPr lang="en-GB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3DBEE0FF-2C0E-499E-ACAF-B6F421AF13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601372" y="1106515"/>
            <a:ext cx="1876500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 noProof="0" dirty="0"/>
              <a:t>Klik for at tilføje tekst</a:t>
            </a:r>
            <a:endParaRPr lang="en-GB"/>
          </a:p>
          <a:p>
            <a:pPr lvl="1"/>
            <a:r>
              <a:rPr lang="en-GB" noProof="0" dirty="0"/>
              <a:t>Second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2"/>
            <a:r>
              <a:rPr lang="en-GB" noProof="0" dirty="0"/>
              <a:t>Third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3"/>
            <a:r>
              <a:rPr lang="en-GB" noProof="0" dirty="0" err="1"/>
              <a:t>Fourth</a:t>
            </a:r>
            <a:r>
              <a:rPr lang="en-GB" noProof="0" dirty="0"/>
              <a:t>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level</a:t>
            </a:r>
            <a:endParaRPr lang="en-GB" noProof="0" dirty="0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F091117C-5AED-4416-88BA-F1C88ACD7A2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747871" y="771185"/>
            <a:ext cx="1876500" cy="324000"/>
          </a:xfrm>
        </p:spPr>
        <p:txBody>
          <a:bodyPr/>
          <a:lstStyle>
            <a:lvl1pPr marL="0" indent="0">
              <a:buNone/>
              <a:defRPr sz="900" b="1"/>
            </a:lvl1pPr>
            <a:lvl2pPr marL="189000" indent="0">
              <a:buNone/>
              <a:defRPr/>
            </a:lvl2pPr>
          </a:lstStyle>
          <a:p>
            <a:pPr lvl="0"/>
            <a:r>
              <a:rPr lang="en-GB" noProof="0" dirty="0"/>
              <a:t>Klik for at tilføje underoverskrift</a:t>
            </a:r>
            <a:endParaRPr lang="en-GB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66F31E1-769E-4E9A-9DCC-2C64321A89C1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47872" y="1106515"/>
            <a:ext cx="1876499" cy="3274985"/>
          </a:xfrm>
        </p:spPr>
        <p:txBody>
          <a:bodyPr/>
          <a:lstStyle>
            <a:lvl1pPr>
              <a:defRPr sz="900"/>
            </a:lvl1pPr>
            <a:lvl2pPr>
              <a:defRPr sz="900"/>
            </a:lvl2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GB" noProof="0" dirty="0"/>
              <a:t>Klik for at tilføje tekst</a:t>
            </a:r>
            <a:endParaRPr lang="en-GB"/>
          </a:p>
          <a:p>
            <a:pPr lvl="1"/>
            <a:r>
              <a:rPr lang="en-GB" noProof="0" dirty="0"/>
              <a:t>Second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2"/>
            <a:r>
              <a:rPr lang="en-GB" noProof="0" dirty="0"/>
              <a:t>Third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3"/>
            <a:r>
              <a:rPr lang="en-GB" noProof="0" dirty="0" err="1"/>
              <a:t>Fourth</a:t>
            </a:r>
            <a:r>
              <a:rPr lang="en-GB" noProof="0" dirty="0"/>
              <a:t> </a:t>
            </a:r>
            <a:r>
              <a:rPr lang="en-GB" noProof="0" dirty="0" err="1"/>
              <a:t>level</a:t>
            </a:r>
            <a:endParaRPr lang="en-GB" noProof="0" dirty="0"/>
          </a:p>
          <a:p>
            <a:pPr lvl="4"/>
            <a:r>
              <a:rPr lang="en-GB" noProof="0" dirty="0"/>
              <a:t>Fifth </a:t>
            </a:r>
            <a:r>
              <a:rPr lang="en-GB" noProof="0" dirty="0" err="1"/>
              <a:t>level</a:t>
            </a:r>
            <a:endParaRPr lang="en-GB" noProof="0" dirty="0"/>
          </a:p>
        </p:txBody>
      </p:sp>
      <p:sp>
        <p:nvSpPr>
          <p:cNvPr id="28" name="Date Placeholder 14">
            <a:extLst>
              <a:ext uri="{FF2B5EF4-FFF2-40B4-BE49-F238E27FC236}">
                <a16:creationId xmlns:a16="http://schemas.microsoft.com/office/drawing/2014/main" id="{1DCD95D8-07B6-42C0-8767-A640B7CA8534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</p:spTree>
    <p:extLst>
      <p:ext uri="{BB962C8B-B14F-4D97-AF65-F5344CB8AC3E}">
        <p14:creationId xmlns:p14="http://schemas.microsoft.com/office/powerpoint/2010/main" val="98606658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1" y="0"/>
            <a:ext cx="4574475" cy="5143500"/>
          </a:xfrm>
          <a:solidFill>
            <a:schemeClr val="bg1"/>
          </a:solidFill>
        </p:spPr>
        <p:txBody>
          <a:bodyPr/>
          <a:lstStyle>
            <a:lvl1pPr marL="0" indent="0" algn="ctr">
              <a:buNone/>
              <a:defRPr sz="90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8" name="Titel 1"/>
          <p:cNvSpPr>
            <a:spLocks noGrp="1"/>
          </p:cNvSpPr>
          <p:nvPr>
            <p:ph type="title" hasCustomPrompt="1"/>
          </p:nvPr>
        </p:nvSpPr>
        <p:spPr>
          <a:xfrm>
            <a:off x="5019301" y="807082"/>
            <a:ext cx="3510000" cy="1367051"/>
          </a:xfrm>
        </p:spPr>
        <p:txBody>
          <a:bodyPr/>
          <a:lstStyle>
            <a:lvl1pPr>
              <a:defRPr/>
            </a:lvl1pPr>
          </a:lstStyle>
          <a:p>
            <a:r>
              <a:rPr lang="en-GB" dirty="0"/>
              <a:t>Klik for at tilføje overskrift, maksimalt 3 linjer</a:t>
            </a:r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019300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14" name="text" descr="{&quot;templafy&quot;:{&quot;id&quot;:&quot;c98ecfe3-7709-4732-8ff0-e31bb699b15e&quot;}}" title="UserProfile.Institut.InstituteDCU_{{DocumentLanguage}}">
            <a:extLst>
              <a:ext uri="{FF2B5EF4-FFF2-40B4-BE49-F238E27FC236}">
                <a16:creationId xmlns:a16="http://schemas.microsoft.com/office/drawing/2014/main" id="{060969B2-E177-4704-95D4-119A98BB90C5}"/>
              </a:ext>
            </a:extLst>
          </p:cNvPr>
          <p:cNvSpPr txBox="1">
            <a:spLocks/>
          </p:cNvSpPr>
          <p:nvPr userDrawn="1"/>
        </p:nvSpPr>
        <p:spPr>
          <a:xfrm>
            <a:off x="5019300" y="187189"/>
            <a:ext cx="3510000" cy="359008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Business School </a:t>
            </a:r>
          </a:p>
          <a:p>
            <a:r>
              <a:rPr lang="en-GB" sz="1050" dirty="0"/>
              <a:t>– Faculty of Business and Social Sciences</a:t>
            </a:r>
          </a:p>
        </p:txBody>
      </p:sp>
      <p:sp>
        <p:nvSpPr>
          <p:cNvPr id="16" name="sdu.dk">
            <a:extLst>
              <a:ext uri="{FF2B5EF4-FFF2-40B4-BE49-F238E27FC236}">
                <a16:creationId xmlns:a16="http://schemas.microsoft.com/office/drawing/2014/main" id="{406E07B7-D9E4-488D-BA7B-56AC0D1DDD05}"/>
              </a:ext>
            </a:extLst>
          </p:cNvPr>
          <p:cNvSpPr/>
          <p:nvPr userDrawn="1"/>
        </p:nvSpPr>
        <p:spPr>
          <a:xfrm rot="5400000">
            <a:off x="8269975" y="881660"/>
            <a:ext cx="1367051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825" b="1" noProof="1">
                <a:solidFill>
                  <a:schemeClr val="tx1"/>
                </a:solidFill>
              </a:rPr>
              <a:t>sdu.dk/business-school</a:t>
            </a:r>
            <a:endParaRPr lang="en-GB" sz="135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68D6574-D545-4AC1-804C-76EBF3BEC544}"/>
              </a:ext>
            </a:extLst>
          </p:cNvPr>
          <p:cNvCxnSpPr>
            <a:cxnSpLocks/>
          </p:cNvCxnSpPr>
          <p:nvPr userDrawn="1"/>
        </p:nvCxnSpPr>
        <p:spPr>
          <a:xfrm>
            <a:off x="5018728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Date Placeholder 14">
            <a:extLst>
              <a:ext uri="{FF2B5EF4-FFF2-40B4-BE49-F238E27FC236}">
                <a16:creationId xmlns:a16="http://schemas.microsoft.com/office/drawing/2014/main" id="{2C4B35A0-F8F7-420F-9E06-CC0AAAA0B84F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94981C-CC58-4018-9B19-5053EFA6B6A9}"/>
              </a:ext>
            </a:extLst>
          </p:cNvPr>
          <p:cNvSpPr txBox="1"/>
          <p:nvPr userDrawn="1"/>
        </p:nvSpPr>
        <p:spPr>
          <a:xfrm>
            <a:off x="2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88" b="1" noProof="1"/>
              <a:t>Skift baggrundsfarve. </a:t>
            </a:r>
            <a:r>
              <a:rPr lang="en-GB" sz="788" noProof="1"/>
              <a:t>Højreklik på slidet og vælg </a:t>
            </a:r>
            <a:r>
              <a:rPr lang="en-GB" sz="788" b="1" noProof="1"/>
              <a:t>Formatér baggrund</a:t>
            </a:r>
            <a:r>
              <a:rPr lang="en-GB" sz="788" noProof="1"/>
              <a:t>. Klik på </a:t>
            </a:r>
            <a:r>
              <a:rPr lang="en-GB" sz="788" b="1" noProof="1"/>
              <a:t>Fyld farve </a:t>
            </a:r>
            <a:r>
              <a:rPr lang="en-GB" sz="788" noProof="1"/>
              <a:t>i Formater baggrund vinduet og vælg farve fra øverste række i SDU’s farve palette eller fra den brugerdefinerede farvepalette</a:t>
            </a:r>
            <a:endParaRPr lang="en-GB" sz="1350"/>
          </a:p>
        </p:txBody>
      </p:sp>
      <p:pic>
        <p:nvPicPr>
          <p:cNvPr id="15" name="Pladsholder til indhold 6">
            <a:extLst>
              <a:ext uri="{FF2B5EF4-FFF2-40B4-BE49-F238E27FC236}">
                <a16:creationId xmlns:a16="http://schemas.microsoft.com/office/drawing/2014/main" id="{7124DF14-1AB1-474F-B2A1-151BDB8365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263659"/>
            <a:ext cx="1801338" cy="10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0423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og tekst (C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5032800" y="1275160"/>
            <a:ext cx="3507803" cy="107729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Overskrift i </a:t>
            </a:r>
            <a:r>
              <a:rPr lang="en-GB" dirty="0" err="1"/>
              <a:t>maks</a:t>
            </a:r>
            <a:r>
              <a:rPr lang="en-GB" dirty="0"/>
              <a:t> 2 linjer</a:t>
            </a:r>
            <a:endParaRPr lang="en-GB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6FAAEFF0-FCE4-48D6-A0D1-A458F3CD3E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19151" y="2540700"/>
            <a:ext cx="3510000" cy="1849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dirty="0"/>
              <a:t>Klik for at tilføje tekst</a:t>
            </a:r>
            <a:endParaRPr lang="en-GB"/>
          </a:p>
          <a:p>
            <a:pPr lvl="1"/>
            <a:r>
              <a:rPr lang="en-GB" dirty="0"/>
              <a:t>Second </a:t>
            </a:r>
            <a:r>
              <a:rPr lang="en-GB" dirty="0" err="1"/>
              <a:t>level</a:t>
            </a:r>
            <a:endParaRPr lang="en-GB" dirty="0"/>
          </a:p>
          <a:p>
            <a:pPr lvl="2"/>
            <a:r>
              <a:rPr lang="en-GB" dirty="0"/>
              <a:t>Third </a:t>
            </a:r>
            <a:r>
              <a:rPr lang="en-GB" dirty="0" err="1"/>
              <a:t>level</a:t>
            </a:r>
            <a:endParaRPr lang="en-GB" dirty="0"/>
          </a:p>
          <a:p>
            <a:pPr lvl="3"/>
            <a:r>
              <a:rPr lang="en-GB" dirty="0" err="1"/>
              <a:t>Fourth</a:t>
            </a:r>
            <a:r>
              <a:rPr lang="en-GB" dirty="0"/>
              <a:t> </a:t>
            </a:r>
            <a:r>
              <a:rPr lang="en-GB" dirty="0" err="1"/>
              <a:t>level</a:t>
            </a:r>
            <a:endParaRPr lang="en-GB" dirty="0"/>
          </a:p>
          <a:p>
            <a:pPr lvl="4"/>
            <a:r>
              <a:rPr lang="en-GB" dirty="0"/>
              <a:t>Fifth </a:t>
            </a:r>
            <a:r>
              <a:rPr lang="en-GB" dirty="0" err="1"/>
              <a:t>level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F21E6D3-406B-4DA0-9B5A-6A2F208BAF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32800" y="339329"/>
            <a:ext cx="3494458" cy="592870"/>
          </a:xfrm>
        </p:spPr>
        <p:txBody>
          <a:bodyPr anchor="b" anchorCtr="0"/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en-GB" dirty="0"/>
              <a:t>Klik for at indsætte tekst (f.eks. job titel)</a:t>
            </a:r>
            <a:endParaRPr lang="en-GB"/>
          </a:p>
        </p:txBody>
      </p:sp>
      <p:sp>
        <p:nvSpPr>
          <p:cNvPr id="10" name="Pladsholder til billede 3"/>
          <p:cNvSpPr>
            <a:spLocks noGrp="1"/>
          </p:cNvSpPr>
          <p:nvPr>
            <p:ph type="pic" sz="quarter" idx="13" hasCustomPrompt="1"/>
          </p:nvPr>
        </p:nvSpPr>
        <p:spPr>
          <a:xfrm>
            <a:off x="308374" y="762000"/>
            <a:ext cx="3032909" cy="3603029"/>
          </a:xfrm>
          <a:noFill/>
        </p:spPr>
        <p:txBody>
          <a:bodyPr/>
          <a:lstStyle>
            <a:lvl1pPr marL="0" indent="0" algn="ctr">
              <a:buNone/>
              <a:defRPr sz="825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4AC2696B-BD55-4932-A36E-BCC4318F22B0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591D0A-163E-46D9-B4AE-DA2791457328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31645F-3EEE-4ACC-9DE8-38B996FFAD12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5186700" y="4782097"/>
            <a:ext cx="1680324" cy="1350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A9685AE-678B-466E-B97B-590BC795CFD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308762-F27B-4C02-A3F6-050482784129}"/>
              </a:ext>
            </a:extLst>
          </p:cNvPr>
          <p:cNvSpPr txBox="1"/>
          <p:nvPr userDrawn="1"/>
        </p:nvSpPr>
        <p:spPr>
          <a:xfrm>
            <a:off x="2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788" b="1" noProof="1"/>
              <a:t>Skift baggrundsfarve. </a:t>
            </a:r>
            <a:r>
              <a:rPr lang="en-GB" sz="788" noProof="1"/>
              <a:t>Højreklik på slidet og vælg </a:t>
            </a:r>
            <a:r>
              <a:rPr lang="en-GB" sz="788" b="1" noProof="1"/>
              <a:t>Formatér baggrund</a:t>
            </a:r>
            <a:r>
              <a:rPr lang="en-GB" sz="788" noProof="1"/>
              <a:t>. Klik på </a:t>
            </a:r>
            <a:r>
              <a:rPr lang="en-GB" sz="788" b="1" noProof="1"/>
              <a:t>Fyld farve </a:t>
            </a:r>
            <a:r>
              <a:rPr lang="en-GB" sz="788" noProof="1"/>
              <a:t>i Formater baggrund vinduet og vælg farve fra øverste række i SDU’s farve palette eller fra den brugerdefinerede farvepalette</a:t>
            </a:r>
            <a:endParaRPr lang="en-GB" sz="135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7D7BB8A-9FF7-4F5F-964E-11BE0AD89A9E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EA0D29C7-1B08-47AE-80F0-21F12DFA77CE}"/>
              </a:ext>
            </a:extLst>
          </p:cNvPr>
          <p:cNvSpPr/>
          <p:nvPr userDrawn="1"/>
        </p:nvSpPr>
        <p:spPr>
          <a:xfrm rot="5400000">
            <a:off x="8304776" y="846858"/>
            <a:ext cx="1297448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825" b="1" noProof="1">
                <a:solidFill>
                  <a:schemeClr val="tx1"/>
                </a:solidFill>
              </a:rPr>
              <a:t>sdu.dk/business-school</a:t>
            </a:r>
            <a:endParaRPr lang="en-GB" sz="1350" dirty="0"/>
          </a:p>
        </p:txBody>
      </p:sp>
      <p:pic>
        <p:nvPicPr>
          <p:cNvPr id="20" name="Pladsholder til indhold 6">
            <a:extLst>
              <a:ext uri="{FF2B5EF4-FFF2-40B4-BE49-F238E27FC236}">
                <a16:creationId xmlns:a16="http://schemas.microsoft.com/office/drawing/2014/main" id="{01538D7D-4653-41D5-9523-574BBA2807E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7826"/>
            <a:ext cx="1801338" cy="10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18232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BAC5FF5C-5A1F-4EF8-85A8-E1370E4FA7C5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811887" y="750333"/>
            <a:ext cx="3713571" cy="3631168"/>
          </a:xfrm>
        </p:spPr>
        <p:txBody>
          <a:bodyPr/>
          <a:lstStyle>
            <a:lvl1pPr marL="0" indent="0" algn="ctr">
              <a:buNone/>
              <a:defRPr sz="1050"/>
            </a:lvl1pPr>
          </a:lstStyle>
          <a:p>
            <a:r>
              <a:rPr lang="en-GB" dirty="0"/>
              <a:t>Vælg pladsholderen og indsæt billede via Templafy/Skyfish eller ikon eller logo via Templafy/Billeder</a:t>
            </a:r>
            <a:endParaRPr lang="en-GB"/>
          </a:p>
        </p:txBody>
      </p:sp>
      <p:sp>
        <p:nvSpPr>
          <p:cNvPr id="17" name="Date Placeholder 14">
            <a:extLst>
              <a:ext uri="{FF2B5EF4-FFF2-40B4-BE49-F238E27FC236}">
                <a16:creationId xmlns:a16="http://schemas.microsoft.com/office/drawing/2014/main" id="{360EC57D-D72D-43A3-90BC-3ACC9F8BC9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36B2A848-B2AD-472A-AC10-0002D162D52D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20C039-324F-433E-90A2-B9FAD2872E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186700" y="4782097"/>
            <a:ext cx="1680324" cy="1350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D6F82-73FC-4F13-BFEC-9200E77E152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28990527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k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FA71C01-3350-42F9-9392-0F3379095A9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199677" y="1275160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en-GB" dirty="0"/>
              <a:t>Indsæt logo: Vælg pladsholderen, indsæt logo via Templafy/Billeder</a:t>
            </a:r>
            <a:endParaRPr lang="en-GB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0A09C85-3CCC-44AB-A808-AA96845B128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199677" y="2049847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75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en-GB"/>
              <a:t>Klik for at tilføje overskrift</a:t>
            </a:r>
          </a:p>
          <a:p>
            <a:pPr lvl="1"/>
            <a:r>
              <a:rPr lang="en-GB"/>
              <a:t>Second level</a:t>
            </a:r>
          </a:p>
          <a:p>
            <a:pPr lvl="2"/>
            <a:endParaRPr lang="en-GB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F35B7FD-E0E2-4581-BAC7-8858E530AF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2200500" y="3009731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en-GB" dirty="0"/>
              <a:t>Indsæt logo: Vælg pladsholderen, indsæt logo via Templafy/Billeder</a:t>
            </a:r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2C92166-E723-47D5-9A87-3354EB28C43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99084" y="381993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189000" indent="0">
              <a:buNone/>
              <a:defRPr/>
            </a:lvl3pPr>
          </a:lstStyle>
          <a:p>
            <a:pPr lvl="0"/>
            <a:r>
              <a:rPr lang="en-GB" dirty="0"/>
              <a:t>Klik for at </a:t>
            </a:r>
            <a:r>
              <a:rPr lang="en-GB"/>
              <a:t>tilføje overskrift</a:t>
            </a:r>
          </a:p>
          <a:p>
            <a:pPr lvl="1"/>
            <a:r>
              <a:rPr lang="en-GB"/>
              <a:t>Second level</a:t>
            </a:r>
            <a:endParaRPr lang="en-GB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AE23DA26-37CC-4CA7-8253-FD9AB459D2EF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606055" y="1275160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  <a:lvl2pPr marL="189000" indent="0">
              <a:buNone/>
              <a:defRPr sz="750"/>
            </a:lvl2pPr>
          </a:lstStyle>
          <a:p>
            <a:pPr lvl="0"/>
            <a:r>
              <a:rPr lang="en-GB" dirty="0"/>
              <a:t>Indsæt logo: Vælg pladsholderen, indsæt logo via Templafy/Billeder</a:t>
            </a:r>
            <a:endParaRPr lang="en-GB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2682726-03AB-4490-8664-993881FA0BB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94747" y="204930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en-GB" dirty="0"/>
              <a:t>Klik for at </a:t>
            </a:r>
            <a:r>
              <a:rPr lang="en-GB"/>
              <a:t>tilføje overskrift</a:t>
            </a:r>
          </a:p>
          <a:p>
            <a:pPr lvl="1"/>
            <a:r>
              <a:rPr lang="en-GB"/>
              <a:t>Second level</a:t>
            </a:r>
          </a:p>
          <a:p>
            <a:pPr lvl="2"/>
            <a:endParaRPr lang="en-GB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762625AB-198B-4F37-9382-C78FD9118D5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5594747" y="3009731"/>
            <a:ext cx="702000" cy="702000"/>
          </a:xfrm>
        </p:spPr>
        <p:txBody>
          <a:bodyPr wrap="none"/>
          <a:lstStyle>
            <a:lvl1pPr marL="0" indent="0">
              <a:buNone/>
              <a:defRPr sz="750"/>
            </a:lvl1pPr>
          </a:lstStyle>
          <a:p>
            <a:pPr lvl="0"/>
            <a:r>
              <a:rPr lang="en-GB" dirty="0"/>
              <a:t>Indsæt logo: Vælg pladsholderen, indsæt logo via Templafy/Billeder</a:t>
            </a:r>
            <a:endParaRPr lang="en-GB"/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D8AE7F93-F2C6-4199-8D16-CFB4D977F63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605461" y="3819930"/>
            <a:ext cx="2673000" cy="567000"/>
          </a:xfrm>
        </p:spPr>
        <p:txBody>
          <a:bodyPr/>
          <a:lstStyle>
            <a:lvl1pPr marL="0" indent="0">
              <a:buFont typeface="Arial" panose="020B0604020202020204" pitchFamily="34" charset="0"/>
              <a:buChar char="​"/>
              <a:defRPr sz="1500" b="1"/>
            </a:lvl1pPr>
            <a:lvl2pPr marL="189000">
              <a:defRPr/>
            </a:lvl2pPr>
            <a:lvl3pPr marL="378000">
              <a:defRPr/>
            </a:lvl3pPr>
          </a:lstStyle>
          <a:p>
            <a:pPr lvl="0"/>
            <a:r>
              <a:rPr lang="en-GB" dirty="0"/>
              <a:t>Klik for at </a:t>
            </a:r>
            <a:r>
              <a:rPr lang="en-GB"/>
              <a:t>tilføje overskrift</a:t>
            </a:r>
          </a:p>
          <a:p>
            <a:pPr lvl="1"/>
            <a:r>
              <a:rPr lang="en-GB"/>
              <a:t>Second level</a:t>
            </a:r>
            <a:endParaRPr lang="en-GB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D261F-AFF9-422D-9FB3-5AE92F19507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186700" y="4782097"/>
            <a:ext cx="1680324" cy="1350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133E6A-A4F4-491B-846E-1DACC83D9BB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38E8B2-EC82-4BE1-85C6-8F272596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1144365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skrift og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6F8A6A9-890A-4EA2-8FA4-EA834B1A12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1023" y="1275160"/>
            <a:ext cx="4025700" cy="3106340"/>
          </a:xfrm>
        </p:spPr>
        <p:txBody>
          <a:bodyPr anchor="t" anchorCtr="0"/>
          <a:lstStyle>
            <a:lvl1pPr algn="l">
              <a:lnSpc>
                <a:spcPct val="100000"/>
              </a:lnSpc>
              <a:defRPr sz="27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Klik for at tilføje overskrift</a:t>
            </a:r>
            <a:endParaRPr lang="en-GB"/>
          </a:p>
        </p:txBody>
      </p:sp>
      <p:sp>
        <p:nvSpPr>
          <p:cNvPr id="11" name="Date Placeholder 14">
            <a:extLst>
              <a:ext uri="{FF2B5EF4-FFF2-40B4-BE49-F238E27FC236}">
                <a16:creationId xmlns:a16="http://schemas.microsoft.com/office/drawing/2014/main" id="{705F52FC-7E26-46C0-8E8B-4445D500B9C7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01B1D99-4B52-4731-AEC4-C722464A7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5FCEDFC-AE26-4F9F-9153-183719067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86700" y="4782097"/>
            <a:ext cx="1680324" cy="1350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4B452C39-88DE-4155-8ED8-643714B1A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4874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image" Target="../media/image7.bin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image" Target="../media/image7.bin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image" Target="../media/image9.png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7806" y="771185"/>
            <a:ext cx="8534511" cy="12020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7805" y="2526780"/>
            <a:ext cx="8528929" cy="18547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Første niveau, bullet 16 </a:t>
            </a:r>
            <a:r>
              <a:rPr lang="en-GB" dirty="0" err="1"/>
              <a:t>pkt</a:t>
            </a:r>
            <a:endParaRPr lang="en-GB" dirty="0"/>
          </a:p>
          <a:p>
            <a:pPr lvl="1"/>
            <a:r>
              <a:rPr lang="en-GB" dirty="0"/>
              <a:t>Andet niveau, bullet 14 </a:t>
            </a:r>
            <a:r>
              <a:rPr lang="en-GB" dirty="0" err="1"/>
              <a:t>pkt</a:t>
            </a:r>
            <a:endParaRPr lang="en-GB" dirty="0"/>
          </a:p>
          <a:p>
            <a:pPr lvl="2"/>
            <a:r>
              <a:rPr lang="en-GB" dirty="0"/>
              <a:t>Tredje niveau, bullet 12 </a:t>
            </a:r>
            <a:r>
              <a:rPr lang="en-GB" dirty="0" err="1"/>
              <a:t>pkt</a:t>
            </a:r>
            <a:endParaRPr lang="en-GB" dirty="0"/>
          </a:p>
          <a:p>
            <a:pPr lvl="3"/>
            <a:r>
              <a:rPr lang="en-GB" dirty="0"/>
              <a:t>Fjerde niveau, Header bold 16 </a:t>
            </a:r>
            <a:r>
              <a:rPr lang="en-GB" dirty="0" err="1"/>
              <a:t>pkt</a:t>
            </a:r>
            <a:endParaRPr lang="en-GB" dirty="0"/>
          </a:p>
          <a:p>
            <a:pPr lvl="4"/>
            <a:r>
              <a:rPr lang="en-GB" dirty="0"/>
              <a:t>Femte niveau, Body </a:t>
            </a:r>
            <a:r>
              <a:rPr lang="en-GB" dirty="0" err="1"/>
              <a:t>regular</a:t>
            </a:r>
            <a:r>
              <a:rPr lang="en-GB" dirty="0"/>
              <a:t> 16 </a:t>
            </a:r>
            <a:r>
              <a:rPr lang="en-GB" dirty="0" err="1"/>
              <a:t>pkt</a:t>
            </a:r>
            <a:endParaRPr lang="en-GB" dirty="0"/>
          </a:p>
          <a:p>
            <a:pPr lvl="5"/>
            <a:r>
              <a:rPr lang="en-GB" dirty="0"/>
              <a:t>Sjette niveau, bullet 12 </a:t>
            </a:r>
            <a:r>
              <a:rPr lang="en-GB" dirty="0" err="1"/>
              <a:t>pkt</a:t>
            </a:r>
            <a:endParaRPr lang="en-GB" dirty="0"/>
          </a:p>
          <a:p>
            <a:pPr lvl="6"/>
            <a:r>
              <a:rPr lang="en-GB" dirty="0"/>
              <a:t>Syvende niveau, bullet 12 </a:t>
            </a:r>
            <a:r>
              <a:rPr lang="en-GB" dirty="0" err="1"/>
              <a:t>pkt</a:t>
            </a:r>
            <a:r>
              <a:rPr lang="en-GB" dirty="0"/>
              <a:t> (indryk 1 gang)</a:t>
            </a:r>
            <a:endParaRPr lang="en-GB"/>
          </a:p>
          <a:p>
            <a:pPr lvl="7"/>
            <a:r>
              <a:rPr lang="en-GB" dirty="0"/>
              <a:t>Ottende niveau, Header bold, 12 </a:t>
            </a:r>
            <a:r>
              <a:rPr lang="en-GB" dirty="0" err="1"/>
              <a:t>pkt</a:t>
            </a:r>
            <a:endParaRPr lang="en-GB" dirty="0"/>
          </a:p>
          <a:p>
            <a:pPr lvl="8"/>
            <a:r>
              <a:rPr lang="en-GB" dirty="0"/>
              <a:t>Niende niveau, Body </a:t>
            </a:r>
            <a:r>
              <a:rPr lang="en-GB" dirty="0" err="1"/>
              <a:t>regular</a:t>
            </a:r>
            <a:r>
              <a:rPr lang="en-GB" dirty="0"/>
              <a:t>, 12 </a:t>
            </a:r>
            <a:r>
              <a:rPr lang="en-GB" dirty="0" err="1"/>
              <a:t>pkt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3F3D4-B958-489D-8401-2859D15536DE}"/>
              </a:ext>
            </a:extLst>
          </p:cNvPr>
          <p:cNvSpPr/>
          <p:nvPr userDrawn="1"/>
        </p:nvSpPr>
        <p:spPr>
          <a:xfrm rot="5400000">
            <a:off x="8309348" y="2476147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sdu.dk/business-school</a:t>
            </a:r>
            <a:endParaRPr lang="en-GB" sz="788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AD2A31-35D3-4D5D-AA2D-C72C49CA7FB0}"/>
              </a:ext>
            </a:extLst>
          </p:cNvPr>
          <p:cNvSpPr/>
          <p:nvPr userDrawn="1"/>
        </p:nvSpPr>
        <p:spPr>
          <a:xfrm rot="5400000">
            <a:off x="8309348" y="4110011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#beyondtheobvious</a:t>
            </a:r>
            <a:endParaRPr lang="en-GB" sz="788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56ADEC3-98E1-4CEA-9AF5-46F4CDD2F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C4C210-3CAD-4E96-8F10-9CD4863FC9B7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">
                <a:noFill/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7DF98717-AAEA-4E2B-96B8-AAAFF896C0EA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13" name="text" descr="{&quot;templafy&quot;:{&quot;id&quot;:&quot;b8e72bfa-f4b9-4a67-be65-fe563fbab629&quot;}}" title="UserProfile.Institut.InstituteDCU_{{DocumentLanguage}}">
            <a:extLst>
              <a:ext uri="{FF2B5EF4-FFF2-40B4-BE49-F238E27FC236}">
                <a16:creationId xmlns:a16="http://schemas.microsoft.com/office/drawing/2014/main" id="{125E96D5-3BB9-422E-861E-C7C7A150AD68}"/>
              </a:ext>
            </a:extLst>
          </p:cNvPr>
          <p:cNvSpPr txBox="1">
            <a:spLocks/>
          </p:cNvSpPr>
          <p:nvPr userDrawn="1"/>
        </p:nvSpPr>
        <p:spPr>
          <a:xfrm>
            <a:off x="308375" y="391502"/>
            <a:ext cx="4263628" cy="160252"/>
          </a:xfrm>
          <a:prstGeom prst="rect">
            <a:avLst/>
          </a:prstGeom>
          <a:noFill/>
        </p:spPr>
        <p:txBody>
          <a:bodyPr wrap="square" lIns="6075" tIns="0" rIns="0" bIns="50625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88" dirty="0"/>
              <a:t>SDU Business School </a:t>
            </a: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73EE643A-8272-8E73-C25A-4EFA95EF2839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307805" y="4461993"/>
            <a:ext cx="1233477" cy="426507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536C14FB-5008-A763-D37A-5E5737F47307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8043333" y="257328"/>
            <a:ext cx="792292" cy="21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1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9" r:id="rId3"/>
    <p:sldLayoutId id="2147483683" r:id="rId4"/>
    <p:sldLayoutId id="2147483684" r:id="rId5"/>
    <p:sldLayoutId id="2147483685" r:id="rId6"/>
    <p:sldLayoutId id="2147483686" r:id="rId7"/>
    <p:sldLayoutId id="2147483687" r:id="rId8"/>
    <p:sldLayoutId id="2147483688" r:id="rId9"/>
    <p:sldLayoutId id="2147483691" r:id="rId10"/>
    <p:sldLayoutId id="2147483692" r:id="rId11"/>
    <p:sldLayoutId id="2147483693" r:id="rId12"/>
    <p:sldLayoutId id="2147483738" r:id="rId13"/>
    <p:sldLayoutId id="2147483739" r:id="rId14"/>
    <p:sldLayoutId id="2147483740" r:id="rId15"/>
  </p:sldLayoutIdLst>
  <p:hf hdr="0"/>
  <p:txStyles>
    <p:titleStyle>
      <a:lvl1pPr algn="l" defTabSz="514325" rtl="0" eaLnBrk="1" latinLnBrk="0" hangingPunct="1">
        <a:lnSpc>
          <a:spcPct val="97000"/>
        </a:lnSpc>
        <a:spcBef>
          <a:spcPct val="0"/>
        </a:spcBef>
        <a:buNone/>
        <a:tabLst>
          <a:tab pos="808990" algn="l"/>
        </a:tabLst>
        <a:defRPr sz="202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43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"/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83486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788" kern="1200">
          <a:solidFill>
            <a:schemeClr val="tx1"/>
          </a:solidFill>
          <a:latin typeface="+mn-lt"/>
          <a:ea typeface="+mn-ea"/>
          <a:cs typeface="+mn-cs"/>
        </a:defRPr>
      </a:lvl2pPr>
      <a:lvl3pPr marL="425229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514325" rtl="0" eaLnBrk="1" latinLnBrk="0" hangingPunct="1">
        <a:lnSpc>
          <a:spcPct val="110000"/>
        </a:lnSpc>
        <a:spcBef>
          <a:spcPts val="0"/>
        </a:spcBef>
        <a:spcAft>
          <a:spcPts val="675"/>
        </a:spcAft>
        <a:buFont typeface="Arial" panose="020B0604020202020204" pitchFamily="34" charset="0"/>
        <a:buChar char="​"/>
        <a:defRPr sz="9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514325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41743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675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83486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514325" rtl="0" eaLnBrk="1" latinLnBrk="0" hangingPunct="1">
        <a:lnSpc>
          <a:spcPct val="110000"/>
        </a:lnSpc>
        <a:spcBef>
          <a:spcPts val="0"/>
        </a:spcBef>
        <a:spcAft>
          <a:spcPts val="675"/>
        </a:spcAft>
        <a:buFont typeface="Arial" panose="020B0604020202020204" pitchFamily="34" charset="0"/>
        <a:buChar char="​"/>
        <a:defRPr sz="675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514325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2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8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49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11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74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3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29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5" userDrawn="1">
          <p15:clr>
            <a:srgbClr val="F26B43"/>
          </p15:clr>
        </p15:guide>
        <p15:guide id="4" orient="horz" pos="1071" userDrawn="1">
          <p15:clr>
            <a:srgbClr val="F26B43"/>
          </p15:clr>
        </p15:guide>
        <p15:guide id="5" pos="259" userDrawn="1">
          <p15:clr>
            <a:srgbClr val="F26B43"/>
          </p15:clr>
        </p15:guide>
        <p15:guide id="6" pos="7421" userDrawn="1">
          <p15:clr>
            <a:srgbClr val="F26B43"/>
          </p15:clr>
        </p15:guide>
        <p15:guide id="7" orient="horz" pos="1253" userDrawn="1">
          <p15:clr>
            <a:srgbClr val="F26B43"/>
          </p15:clr>
        </p15:guide>
        <p15:guide id="8" orient="horz" pos="3680" userDrawn="1">
          <p15:clr>
            <a:srgbClr val="F26B43"/>
          </p15:clr>
        </p15:guide>
        <p15:guide id="9" orient="horz" pos="3916" userDrawn="1">
          <p15:clr>
            <a:srgbClr val="F26B43"/>
          </p15:clr>
        </p15:guide>
        <p15:guide id="10" orient="horz" pos="4094" userDrawn="1">
          <p15:clr>
            <a:srgbClr val="F26B43"/>
          </p15:clr>
        </p15:guide>
        <p15:guide id="11" pos="54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7801" y="771185"/>
            <a:ext cx="8534510" cy="12020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7800" y="2526780"/>
            <a:ext cx="8528929" cy="18547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Første niveau, bullet 16 </a:t>
            </a:r>
            <a:r>
              <a:rPr lang="da-DK" dirty="0" err="1"/>
              <a:t>pkt</a:t>
            </a:r>
            <a:endParaRPr lang="da-DK" dirty="0"/>
          </a:p>
          <a:p>
            <a:pPr lvl="1"/>
            <a:r>
              <a:rPr lang="da-DK" dirty="0"/>
              <a:t>Andet niveau, bullet 14 </a:t>
            </a:r>
            <a:r>
              <a:rPr lang="da-DK" dirty="0" err="1"/>
              <a:t>pkt</a:t>
            </a:r>
            <a:endParaRPr lang="da-DK" dirty="0"/>
          </a:p>
          <a:p>
            <a:pPr lvl="2"/>
            <a:r>
              <a:rPr lang="da-DK" dirty="0"/>
              <a:t>Tredje niveau, bullet 12 </a:t>
            </a:r>
            <a:r>
              <a:rPr lang="da-DK" dirty="0" err="1"/>
              <a:t>pkt</a:t>
            </a:r>
            <a:endParaRPr lang="da-DK" dirty="0"/>
          </a:p>
          <a:p>
            <a:pPr lvl="3"/>
            <a:r>
              <a:rPr lang="da-DK" dirty="0"/>
              <a:t>Fjerde niveau, Header bold 16 </a:t>
            </a:r>
            <a:r>
              <a:rPr lang="da-DK" dirty="0" err="1"/>
              <a:t>pkt</a:t>
            </a:r>
            <a:endParaRPr lang="da-DK" dirty="0"/>
          </a:p>
          <a:p>
            <a:pPr lvl="4"/>
            <a:r>
              <a:rPr lang="da-DK" dirty="0"/>
              <a:t>Femte niveau, Body </a:t>
            </a:r>
            <a:r>
              <a:rPr lang="da-DK" dirty="0" err="1"/>
              <a:t>regular</a:t>
            </a:r>
            <a:r>
              <a:rPr lang="da-DK" dirty="0"/>
              <a:t> 16 </a:t>
            </a:r>
            <a:r>
              <a:rPr lang="da-DK" dirty="0" err="1"/>
              <a:t>pkt</a:t>
            </a:r>
            <a:endParaRPr lang="da-DK" dirty="0"/>
          </a:p>
          <a:p>
            <a:pPr lvl="5"/>
            <a:r>
              <a:rPr lang="da-DK" dirty="0"/>
              <a:t>Sjette niveau, bullet 12 </a:t>
            </a:r>
            <a:r>
              <a:rPr lang="da-DK" dirty="0" err="1"/>
              <a:t>pkt</a:t>
            </a:r>
            <a:endParaRPr lang="da-DK" dirty="0"/>
          </a:p>
          <a:p>
            <a:pPr lvl="6"/>
            <a:r>
              <a:rPr lang="da-DK" dirty="0"/>
              <a:t>Syvende niveau, bullet 12 </a:t>
            </a:r>
            <a:r>
              <a:rPr lang="da-DK" dirty="0" err="1"/>
              <a:t>pkt</a:t>
            </a:r>
            <a:r>
              <a:rPr lang="da-DK" dirty="0"/>
              <a:t> (indryk 1 gang)</a:t>
            </a:r>
            <a:endParaRPr lang="da-DK"/>
          </a:p>
          <a:p>
            <a:pPr lvl="7"/>
            <a:r>
              <a:rPr lang="da-DK" dirty="0"/>
              <a:t>Ottende niveau, Header bold, 12 </a:t>
            </a:r>
            <a:r>
              <a:rPr lang="da-DK" dirty="0" err="1"/>
              <a:t>pkt</a:t>
            </a:r>
            <a:endParaRPr lang="da-DK" dirty="0"/>
          </a:p>
          <a:p>
            <a:pPr lvl="8"/>
            <a:r>
              <a:rPr lang="da-DK" dirty="0"/>
              <a:t>Niende niveau, Body </a:t>
            </a:r>
            <a:r>
              <a:rPr lang="da-DK" dirty="0" err="1"/>
              <a:t>regular</a:t>
            </a:r>
            <a:r>
              <a:rPr lang="da-DK" dirty="0"/>
              <a:t>, 12 </a:t>
            </a:r>
            <a:r>
              <a:rPr lang="da-DK" dirty="0" err="1"/>
              <a:t>pkt</a:t>
            </a:r>
            <a:endParaRPr lang="da-DK" dirty="0"/>
          </a:p>
        </p:txBody>
      </p:sp>
      <p:sp>
        <p:nvSpPr>
          <p:cNvPr id="5" name="OFF_institute"/>
          <p:cNvSpPr>
            <a:spLocks noGrp="1"/>
          </p:cNvSpPr>
          <p:nvPr>
            <p:ph type="ftr" sz="quarter" idx="3"/>
          </p:nvPr>
        </p:nvSpPr>
        <p:spPr>
          <a:xfrm>
            <a:off x="5186700" y="4782097"/>
            <a:ext cx="1680324" cy="13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750" b="0" cap="none" baseline="0">
                <a:solidFill>
                  <a:schemeClr val="tx1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3F3D4-B958-489D-8401-2859D15536DE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AD2A31-35D3-4D5D-AA2D-C72C49CA7FB0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56ADEC3-98E1-4CEA-9AF5-46F4CDD2F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1D229AE2-1329-46DA-BC2D-538D429AA5D4}" type="datetime1">
              <a:rPr lang="da-DK" smtClean="0"/>
              <a:t>08-04-2026</a:t>
            </a:fld>
            <a:endParaRPr lang="da-DK" dirty="0"/>
          </a:p>
        </p:txBody>
      </p:sp>
      <p:pic>
        <p:nvPicPr>
          <p:cNvPr id="25" name="Logo black">
            <a:extLst>
              <a:ext uri="{FF2B5EF4-FFF2-40B4-BE49-F238E27FC236}">
                <a16:creationId xmlns:a16="http://schemas.microsoft.com/office/drawing/2014/main" id="{860AC4C2-E6D6-4DCE-950A-C298C0AE9B87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C4C210-3CAD-4E96-8F10-9CD4863FC9B7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">
                <a:noFill/>
              </a:defRPr>
            </a:lvl1pPr>
          </a:lstStyle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7DF98717-AAEA-4E2B-96B8-AAAFF896C0EA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3" name="text" descr="{&quot;templafy&quot;:{&quot;id&quot;:&quot;98ef3c8f-2913-4135-bc0d-a7a33276c92c&quot;}}" title="UserProfile.Institut.InstituteDCU_{{DocumentLanguage}}">
            <a:extLst>
              <a:ext uri="{FF2B5EF4-FFF2-40B4-BE49-F238E27FC236}">
                <a16:creationId xmlns:a16="http://schemas.microsoft.com/office/drawing/2014/main" id="{125E96D5-3BB9-422E-861E-C7C7A150AD68}"/>
              </a:ext>
            </a:extLst>
          </p:cNvPr>
          <p:cNvSpPr txBox="1">
            <a:spLocks/>
          </p:cNvSpPr>
          <p:nvPr userDrawn="1"/>
        </p:nvSpPr>
        <p:spPr>
          <a:xfrm>
            <a:off x="308373" y="338170"/>
            <a:ext cx="4263628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a-DK" sz="1050" dirty="0"/>
              <a:t>Biblioteket</a:t>
            </a:r>
          </a:p>
        </p:txBody>
      </p:sp>
    </p:spTree>
    <p:extLst>
      <p:ext uri="{BB962C8B-B14F-4D97-AF65-F5344CB8AC3E}">
        <p14:creationId xmlns:p14="http://schemas.microsoft.com/office/powerpoint/2010/main" val="2836795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</p:sldLayoutIdLst>
  <p:hf sldNum="0" hdr="0" ftr="0"/>
  <p:txStyles>
    <p:titleStyle>
      <a:lvl1pPr algn="l" defTabSz="685800" rtl="0" eaLnBrk="1" latinLnBrk="0" hangingPunct="1">
        <a:lnSpc>
          <a:spcPct val="97000"/>
        </a:lnSpc>
        <a:spcBef>
          <a:spcPct val="0"/>
        </a:spcBef>
        <a:buNone/>
        <a:tabLst>
          <a:tab pos="1078706" algn="l"/>
        </a:tabLst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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78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67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9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78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9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5">
          <p15:clr>
            <a:srgbClr val="F26B43"/>
          </p15:clr>
        </p15:guide>
        <p15:guide id="4" orient="horz" pos="1071">
          <p15:clr>
            <a:srgbClr val="F26B43"/>
          </p15:clr>
        </p15:guide>
        <p15:guide id="5" pos="259">
          <p15:clr>
            <a:srgbClr val="F26B43"/>
          </p15:clr>
        </p15:guide>
        <p15:guide id="6" pos="7421">
          <p15:clr>
            <a:srgbClr val="F26B43"/>
          </p15:clr>
        </p15:guide>
        <p15:guide id="7" orient="horz" pos="1253">
          <p15:clr>
            <a:srgbClr val="F26B43"/>
          </p15:clr>
        </p15:guide>
        <p15:guide id="8" orient="horz" pos="3680">
          <p15:clr>
            <a:srgbClr val="F26B43"/>
          </p15:clr>
        </p15:guide>
        <p15:guide id="9" orient="horz" pos="3916">
          <p15:clr>
            <a:srgbClr val="F26B43"/>
          </p15:clr>
        </p15:guide>
        <p15:guide id="10" orient="horz" pos="4094">
          <p15:clr>
            <a:srgbClr val="F26B43"/>
          </p15:clr>
        </p15:guide>
        <p15:guide id="11" pos="54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7801" y="771185"/>
            <a:ext cx="8534510" cy="12020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a-DK" dirty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7800" y="2526780"/>
            <a:ext cx="8528929" cy="18547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a-DK" dirty="0"/>
              <a:t>Første niveau, bullet 16 </a:t>
            </a:r>
            <a:r>
              <a:rPr lang="da-DK" dirty="0" err="1"/>
              <a:t>pkt</a:t>
            </a:r>
            <a:endParaRPr lang="da-DK" dirty="0"/>
          </a:p>
          <a:p>
            <a:pPr lvl="1"/>
            <a:r>
              <a:rPr lang="da-DK" dirty="0"/>
              <a:t>Andet niveau, bullet 14 </a:t>
            </a:r>
            <a:r>
              <a:rPr lang="da-DK" dirty="0" err="1"/>
              <a:t>pkt</a:t>
            </a:r>
            <a:endParaRPr lang="da-DK" dirty="0"/>
          </a:p>
          <a:p>
            <a:pPr lvl="2"/>
            <a:r>
              <a:rPr lang="da-DK" dirty="0"/>
              <a:t>Tredje niveau, bullet 12 </a:t>
            </a:r>
            <a:r>
              <a:rPr lang="da-DK" dirty="0" err="1"/>
              <a:t>pkt</a:t>
            </a:r>
            <a:endParaRPr lang="da-DK" dirty="0"/>
          </a:p>
          <a:p>
            <a:pPr lvl="3"/>
            <a:r>
              <a:rPr lang="da-DK" dirty="0"/>
              <a:t>Fjerde niveau, Header bold 16 </a:t>
            </a:r>
            <a:r>
              <a:rPr lang="da-DK" dirty="0" err="1"/>
              <a:t>pkt</a:t>
            </a:r>
            <a:endParaRPr lang="da-DK" dirty="0"/>
          </a:p>
          <a:p>
            <a:pPr lvl="4"/>
            <a:r>
              <a:rPr lang="da-DK" dirty="0"/>
              <a:t>Femte niveau, Body </a:t>
            </a:r>
            <a:r>
              <a:rPr lang="da-DK" dirty="0" err="1"/>
              <a:t>regular</a:t>
            </a:r>
            <a:r>
              <a:rPr lang="da-DK" dirty="0"/>
              <a:t> 16 </a:t>
            </a:r>
            <a:r>
              <a:rPr lang="da-DK" dirty="0" err="1"/>
              <a:t>pkt</a:t>
            </a:r>
            <a:endParaRPr lang="da-DK" dirty="0"/>
          </a:p>
          <a:p>
            <a:pPr lvl="5"/>
            <a:r>
              <a:rPr lang="da-DK" dirty="0"/>
              <a:t>Sjette niveau, bullet 12 </a:t>
            </a:r>
            <a:r>
              <a:rPr lang="da-DK" dirty="0" err="1"/>
              <a:t>pkt</a:t>
            </a:r>
            <a:endParaRPr lang="da-DK" dirty="0"/>
          </a:p>
          <a:p>
            <a:pPr lvl="6"/>
            <a:r>
              <a:rPr lang="da-DK" dirty="0"/>
              <a:t>Syvende niveau, bullet 12 </a:t>
            </a:r>
            <a:r>
              <a:rPr lang="da-DK" dirty="0" err="1"/>
              <a:t>pkt</a:t>
            </a:r>
            <a:r>
              <a:rPr lang="da-DK" dirty="0"/>
              <a:t> (indryk 1 gang)</a:t>
            </a:r>
          </a:p>
          <a:p>
            <a:pPr lvl="7"/>
            <a:r>
              <a:rPr lang="da-DK" dirty="0"/>
              <a:t>Ottende niveau, Header bold, 12 </a:t>
            </a:r>
            <a:r>
              <a:rPr lang="da-DK" dirty="0" err="1"/>
              <a:t>pkt</a:t>
            </a:r>
            <a:endParaRPr lang="da-DK" dirty="0"/>
          </a:p>
          <a:p>
            <a:pPr lvl="8"/>
            <a:r>
              <a:rPr lang="da-DK" dirty="0"/>
              <a:t>Niende niveau, Body </a:t>
            </a:r>
            <a:r>
              <a:rPr lang="da-DK" dirty="0" err="1"/>
              <a:t>regular</a:t>
            </a:r>
            <a:r>
              <a:rPr lang="da-DK" dirty="0"/>
              <a:t>, 12 </a:t>
            </a:r>
            <a:r>
              <a:rPr lang="da-DK" dirty="0" err="1"/>
              <a:t>pkt</a:t>
            </a:r>
            <a:endParaRPr lang="da-DK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56ADEC3-98E1-4CEA-9AF5-46F4CDD2F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da-DK" smtClean="0"/>
              <a:pPr/>
              <a:t>08-04-2026</a:t>
            </a:fld>
            <a:endParaRPr lang="da-DK" dirty="0"/>
          </a:p>
        </p:txBody>
      </p:sp>
      <p:pic>
        <p:nvPicPr>
          <p:cNvPr id="25" name="Logo black">
            <a:extLst>
              <a:ext uri="{FF2B5EF4-FFF2-40B4-BE49-F238E27FC236}">
                <a16:creationId xmlns:a16="http://schemas.microsoft.com/office/drawing/2014/main" id="{860AC4C2-E6D6-4DCE-950A-C298C0AE9B8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">
                <a:noFill/>
              </a:defRPr>
            </a:lvl1pPr>
          </a:lstStyle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7DF98717-AAEA-4E2B-96B8-AAAFF896C0EA}"/>
              </a:ext>
            </a:extLst>
          </p:cNvPr>
          <p:cNvSpPr txBox="1">
            <a:spLocks/>
          </p:cNvSpPr>
          <p:nvPr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8" name="Rectangle 15">
            <a:extLst>
              <a:ext uri="{FF2B5EF4-FFF2-40B4-BE49-F238E27FC236}">
                <a16:creationId xmlns:a16="http://schemas.microsoft.com/office/drawing/2014/main" id="{4D855B35-9157-35F0-0B75-83072C32A7E8}"/>
              </a:ext>
            </a:extLst>
          </p:cNvPr>
          <p:cNvSpPr/>
          <p:nvPr userDrawn="1"/>
        </p:nvSpPr>
        <p:spPr>
          <a:xfrm rot="5400000">
            <a:off x="8610600" y="541034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sdu.dk</a:t>
            </a:r>
            <a:endParaRPr lang="da-DK" sz="1050"/>
          </a:p>
        </p:txBody>
      </p:sp>
      <p:sp>
        <p:nvSpPr>
          <p:cNvPr id="9" name="Rectangle 16">
            <a:extLst>
              <a:ext uri="{FF2B5EF4-FFF2-40B4-BE49-F238E27FC236}">
                <a16:creationId xmlns:a16="http://schemas.microsoft.com/office/drawing/2014/main" id="{745FDBC2-0FE8-0521-D51C-92615DD17AAE}"/>
              </a:ext>
            </a:extLst>
          </p:cNvPr>
          <p:cNvSpPr/>
          <p:nvPr userDrawn="1"/>
        </p:nvSpPr>
        <p:spPr>
          <a:xfrm rot="5400000">
            <a:off x="8612094" y="1520658"/>
            <a:ext cx="685800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da-DK" sz="825" b="1" noProof="1">
                <a:solidFill>
                  <a:schemeClr val="tx1"/>
                </a:solidFill>
              </a:rPr>
              <a:t>#sdudk</a:t>
            </a:r>
            <a:endParaRPr lang="da-DK" sz="1050"/>
          </a:p>
        </p:txBody>
      </p:sp>
      <p:pic>
        <p:nvPicPr>
          <p:cNvPr id="10" name="Logo black">
            <a:extLst>
              <a:ext uri="{FF2B5EF4-FFF2-40B4-BE49-F238E27FC236}">
                <a16:creationId xmlns:a16="http://schemas.microsoft.com/office/drawing/2014/main" id="{902CE77C-069E-5E7A-8D8E-AB15811B63A5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10" y="4721170"/>
            <a:ext cx="588600" cy="158880"/>
          </a:xfrm>
          <a:prstGeom prst="rect">
            <a:avLst/>
          </a:prstGeom>
        </p:spPr>
      </p:pic>
      <p:cxnSp>
        <p:nvCxnSpPr>
          <p:cNvPr id="11" name="Straight Connector 26">
            <a:extLst>
              <a:ext uri="{FF2B5EF4-FFF2-40B4-BE49-F238E27FC236}">
                <a16:creationId xmlns:a16="http://schemas.microsoft.com/office/drawing/2014/main" id="{70C6C0EE-8FE3-6A9C-33B8-374802EF4C3C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14">
            <a:extLst>
              <a:ext uri="{FF2B5EF4-FFF2-40B4-BE49-F238E27FC236}">
                <a16:creationId xmlns:a16="http://schemas.microsoft.com/office/drawing/2014/main" id="{523BCE81-49FD-3EE2-35BF-BD057CE50D71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da-DK" sz="100" smtClean="0"/>
              <a:pPr/>
              <a:t>08-04-2026</a:t>
            </a:fld>
            <a:endParaRPr lang="da-DK" sz="100" dirty="0"/>
          </a:p>
        </p:txBody>
      </p:sp>
      <p:sp>
        <p:nvSpPr>
          <p:cNvPr id="14" name="Rectangle 3" descr="{&quot;templafy&quot;:{&quot;id&quot;:&quot;421e3a9e-1512-4278-b142-d5cdaa92e585&quot;}}">
            <a:extLst>
              <a:ext uri="{FF2B5EF4-FFF2-40B4-BE49-F238E27FC236}">
                <a16:creationId xmlns:a16="http://schemas.microsoft.com/office/drawing/2014/main" id="{424105E5-06C8-CF1E-C432-CFC01960EB23}"/>
              </a:ext>
            </a:extLst>
          </p:cNvPr>
          <p:cNvSpPr/>
          <p:nvPr userDrawn="1"/>
        </p:nvSpPr>
        <p:spPr>
          <a:xfrm>
            <a:off x="7036594" y="4782097"/>
            <a:ext cx="1805717" cy="13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algn="r"/>
            <a:endParaRPr lang="da-DK" sz="788" dirty="0" err="1">
              <a:solidFill>
                <a:schemeClr val="tx1"/>
              </a:solidFill>
            </a:endParaRPr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6C36CED4-D7EC-2F5A-64CA-838805A4F998}"/>
              </a:ext>
            </a:extLst>
          </p:cNvPr>
          <p:cNvSpPr txBox="1"/>
          <p:nvPr userDrawn="1"/>
        </p:nvSpPr>
        <p:spPr>
          <a:xfrm>
            <a:off x="1" y="-262306"/>
            <a:ext cx="8592887" cy="242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788" b="1" noProof="1"/>
              <a:t>Skift baggrundsfarve. </a:t>
            </a:r>
            <a:r>
              <a:rPr lang="da-DK" sz="788" noProof="1"/>
              <a:t>Højreklik på slidet og vælg </a:t>
            </a:r>
            <a:r>
              <a:rPr lang="da-DK" sz="788" b="1" noProof="1"/>
              <a:t>Formatér baggrund</a:t>
            </a:r>
            <a:r>
              <a:rPr lang="da-DK" sz="788" noProof="1"/>
              <a:t>. Klik på </a:t>
            </a:r>
            <a:r>
              <a:rPr lang="da-DK" sz="788" b="1" noProof="1"/>
              <a:t>Fyld farve </a:t>
            </a:r>
            <a:r>
              <a:rPr lang="da-DK" sz="788" noProof="1"/>
              <a:t>i Formater baggrund vinduet og vælg farve fra øverste række i SDU’s farve palette eller fra den brugerdefinerede farvepalette</a:t>
            </a:r>
            <a:endParaRPr lang="da-DK" sz="1050" dirty="0"/>
          </a:p>
        </p:txBody>
      </p:sp>
      <p:sp>
        <p:nvSpPr>
          <p:cNvPr id="17" name="text" descr="{&quot;templafy&quot;:{&quot;id&quot;:&quot;1444bf16-985d-4e11-8b1e-236c0f47ecc6&quot;}}" title="UserProfile.Institut.InstituteDCU_{{DocumentLanguage}}">
            <a:extLst>
              <a:ext uri="{FF2B5EF4-FFF2-40B4-BE49-F238E27FC236}">
                <a16:creationId xmlns:a16="http://schemas.microsoft.com/office/drawing/2014/main" id="{9ED68219-402C-1844-B56E-D8437E3F6CCE}"/>
              </a:ext>
            </a:extLst>
          </p:cNvPr>
          <p:cNvSpPr txBox="1">
            <a:spLocks/>
          </p:cNvSpPr>
          <p:nvPr userDrawn="1"/>
        </p:nvSpPr>
        <p:spPr>
          <a:xfrm>
            <a:off x="307800" y="260403"/>
            <a:ext cx="3798704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RIO</a:t>
            </a:r>
          </a:p>
        </p:txBody>
      </p:sp>
    </p:spTree>
    <p:extLst>
      <p:ext uri="{BB962C8B-B14F-4D97-AF65-F5344CB8AC3E}">
        <p14:creationId xmlns:p14="http://schemas.microsoft.com/office/powerpoint/2010/main" val="332342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</p:sldLayoutIdLst>
  <p:hf hdr="0"/>
  <p:txStyles>
    <p:titleStyle>
      <a:lvl1pPr algn="l" defTabSz="685800" rtl="0" eaLnBrk="1" latinLnBrk="0" hangingPunct="1">
        <a:lnSpc>
          <a:spcPct val="97000"/>
        </a:lnSpc>
        <a:spcBef>
          <a:spcPct val="0"/>
        </a:spcBef>
        <a:buNone/>
        <a:tabLst>
          <a:tab pos="1078706" algn="l"/>
        </a:tabLst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9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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78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67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9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378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900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2" orient="horz" pos="285">
          <p15:clr>
            <a:srgbClr val="F26B43"/>
          </p15:clr>
        </p15:guide>
        <p15:guide id="13" orient="horz" pos="1071">
          <p15:clr>
            <a:srgbClr val="F26B43"/>
          </p15:clr>
        </p15:guide>
        <p15:guide id="14" pos="259">
          <p15:clr>
            <a:srgbClr val="F26B43"/>
          </p15:clr>
        </p15:guide>
        <p15:guide id="15" pos="7421">
          <p15:clr>
            <a:srgbClr val="F26B43"/>
          </p15:clr>
        </p15:guide>
        <p15:guide id="16" orient="horz" pos="1253">
          <p15:clr>
            <a:srgbClr val="F26B43"/>
          </p15:clr>
        </p15:guide>
        <p15:guide id="17" orient="horz" pos="3680">
          <p15:clr>
            <a:srgbClr val="F26B43"/>
          </p15:clr>
        </p15:guide>
        <p15:guide id="18" orient="horz" pos="3916">
          <p15:clr>
            <a:srgbClr val="F26B43"/>
          </p15:clr>
        </p15:guide>
        <p15:guide id="19" orient="horz" pos="4094">
          <p15:clr>
            <a:srgbClr val="F26B43"/>
          </p15:clr>
        </p15:guide>
        <p15:guide id="20" pos="545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7806" y="771185"/>
            <a:ext cx="8534511" cy="12020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7805" y="2526780"/>
            <a:ext cx="8528929" cy="18547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Første niveau, bullet 16 </a:t>
            </a:r>
            <a:r>
              <a:rPr lang="en-GB" dirty="0" err="1"/>
              <a:t>pkt</a:t>
            </a:r>
            <a:endParaRPr lang="en-GB" dirty="0"/>
          </a:p>
          <a:p>
            <a:pPr lvl="1"/>
            <a:r>
              <a:rPr lang="en-GB" dirty="0"/>
              <a:t>Andet niveau, bullet 14 </a:t>
            </a:r>
            <a:r>
              <a:rPr lang="en-GB" dirty="0" err="1"/>
              <a:t>pkt</a:t>
            </a:r>
            <a:endParaRPr lang="en-GB" dirty="0"/>
          </a:p>
          <a:p>
            <a:pPr lvl="2"/>
            <a:r>
              <a:rPr lang="en-GB" dirty="0"/>
              <a:t>Tredje niveau, bullet 12 </a:t>
            </a:r>
            <a:r>
              <a:rPr lang="en-GB" dirty="0" err="1"/>
              <a:t>pkt</a:t>
            </a:r>
            <a:endParaRPr lang="en-GB" dirty="0"/>
          </a:p>
          <a:p>
            <a:pPr lvl="3"/>
            <a:r>
              <a:rPr lang="en-GB" dirty="0"/>
              <a:t>Fjerde niveau, Header bold 16 </a:t>
            </a:r>
            <a:r>
              <a:rPr lang="en-GB" dirty="0" err="1"/>
              <a:t>pkt</a:t>
            </a:r>
            <a:endParaRPr lang="en-GB" dirty="0"/>
          </a:p>
          <a:p>
            <a:pPr lvl="4"/>
            <a:r>
              <a:rPr lang="en-GB" dirty="0"/>
              <a:t>Femte niveau, Body </a:t>
            </a:r>
            <a:r>
              <a:rPr lang="en-GB" dirty="0" err="1"/>
              <a:t>regular</a:t>
            </a:r>
            <a:r>
              <a:rPr lang="en-GB" dirty="0"/>
              <a:t> 16 </a:t>
            </a:r>
            <a:r>
              <a:rPr lang="en-GB" dirty="0" err="1"/>
              <a:t>pkt</a:t>
            </a:r>
            <a:endParaRPr lang="en-GB" dirty="0"/>
          </a:p>
          <a:p>
            <a:pPr lvl="5"/>
            <a:r>
              <a:rPr lang="en-GB" dirty="0"/>
              <a:t>Sjette niveau, bullet 12 </a:t>
            </a:r>
            <a:r>
              <a:rPr lang="en-GB" dirty="0" err="1"/>
              <a:t>pkt</a:t>
            </a:r>
            <a:endParaRPr lang="en-GB" dirty="0"/>
          </a:p>
          <a:p>
            <a:pPr lvl="6"/>
            <a:r>
              <a:rPr lang="en-GB" dirty="0"/>
              <a:t>Syvende niveau, bullet 12 </a:t>
            </a:r>
            <a:r>
              <a:rPr lang="en-GB" dirty="0" err="1"/>
              <a:t>pkt</a:t>
            </a:r>
            <a:r>
              <a:rPr lang="en-GB" dirty="0"/>
              <a:t> (indryk 1 gang)</a:t>
            </a:r>
            <a:endParaRPr lang="en-GB"/>
          </a:p>
          <a:p>
            <a:pPr lvl="7"/>
            <a:r>
              <a:rPr lang="en-GB" dirty="0"/>
              <a:t>Ottende niveau, Header bold, 12 </a:t>
            </a:r>
            <a:r>
              <a:rPr lang="en-GB" dirty="0" err="1"/>
              <a:t>pkt</a:t>
            </a:r>
            <a:endParaRPr lang="en-GB" dirty="0"/>
          </a:p>
          <a:p>
            <a:pPr lvl="8"/>
            <a:r>
              <a:rPr lang="en-GB" dirty="0"/>
              <a:t>Niende niveau, Body </a:t>
            </a:r>
            <a:r>
              <a:rPr lang="en-GB" dirty="0" err="1"/>
              <a:t>regular</a:t>
            </a:r>
            <a:r>
              <a:rPr lang="en-GB" dirty="0"/>
              <a:t>, 12 </a:t>
            </a:r>
            <a:r>
              <a:rPr lang="en-GB" dirty="0" err="1"/>
              <a:t>pkt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3F3D4-B958-489D-8401-2859D15536DE}"/>
              </a:ext>
            </a:extLst>
          </p:cNvPr>
          <p:cNvSpPr/>
          <p:nvPr userDrawn="1"/>
        </p:nvSpPr>
        <p:spPr>
          <a:xfrm rot="5400000">
            <a:off x="8309348" y="2476147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sdu.dk/business-school</a:t>
            </a:r>
            <a:endParaRPr lang="en-GB" sz="788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AD2A31-35D3-4D5D-AA2D-C72C49CA7FB0}"/>
              </a:ext>
            </a:extLst>
          </p:cNvPr>
          <p:cNvSpPr/>
          <p:nvPr userDrawn="1"/>
        </p:nvSpPr>
        <p:spPr>
          <a:xfrm rot="5400000">
            <a:off x="8309348" y="4110011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619" b="0" noProof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#beyondtheobvious</a:t>
            </a:r>
            <a:endParaRPr lang="en-GB" sz="788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56ADEC3-98E1-4CEA-9AF5-46F4CDD2F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endParaRPr lang="en-GB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C4C210-3CAD-4E96-8F10-9CD4863FC9B7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">
                <a:noFill/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7DF98717-AAEA-4E2B-96B8-AAAFF896C0EA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51435" tIns="25718" rIns="51435" bIns="25718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13" name="text" descr="{&quot;templafy&quot;:{&quot;id&quot;:&quot;b8e72bfa-f4b9-4a67-be65-fe563fbab629&quot;}}" title="UserProfile.Institut.InstituteDCU_{{DocumentLanguage}}">
            <a:extLst>
              <a:ext uri="{FF2B5EF4-FFF2-40B4-BE49-F238E27FC236}">
                <a16:creationId xmlns:a16="http://schemas.microsoft.com/office/drawing/2014/main" id="{125E96D5-3BB9-422E-861E-C7C7A150AD68}"/>
              </a:ext>
            </a:extLst>
          </p:cNvPr>
          <p:cNvSpPr txBox="1">
            <a:spLocks/>
          </p:cNvSpPr>
          <p:nvPr userDrawn="1"/>
        </p:nvSpPr>
        <p:spPr>
          <a:xfrm>
            <a:off x="308375" y="391502"/>
            <a:ext cx="4263628" cy="160252"/>
          </a:xfrm>
          <a:prstGeom prst="rect">
            <a:avLst/>
          </a:prstGeom>
          <a:noFill/>
        </p:spPr>
        <p:txBody>
          <a:bodyPr wrap="square" lIns="6075" tIns="0" rIns="0" bIns="50625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788" dirty="0"/>
              <a:t>SDU Business School </a:t>
            </a:r>
          </a:p>
        </p:txBody>
      </p:sp>
      <p:pic>
        <p:nvPicPr>
          <p:cNvPr id="11" name="Picture 3">
            <a:extLst>
              <a:ext uri="{FF2B5EF4-FFF2-40B4-BE49-F238E27FC236}">
                <a16:creationId xmlns:a16="http://schemas.microsoft.com/office/drawing/2014/main" id="{73EE643A-8272-8E73-C25A-4EFA95EF283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307805" y="4461993"/>
            <a:ext cx="1233477" cy="426507"/>
          </a:xfrm>
          <a:prstGeom prst="rect">
            <a:avLst/>
          </a:prstGeom>
        </p:spPr>
      </p:pic>
      <p:pic>
        <p:nvPicPr>
          <p:cNvPr id="12" name="Billede 11">
            <a:extLst>
              <a:ext uri="{FF2B5EF4-FFF2-40B4-BE49-F238E27FC236}">
                <a16:creationId xmlns:a16="http://schemas.microsoft.com/office/drawing/2014/main" id="{536C14FB-5008-A763-D37A-5E5737F4730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043333" y="257328"/>
            <a:ext cx="792292" cy="21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81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/>
  <p:txStyles>
    <p:titleStyle>
      <a:lvl1pPr algn="l" defTabSz="514325" rtl="0" eaLnBrk="1" latinLnBrk="0" hangingPunct="1">
        <a:lnSpc>
          <a:spcPct val="97000"/>
        </a:lnSpc>
        <a:spcBef>
          <a:spcPct val="0"/>
        </a:spcBef>
        <a:buNone/>
        <a:tabLst>
          <a:tab pos="808990" algn="l"/>
        </a:tabLst>
        <a:defRPr sz="202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743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"/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83486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788" kern="1200">
          <a:solidFill>
            <a:schemeClr val="tx1"/>
          </a:solidFill>
          <a:latin typeface="+mn-lt"/>
          <a:ea typeface="+mn-ea"/>
          <a:cs typeface="+mn-cs"/>
        </a:defRPr>
      </a:lvl2pPr>
      <a:lvl3pPr marL="425229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675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514325" rtl="0" eaLnBrk="1" latinLnBrk="0" hangingPunct="1">
        <a:lnSpc>
          <a:spcPct val="110000"/>
        </a:lnSpc>
        <a:spcBef>
          <a:spcPts val="0"/>
        </a:spcBef>
        <a:spcAft>
          <a:spcPts val="675"/>
        </a:spcAft>
        <a:buFont typeface="Arial" panose="020B0604020202020204" pitchFamily="34" charset="0"/>
        <a:buChar char="​"/>
        <a:defRPr sz="9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514325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9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41743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675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83486" indent="-141743" algn="l" defTabSz="514325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675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514325" rtl="0" eaLnBrk="1" latinLnBrk="0" hangingPunct="1">
        <a:lnSpc>
          <a:spcPct val="110000"/>
        </a:lnSpc>
        <a:spcBef>
          <a:spcPts val="0"/>
        </a:spcBef>
        <a:spcAft>
          <a:spcPts val="675"/>
        </a:spcAft>
        <a:buFont typeface="Arial" panose="020B0604020202020204" pitchFamily="34" charset="0"/>
        <a:buChar char="​"/>
        <a:defRPr sz="675" b="1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514325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6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2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2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48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49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11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2974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35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297" algn="l" defTabSz="514325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5">
          <p15:clr>
            <a:srgbClr val="F26B43"/>
          </p15:clr>
        </p15:guide>
        <p15:guide id="4" orient="horz" pos="1071">
          <p15:clr>
            <a:srgbClr val="F26B43"/>
          </p15:clr>
        </p15:guide>
        <p15:guide id="5" pos="259">
          <p15:clr>
            <a:srgbClr val="F26B43"/>
          </p15:clr>
        </p15:guide>
        <p15:guide id="6" pos="7421">
          <p15:clr>
            <a:srgbClr val="F26B43"/>
          </p15:clr>
        </p15:guide>
        <p15:guide id="7" orient="horz" pos="1253">
          <p15:clr>
            <a:srgbClr val="F26B43"/>
          </p15:clr>
        </p15:guide>
        <p15:guide id="8" orient="horz" pos="3680">
          <p15:clr>
            <a:srgbClr val="F26B43"/>
          </p15:clr>
        </p15:guide>
        <p15:guide id="9" orient="horz" pos="3916">
          <p15:clr>
            <a:srgbClr val="F26B43"/>
          </p15:clr>
        </p15:guide>
        <p15:guide id="10" orient="horz" pos="4094">
          <p15:clr>
            <a:srgbClr val="F26B43"/>
          </p15:clr>
        </p15:guide>
        <p15:guide id="11" pos="545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45005141-CAFD-D479-9450-8F40922FC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88DE2C79-D46E-1283-EE8D-9334FDDCFF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69C21425-F6EE-A8B6-52EA-F679940F55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62B12E3-6600-E440-8277-5C18BCE233D1}" type="datetimeFigureOut">
              <a:rPr lang="da-DK" smtClean="0"/>
              <a:t>08-04-2026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8E47F2A-9F46-8B85-C20B-D1C382E94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4E6C435B-8041-BC0B-DF44-850E843029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2B2A2A-A8D7-454B-BCEE-51C370828AC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4078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7801" y="771185"/>
            <a:ext cx="8534510" cy="12020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/>
              <a:t>Klik for at redigere i master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7801" y="2526780"/>
            <a:ext cx="8528929" cy="18547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/>
              <a:t>Første niveau, bullet 16 </a:t>
            </a:r>
            <a:r>
              <a:rPr lang="en-GB" dirty="0" err="1"/>
              <a:t>pkt</a:t>
            </a:r>
            <a:endParaRPr lang="en-GB" dirty="0"/>
          </a:p>
          <a:p>
            <a:pPr lvl="1"/>
            <a:r>
              <a:rPr lang="en-GB" dirty="0"/>
              <a:t>Andet niveau, bullet 14 </a:t>
            </a:r>
            <a:r>
              <a:rPr lang="en-GB" dirty="0" err="1"/>
              <a:t>pkt</a:t>
            </a:r>
            <a:endParaRPr lang="en-GB" dirty="0"/>
          </a:p>
          <a:p>
            <a:pPr lvl="2"/>
            <a:r>
              <a:rPr lang="en-GB" dirty="0"/>
              <a:t>Tredje niveau, bullet 12 </a:t>
            </a:r>
            <a:r>
              <a:rPr lang="en-GB" dirty="0" err="1"/>
              <a:t>pkt</a:t>
            </a:r>
            <a:endParaRPr lang="en-GB" dirty="0"/>
          </a:p>
          <a:p>
            <a:pPr lvl="3"/>
            <a:r>
              <a:rPr lang="en-GB" dirty="0"/>
              <a:t>Fjerde niveau, Header bold 16 </a:t>
            </a:r>
            <a:r>
              <a:rPr lang="en-GB" dirty="0" err="1"/>
              <a:t>pkt</a:t>
            </a:r>
            <a:endParaRPr lang="en-GB" dirty="0"/>
          </a:p>
          <a:p>
            <a:pPr lvl="4"/>
            <a:r>
              <a:rPr lang="en-GB" dirty="0"/>
              <a:t>Femte niveau, Body </a:t>
            </a:r>
            <a:r>
              <a:rPr lang="en-GB" dirty="0" err="1"/>
              <a:t>regular</a:t>
            </a:r>
            <a:r>
              <a:rPr lang="en-GB" dirty="0"/>
              <a:t> 16 </a:t>
            </a:r>
            <a:r>
              <a:rPr lang="en-GB" dirty="0" err="1"/>
              <a:t>pkt</a:t>
            </a:r>
            <a:endParaRPr lang="en-GB" dirty="0"/>
          </a:p>
          <a:p>
            <a:pPr lvl="5"/>
            <a:r>
              <a:rPr lang="en-GB" dirty="0"/>
              <a:t>Sjette niveau, bullet 12 </a:t>
            </a:r>
            <a:r>
              <a:rPr lang="en-GB" dirty="0" err="1"/>
              <a:t>pkt</a:t>
            </a:r>
            <a:endParaRPr lang="en-GB" dirty="0"/>
          </a:p>
          <a:p>
            <a:pPr lvl="6"/>
            <a:r>
              <a:rPr lang="en-GB" dirty="0"/>
              <a:t>Syvende niveau, bullet 12 </a:t>
            </a:r>
            <a:r>
              <a:rPr lang="en-GB" dirty="0" err="1"/>
              <a:t>pkt</a:t>
            </a:r>
            <a:r>
              <a:rPr lang="en-GB" dirty="0"/>
              <a:t> (indryk 1 gang)</a:t>
            </a:r>
          </a:p>
          <a:p>
            <a:pPr lvl="7"/>
            <a:r>
              <a:rPr lang="en-GB" dirty="0"/>
              <a:t>Ottende niveau, Header bold, 12 </a:t>
            </a:r>
            <a:r>
              <a:rPr lang="en-GB" dirty="0" err="1"/>
              <a:t>pkt</a:t>
            </a:r>
            <a:endParaRPr lang="en-GB" dirty="0"/>
          </a:p>
          <a:p>
            <a:pPr lvl="8"/>
            <a:r>
              <a:rPr lang="en-GB" dirty="0"/>
              <a:t>Niende niveau, Body </a:t>
            </a:r>
            <a:r>
              <a:rPr lang="en-GB" dirty="0" err="1"/>
              <a:t>regular</a:t>
            </a:r>
            <a:r>
              <a:rPr lang="en-GB" dirty="0"/>
              <a:t>, 12 </a:t>
            </a:r>
            <a:r>
              <a:rPr lang="en-GB" dirty="0" err="1"/>
              <a:t>pkt</a:t>
            </a:r>
            <a:endParaRPr lang="en-GB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9C3F3D4-B958-489D-8401-2859D15536DE}"/>
              </a:ext>
            </a:extLst>
          </p:cNvPr>
          <p:cNvSpPr/>
          <p:nvPr userDrawn="1"/>
        </p:nvSpPr>
        <p:spPr>
          <a:xfrm rot="5400000">
            <a:off x="8309348" y="842287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825" b="1" noProof="1">
                <a:solidFill>
                  <a:schemeClr val="tx1"/>
                </a:solidFill>
              </a:rPr>
              <a:t>sdu.dk/business-school</a:t>
            </a:r>
            <a:endParaRPr lang="en-GB" sz="135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DAD2A31-35D3-4D5D-AA2D-C72C49CA7FB0}"/>
              </a:ext>
            </a:extLst>
          </p:cNvPr>
          <p:cNvSpPr/>
          <p:nvPr userDrawn="1"/>
        </p:nvSpPr>
        <p:spPr>
          <a:xfrm rot="5400000">
            <a:off x="8309348" y="2476147"/>
            <a:ext cx="1288304" cy="2823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b" anchorCtr="0"/>
          <a:lstStyle/>
          <a:p>
            <a:pPr algn="l"/>
            <a:r>
              <a:rPr lang="en-GB" sz="825" b="1" noProof="1">
                <a:solidFill>
                  <a:schemeClr val="tx1"/>
                </a:solidFill>
              </a:rPr>
              <a:t>#sdubusinessschool</a:t>
            </a:r>
            <a:endParaRPr lang="en-GB" sz="1350" dirty="0"/>
          </a:p>
        </p:txBody>
      </p:sp>
      <p:sp>
        <p:nvSpPr>
          <p:cNvPr id="15" name="Date Placeholder 14">
            <a:extLst>
              <a:ext uri="{FF2B5EF4-FFF2-40B4-BE49-F238E27FC236}">
                <a16:creationId xmlns:a16="http://schemas.microsoft.com/office/drawing/2014/main" id="{A56ADEC3-98E1-4CEA-9AF5-46F4CDD2FA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">
                <a:noFill/>
              </a:defRPr>
            </a:lvl1pPr>
          </a:lstStyle>
          <a:p>
            <a:fld id="{F1A13B18-F5ED-4611-8DBB-F05123AFBA22}" type="datetimeFigureOut">
              <a:rPr lang="en-GB" smtClean="0"/>
              <a:pPr/>
              <a:t>08/04/2026</a:t>
            </a:fld>
            <a:endParaRPr lang="en-GB" dirty="0"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6C4C210-3CAD-4E96-8F10-9CD4863FC9B7}"/>
              </a:ext>
            </a:extLst>
          </p:cNvPr>
          <p:cNvCxnSpPr>
            <a:cxnSpLocks/>
          </p:cNvCxnSpPr>
          <p:nvPr userDrawn="1"/>
        </p:nvCxnSpPr>
        <p:spPr>
          <a:xfrm>
            <a:off x="307801" y="536749"/>
            <a:ext cx="52440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ate" descr="{&quot;templafy&quot;:{&quot;id&quot;:&quot;8970f900-b90f-4e10-af2a-6c600ce2f49a&quot;}}" title="Form.Date">
            <a:extLst>
              <a:ext uri="{FF2B5EF4-FFF2-40B4-BE49-F238E27FC236}">
                <a16:creationId xmlns:a16="http://schemas.microsoft.com/office/drawing/2014/main" id="{8A346F21-C2D9-45A4-B26D-7DDC2CEB9FB7}"/>
              </a:ext>
            </a:extLst>
          </p:cNvPr>
          <p:cNvSpPr/>
          <p:nvPr userDrawn="1"/>
        </p:nvSpPr>
        <p:spPr>
          <a:xfrm>
            <a:off x="6867025" y="4762039"/>
            <a:ext cx="1968605" cy="1350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 anchorCtr="0"/>
          <a:lstStyle/>
          <a:p>
            <a:pPr algn="r"/>
            <a:fld id="{104253D7-D4E0-A141-91EF-E521C26FD872}" type="datetime5">
              <a:rPr lang="da-DK" sz="900" b="0" noProof="0" smtClean="0">
                <a:solidFill>
                  <a:schemeClr val="tx1"/>
                </a:solidFill>
                <a:latin typeface="Corbel" panose="020B0503020204020204" pitchFamily="34" charset="0"/>
              </a:rPr>
              <a:t>april 2026</a:t>
            </a:fld>
            <a:endParaRPr lang="en-GB" sz="900" b="0" dirty="0">
              <a:solidFill>
                <a:schemeClr val="tx1"/>
              </a:solidFill>
              <a:latin typeface="Corbel" panose="020B0503020204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">
                <a:noFill/>
              </a:defRPr>
            </a:lvl1pPr>
          </a:lstStyle>
          <a:p>
            <a:fld id="{45D37B1E-C366-494F-A587-962AD9AABC83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18" name="Date Placeholder 14">
            <a:extLst>
              <a:ext uri="{FF2B5EF4-FFF2-40B4-BE49-F238E27FC236}">
                <a16:creationId xmlns:a16="http://schemas.microsoft.com/office/drawing/2014/main" id="{7DF98717-AAEA-4E2B-96B8-AAAFF896C0EA}"/>
              </a:ext>
            </a:extLst>
          </p:cNvPr>
          <p:cNvSpPr txBox="1">
            <a:spLocks/>
          </p:cNvSpPr>
          <p:nvPr userDrawn="1"/>
        </p:nvSpPr>
        <p:spPr>
          <a:xfrm>
            <a:off x="0" y="5184000"/>
            <a:ext cx="0" cy="0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00" kern="1200">
                <a:noFill/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1A13B18-F5ED-4611-8DBB-F05123AFBA22}" type="datetimeFigureOut">
              <a:rPr lang="en-GB" sz="100" smtClean="0"/>
              <a:pPr/>
              <a:t>08/04/2026</a:t>
            </a:fld>
            <a:endParaRPr lang="en-GB" sz="100" dirty="0"/>
          </a:p>
        </p:txBody>
      </p:sp>
      <p:sp>
        <p:nvSpPr>
          <p:cNvPr id="13" name="text" descr="{&quot;templafy&quot;:{&quot;id&quot;:&quot;b8e72bfa-f4b9-4a67-be65-fe563fbab629&quot;}}" title="UserProfile.Institut.InstituteDCU_{{DocumentLanguage}}">
            <a:extLst>
              <a:ext uri="{FF2B5EF4-FFF2-40B4-BE49-F238E27FC236}">
                <a16:creationId xmlns:a16="http://schemas.microsoft.com/office/drawing/2014/main" id="{125E96D5-3BB9-422E-861E-C7C7A150AD68}"/>
              </a:ext>
            </a:extLst>
          </p:cNvPr>
          <p:cNvSpPr txBox="1">
            <a:spLocks/>
          </p:cNvSpPr>
          <p:nvPr userDrawn="1"/>
        </p:nvSpPr>
        <p:spPr>
          <a:xfrm>
            <a:off x="308373" y="338170"/>
            <a:ext cx="4263628" cy="213584"/>
          </a:xfrm>
          <a:prstGeom prst="rect">
            <a:avLst/>
          </a:prstGeom>
          <a:noFill/>
        </p:spPr>
        <p:txBody>
          <a:bodyPr wrap="square" lIns="8100" tIns="0" rIns="0" bIns="67500" anchor="b" anchorCtr="0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50" dirty="0"/>
              <a:t>SDU Business School – Faculty of Business and Social Sciences</a:t>
            </a:r>
          </a:p>
        </p:txBody>
      </p:sp>
      <p:pic>
        <p:nvPicPr>
          <p:cNvPr id="14" name="Pladsholder til indhold 6">
            <a:extLst>
              <a:ext uri="{FF2B5EF4-FFF2-40B4-BE49-F238E27FC236}">
                <a16:creationId xmlns:a16="http://schemas.microsoft.com/office/drawing/2014/main" id="{DEF55AF9-56C4-44D0-816D-12DE7F4F885B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7826"/>
            <a:ext cx="1801338" cy="1015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58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p:hf hdr="0"/>
  <p:txStyles>
    <p:titleStyle>
      <a:lvl1pPr algn="l" defTabSz="685800" rtl="0" eaLnBrk="1" latinLnBrk="0" hangingPunct="1">
        <a:lnSpc>
          <a:spcPct val="97000"/>
        </a:lnSpc>
        <a:spcBef>
          <a:spcPct val="0"/>
        </a:spcBef>
        <a:buNone/>
        <a:tabLst>
          <a:tab pos="1078706" algn="l"/>
        </a:tabLst>
        <a:defRPr sz="2700" b="1" kern="1200">
          <a:solidFill>
            <a:schemeClr val="tx1"/>
          </a:solidFill>
          <a:latin typeface="Corbel" panose="020B0503020204020204" pitchFamily="34" charset="0"/>
          <a:ea typeface="+mj-ea"/>
          <a:cs typeface="+mj-cs"/>
        </a:defRPr>
      </a:lvl1pPr>
    </p:titleStyle>
    <p:bodyStyle>
      <a:lvl1pPr marL="189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"/>
        <a:defRPr sz="12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1pPr>
      <a:lvl2pPr marL="378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105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2pPr>
      <a:lvl3pPr marL="567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3pPr>
      <a:lvl4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1200" b="1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4pPr>
      <a:lvl5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1200" kern="1200" baseline="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5pPr>
      <a:lvl6pPr marL="189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 baseline="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6pPr>
      <a:lvl7pPr marL="378000" indent="-189000" algn="l" defTabSz="685800" rtl="0" eaLnBrk="1" latinLnBrk="0" hangingPunct="1">
        <a:lnSpc>
          <a:spcPct val="110000"/>
        </a:lnSpc>
        <a:spcBef>
          <a:spcPts val="0"/>
        </a:spcBef>
        <a:buFont typeface="Wingdings" panose="05000000000000000000" pitchFamily="2" charset="2"/>
        <a:buChar char="à"/>
        <a:defRPr sz="9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7pPr>
      <a:lvl8pPr marL="0" indent="0" algn="l" defTabSz="685800" rtl="0" eaLnBrk="1" latinLnBrk="0" hangingPunct="1">
        <a:lnSpc>
          <a:spcPct val="11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​"/>
        <a:defRPr sz="900" b="1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8pPr>
      <a:lvl9pPr marL="0" indent="0" algn="l" defTabSz="6858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​"/>
        <a:defRPr sz="900" kern="1200">
          <a:solidFill>
            <a:schemeClr val="tx1"/>
          </a:solidFill>
          <a:latin typeface="Corbel" panose="020B0503020204020204" pitchFamily="34" charset="0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285">
          <p15:clr>
            <a:srgbClr val="F26B43"/>
          </p15:clr>
        </p15:guide>
        <p15:guide id="4" orient="horz" pos="1071">
          <p15:clr>
            <a:srgbClr val="F26B43"/>
          </p15:clr>
        </p15:guide>
        <p15:guide id="5" pos="194">
          <p15:clr>
            <a:srgbClr val="F26B43"/>
          </p15:clr>
        </p15:guide>
        <p15:guide id="6" pos="5566">
          <p15:clr>
            <a:srgbClr val="F26B43"/>
          </p15:clr>
        </p15:guide>
        <p15:guide id="7" orient="horz" pos="1253">
          <p15:clr>
            <a:srgbClr val="F26B43"/>
          </p15:clr>
        </p15:guide>
        <p15:guide id="8" orient="horz" pos="3680">
          <p15:clr>
            <a:srgbClr val="F26B43"/>
          </p15:clr>
        </p15:guide>
        <p15:guide id="9" orient="horz" pos="3916">
          <p15:clr>
            <a:srgbClr val="F26B43"/>
          </p15:clr>
        </p15:guide>
        <p15:guide id="10" orient="horz" pos="4094">
          <p15:clr>
            <a:srgbClr val="F26B43"/>
          </p15:clr>
        </p15:guide>
        <p15:guide id="11" pos="40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7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2.xml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mitsdu.dk/da/mit_studie/bachelor/ha_odense/uddannelsens-opbygning/seminar#3oenskeomemne" TargetMode="External"/><Relationship Id="rId1" Type="http://schemas.openxmlformats.org/officeDocument/2006/relationships/slideLayout" Target="../slideLayouts/slideLayout7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jmj@sam.sdu.dk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7.xml"/><Relationship Id="rId7" Type="http://schemas.openxmlformats.org/officeDocument/2006/relationships/diagramQuickStyle" Target="../diagrams/quickStyle1.xml"/><Relationship Id="rId2" Type="http://schemas.openxmlformats.org/officeDocument/2006/relationships/customXml" Target="../../customXml/item13.xml"/><Relationship Id="rId1" Type="http://schemas.openxmlformats.org/officeDocument/2006/relationships/customXml" Target="../../customXml/item10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microsoft.com/office/2007/relationships/diagramDrawing" Target="../diagrams/drawing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bin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du.dk/en/om-sdu/institutter-centre/i_virksomhedsledelse/forsknin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customXml" Target="../../customXml/item1.xml"/><Relationship Id="rId1" Type="http://schemas.openxmlformats.org/officeDocument/2006/relationships/customXml" Target="../../customXml/item12.xml"/><Relationship Id="rId4" Type="http://schemas.openxmlformats.org/officeDocument/2006/relationships/image" Target="../media/image3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jobteaser.com/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3.xml"/><Relationship Id="rId7" Type="http://schemas.openxmlformats.org/officeDocument/2006/relationships/image" Target="../media/image55.png"/><Relationship Id="rId2" Type="http://schemas.openxmlformats.org/officeDocument/2006/relationships/customXml" Target="../../customXml/item7.xml"/><Relationship Id="rId1" Type="http://schemas.openxmlformats.org/officeDocument/2006/relationships/customXml" Target="../../customXml/item8.xml"/><Relationship Id="rId6" Type="http://schemas.openxmlformats.org/officeDocument/2006/relationships/image" Target="../media/image54.png"/><Relationship Id="rId5" Type="http://schemas.openxmlformats.org/officeDocument/2006/relationships/notesSlide" Target="../notesSlides/notesSlide5.xml"/><Relationship Id="rId10" Type="http://schemas.openxmlformats.org/officeDocument/2006/relationships/image" Target="../media/image58.png"/><Relationship Id="rId4" Type="http://schemas.openxmlformats.org/officeDocument/2006/relationships/slideLayout" Target="../slideLayouts/slideLayout11.xml"/><Relationship Id="rId9" Type="http://schemas.openxmlformats.org/officeDocument/2006/relationships/image" Target="../media/image5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1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23734C-1399-3A0A-65B1-E0F1BFD3A75E}"/>
              </a:ext>
            </a:extLst>
          </p:cNvPr>
          <p:cNvSpPr/>
          <p:nvPr/>
        </p:nvSpPr>
        <p:spPr>
          <a:xfrm>
            <a:off x="-7495" y="1697356"/>
            <a:ext cx="6681564" cy="77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55C9E3-D3E3-BF3D-D7C5-A8A8A1020957}"/>
              </a:ext>
            </a:extLst>
          </p:cNvPr>
          <p:cNvSpPr txBox="1">
            <a:spLocks/>
          </p:cNvSpPr>
          <p:nvPr/>
        </p:nvSpPr>
        <p:spPr>
          <a:xfrm>
            <a:off x="386834" y="1807281"/>
            <a:ext cx="6059837" cy="77251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tabLst>
                <a:tab pos="1438275" algn="l"/>
              </a:tabLst>
              <a:defRPr sz="9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078706" algn="l"/>
              </a:tabLst>
              <a:defRPr/>
            </a:pPr>
            <a:r>
              <a:rPr kumimoji="0" lang="da-DK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j-cs"/>
                <a:sym typeface="Arial"/>
              </a:rPr>
              <a:t>Erhvervsøkonomi, HA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BB8897-211E-6FF8-0648-0CA36F9099E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45D37B1E-C366-494F-A587-962AD9AABC83}" type="slidenum">
              <a:rPr kumimoji="0" lang="en-GB" sz="100" b="0" i="0" u="none" strike="noStrike" kern="0" cap="none" spc="0" normalizeH="0" baseline="0" noProof="0" smtClean="0">
                <a:ln>
                  <a:noFill/>
                </a:ln>
                <a:noFill/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</a:t>
            </a:fld>
            <a:endParaRPr kumimoji="0" lang="en-GB" sz="100" b="0" i="0" u="none" strike="noStrike" kern="0" cap="none" spc="0" normalizeH="0" baseline="0" noProof="0" dirty="0">
              <a:ln>
                <a:noFill/>
              </a:ln>
              <a:noFill/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BB0134-E268-1AD3-3E60-F46F5B872A0C}"/>
              </a:ext>
            </a:extLst>
          </p:cNvPr>
          <p:cNvSpPr/>
          <p:nvPr/>
        </p:nvSpPr>
        <p:spPr>
          <a:xfrm>
            <a:off x="3018327" y="2439387"/>
            <a:ext cx="3625262" cy="772511"/>
          </a:xfrm>
          <a:prstGeom prst="rect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54000" rIns="54000" bIns="54000"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da-DK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rPr>
              <a:t>Informationsmøde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CD2053-C725-BEE3-4976-AD5EE9C91161}"/>
              </a:ext>
            </a:extLst>
          </p:cNvPr>
          <p:cNvSpPr txBox="1"/>
          <p:nvPr/>
        </p:nvSpPr>
        <p:spPr>
          <a:xfrm>
            <a:off x="3131341" y="3427595"/>
            <a:ext cx="22112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>
                <a:tab pos="1078706" algn="l"/>
              </a:tabLst>
              <a:defRPr/>
            </a:pPr>
            <a:r>
              <a:rPr kumimoji="0" lang="da-DK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Arial"/>
                <a:sym typeface="Arial"/>
              </a:rPr>
              <a:t>Forår 2026</a:t>
            </a:r>
          </a:p>
        </p:txBody>
      </p:sp>
      <p:pic>
        <p:nvPicPr>
          <p:cNvPr id="22" name="Picture 21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3A30F53C-B06D-5B29-F18F-AC75E6D41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5189" y="1555116"/>
            <a:ext cx="1779051" cy="1779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649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A537B65-253D-AFAA-C063-7CE23934E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Dagsorden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6124951-CBDE-4F05-4239-5AC1A01E67EA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348620" y="1421054"/>
            <a:ext cx="6917594" cy="2416162"/>
          </a:xfrm>
        </p:spPr>
        <p:txBody>
          <a:bodyPr/>
          <a:lstStyle/>
          <a:p>
            <a:pPr marL="0" indent="0">
              <a:lnSpc>
                <a:spcPct val="125000"/>
              </a:lnSpc>
              <a:buNone/>
            </a:pPr>
            <a:r>
              <a:rPr lang="da-DK" sz="1600" dirty="0"/>
              <a:t>12:15-12:30: Projektorienteret forløb, Martin Hannibal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da-DK" sz="1600" dirty="0"/>
              <a:t>12:30-12:45: Erhvervsøkonomisk seminar, Jan Møller Jensen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da-DK" sz="1600" dirty="0"/>
              <a:t>12:45-13:00: Bibliotekets ressourcer og GAI, Jette Jorsal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da-DK" sz="700" dirty="0"/>
              <a:t> </a:t>
            </a:r>
            <a:endParaRPr lang="da-DK" sz="500" dirty="0"/>
          </a:p>
          <a:p>
            <a:pPr marL="0" indent="0">
              <a:lnSpc>
                <a:spcPct val="125000"/>
              </a:lnSpc>
              <a:buNone/>
            </a:pPr>
            <a:r>
              <a:rPr lang="da-DK" sz="1600" dirty="0"/>
              <a:t>13:00-13:10: Pause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da-DK" dirty="0"/>
              <a:t> </a:t>
            </a:r>
            <a:endParaRPr lang="da-DK" sz="500" dirty="0"/>
          </a:p>
          <a:p>
            <a:pPr marL="0" indent="0">
              <a:lnSpc>
                <a:spcPct val="125000"/>
              </a:lnSpc>
              <a:buNone/>
            </a:pPr>
            <a:r>
              <a:rPr lang="da-DK" sz="1600" dirty="0"/>
              <a:t>13:10-13:30: Bachelorprojekt, Kristian Roe-Holst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da-DK" sz="1600" dirty="0"/>
              <a:t>13:30-13:40: Skrive sammen med virksomheder, Lasse S. Klokker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da-DK" sz="1600" dirty="0"/>
              <a:t>13:40-14:00: Afslutning og mulighed for individuel sparring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6DD021-CB8E-3FBC-D94D-C9F6406A5857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11D8644-7D3C-461D-A196-4DA1411D562A}" type="datetime1">
              <a:rPr lang="en-GB" smtClean="0"/>
              <a:t>08/04/2026</a:t>
            </a:fld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E433E-7B22-FAAF-C279-423EF1D77572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3008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>
            <a:extLst>
              <a:ext uri="{FF2B5EF4-FFF2-40B4-BE49-F238E27FC236}">
                <a16:creationId xmlns:a16="http://schemas.microsoft.com/office/drawing/2014/main" id="{68D39F93-9A0A-6121-43D6-9A89F73A60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7059"/>
            <a:ext cx="6858000" cy="1790700"/>
          </a:xfrm>
        </p:spPr>
        <p:txBody>
          <a:bodyPr>
            <a:norm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Projektorienteret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forløb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16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Undertitel 2">
            <a:extLst>
              <a:ext uri="{FF2B5EF4-FFF2-40B4-BE49-F238E27FC236}">
                <a16:creationId xmlns:a16="http://schemas.microsoft.com/office/drawing/2014/main" id="{5A63A26F-C361-CCD8-D283-62870A072D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211956"/>
            <a:ext cx="6858000" cy="719589"/>
          </a:xfrm>
        </p:spPr>
        <p:txBody>
          <a:bodyPr>
            <a:norm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Forår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 Martin Hannibal</a:t>
            </a:r>
          </a:p>
        </p:txBody>
      </p:sp>
      <p:sp>
        <p:nvSpPr>
          <p:cNvPr id="6" name="Tekstfelt 5">
            <a:extLst>
              <a:ext uri="{FF2B5EF4-FFF2-40B4-BE49-F238E27FC236}">
                <a16:creationId xmlns:a16="http://schemas.microsoft.com/office/drawing/2014/main" id="{5BD42750-FD63-5392-8F23-AC2468EFA79F}"/>
              </a:ext>
            </a:extLst>
          </p:cNvPr>
          <p:cNvSpPr txBox="1"/>
          <p:nvPr/>
        </p:nvSpPr>
        <p:spPr>
          <a:xfrm>
            <a:off x="3542028" y="3039173"/>
            <a:ext cx="1854995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800">
              <a:buClrTx/>
            </a:pPr>
            <a:r>
              <a:rPr lang="en-US" sz="1500" b="1" kern="12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Agenda:</a:t>
            </a:r>
          </a:p>
          <a:p>
            <a:pPr marL="257175" indent="-257175" algn="ctr" defTabSz="685800">
              <a:buClrTx/>
              <a:buFontTx/>
              <a:buAutoNum type="arabicPeriod"/>
            </a:pPr>
            <a:r>
              <a:rPr lang="en-US" sz="15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Kursusbeskrivelse</a:t>
            </a:r>
            <a:endParaRPr lang="en-US" sz="15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257175" indent="-257175" algn="ctr" defTabSz="685800">
              <a:buClrTx/>
              <a:buFontTx/>
              <a:buAutoNum type="arabicPeriod"/>
            </a:pPr>
            <a:r>
              <a:rPr lang="en-US" sz="1500" kern="1200" dirty="0" err="1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Eksempler</a:t>
            </a:r>
            <a:endParaRPr lang="en-US" sz="1500" kern="1200" dirty="0">
              <a:solidFill>
                <a:prstClr val="black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F290D550-3F1B-E89E-C142-1B3136F1A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9994" y="4537377"/>
            <a:ext cx="1370055" cy="45977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7DDDD379-957D-68C7-22EE-451EFA630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51" y="4669945"/>
            <a:ext cx="783624" cy="27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1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408F2-E2FD-185A-A27D-8E735E8DA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F7849DE3-6A8D-0B8D-794C-1AC8300FD1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994" y="4537377"/>
            <a:ext cx="1370055" cy="45977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A54BA2C2-82F0-9FC8-1727-7D4A920D745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51" y="4669945"/>
            <a:ext cx="783624" cy="271597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7B0068B1-71B6-D642-D0E1-9FC422CA9BBE}"/>
              </a:ext>
            </a:extLst>
          </p:cNvPr>
          <p:cNvSpPr txBox="1">
            <a:spLocks/>
          </p:cNvSpPr>
          <p:nvPr/>
        </p:nvSpPr>
        <p:spPr>
          <a:xfrm>
            <a:off x="628650" y="163980"/>
            <a:ext cx="7886700" cy="55859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buClrTx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Kursusbeskrivelse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2" name="Billede 1">
            <a:extLst>
              <a:ext uri="{FF2B5EF4-FFF2-40B4-BE49-F238E27FC236}">
                <a16:creationId xmlns:a16="http://schemas.microsoft.com/office/drawing/2014/main" id="{52693686-C1C1-CC4C-12EF-B0AC34A199F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99" r="1349"/>
          <a:stretch>
            <a:fillRect/>
          </a:stretch>
        </p:blipFill>
        <p:spPr>
          <a:xfrm>
            <a:off x="1189339" y="960025"/>
            <a:ext cx="4538018" cy="93158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81EA39BA-526C-D610-D901-ABB7D8584B6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80" r="927"/>
          <a:stretch>
            <a:fillRect/>
          </a:stretch>
        </p:blipFill>
        <p:spPr>
          <a:xfrm>
            <a:off x="1104901" y="2761372"/>
            <a:ext cx="4538018" cy="1538555"/>
          </a:xfrm>
          <a:prstGeom prst="rect">
            <a:avLst/>
          </a:prstGeom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DB3461EF-6EF3-8AEF-29AA-60EA09F398DE}"/>
              </a:ext>
            </a:extLst>
          </p:cNvPr>
          <p:cNvSpPr txBox="1"/>
          <p:nvPr/>
        </p:nvSpPr>
        <p:spPr>
          <a:xfrm rot="5400000">
            <a:off x="3197756" y="2166027"/>
            <a:ext cx="558166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da-DK" sz="210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…..</a:t>
            </a:r>
            <a:endParaRPr lang="da-DK" sz="825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5B97D0AA-E508-A73F-A39D-ACEA1D166F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1690" y="926414"/>
            <a:ext cx="2576143" cy="1620152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2EF16FF-F7AB-2147-2C18-F1F872C03F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12897" y="2385985"/>
            <a:ext cx="1293727" cy="895657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82931BFD-0165-6404-C85F-B5975B42C53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3300" y="3326800"/>
            <a:ext cx="2412920" cy="1210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214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999A8-0316-33C0-A582-8DEC222035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lede 6">
            <a:extLst>
              <a:ext uri="{FF2B5EF4-FFF2-40B4-BE49-F238E27FC236}">
                <a16:creationId xmlns:a16="http://schemas.microsoft.com/office/drawing/2014/main" id="{19244679-7758-DD7B-1DA9-D907C7D697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9994" y="4537377"/>
            <a:ext cx="1370055" cy="459771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BD89B54C-6E3D-18D2-050B-2D61710C4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951" y="4669945"/>
            <a:ext cx="783624" cy="271597"/>
          </a:xfrm>
          <a:prstGeom prst="rect">
            <a:avLst/>
          </a:prstGeom>
        </p:spPr>
      </p:pic>
      <p:sp>
        <p:nvSpPr>
          <p:cNvPr id="14" name="Titel 1">
            <a:extLst>
              <a:ext uri="{FF2B5EF4-FFF2-40B4-BE49-F238E27FC236}">
                <a16:creationId xmlns:a16="http://schemas.microsoft.com/office/drawing/2014/main" id="{3A5E9DA2-F3A4-2A33-8A50-047786993FB0}"/>
              </a:ext>
            </a:extLst>
          </p:cNvPr>
          <p:cNvSpPr txBox="1">
            <a:spLocks/>
          </p:cNvSpPr>
          <p:nvPr/>
        </p:nvSpPr>
        <p:spPr>
          <a:xfrm>
            <a:off x="628650" y="163980"/>
            <a:ext cx="7886700" cy="558596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>
              <a:buClrTx/>
            </a:pP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Eksempler</a:t>
            </a:r>
            <a:r>
              <a:rPr lang="en-US" sz="2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328DAC71-4CFF-0905-AE9D-53E1498D31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904" y="1392319"/>
            <a:ext cx="5335214" cy="26268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6EB3F2C3-DACE-84E8-BEEC-51FE0F3CA2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905" y="2586562"/>
            <a:ext cx="5543549" cy="287339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7C46BC16-7239-95AB-4DEC-E6D299B8DA5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7599" y="3046081"/>
            <a:ext cx="5244632" cy="461963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A4BACE42-D8A6-13DF-F1EF-F2AD1222395E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19069"/>
          <a:stretch>
            <a:fillRect/>
          </a:stretch>
        </p:blipFill>
        <p:spPr>
          <a:xfrm>
            <a:off x="498904" y="1811482"/>
            <a:ext cx="5063471" cy="18327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C3C218B9-F8CC-F4D6-FDE9-0F43BD8E2B8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905" y="2172241"/>
            <a:ext cx="5543549" cy="187052"/>
          </a:xfrm>
          <a:prstGeom prst="rect">
            <a:avLst/>
          </a:prstGeom>
        </p:spPr>
      </p:pic>
      <p:sp>
        <p:nvSpPr>
          <p:cNvPr id="12" name="Tekstfelt 11">
            <a:extLst>
              <a:ext uri="{FF2B5EF4-FFF2-40B4-BE49-F238E27FC236}">
                <a16:creationId xmlns:a16="http://schemas.microsoft.com/office/drawing/2014/main" id="{35BBDD78-433B-EFA5-FBB2-232906B0D7E7}"/>
              </a:ext>
            </a:extLst>
          </p:cNvPr>
          <p:cNvSpPr txBox="1"/>
          <p:nvPr/>
        </p:nvSpPr>
        <p:spPr>
          <a:xfrm>
            <a:off x="6199492" y="1655004"/>
            <a:ext cx="2955296" cy="17774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da-DK" sz="1500" b="1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Typisk karaktertræk:</a:t>
            </a:r>
          </a:p>
          <a:p>
            <a:pPr marL="214313" indent="-214313" defTabSz="685800">
              <a:buClrTx/>
              <a:buFontTx/>
              <a:buChar char="-"/>
            </a:pPr>
            <a:r>
              <a:rPr lang="da-DK" sz="135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regional SME eller startup</a:t>
            </a:r>
          </a:p>
          <a:p>
            <a:pPr marL="214313" indent="-214313" defTabSz="685800">
              <a:buClrTx/>
              <a:buFontTx/>
              <a:buChar char="-"/>
            </a:pPr>
            <a:r>
              <a:rPr lang="da-DK" sz="135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Start med flere forskellige opgaver</a:t>
            </a:r>
          </a:p>
          <a:p>
            <a:pPr marL="214313" indent="-214313" defTabSz="685800">
              <a:buClrTx/>
              <a:buFontTx/>
              <a:buChar char="-"/>
            </a:pPr>
            <a:r>
              <a:rPr lang="da-DK" sz="135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Nye markeder eller produkter</a:t>
            </a:r>
          </a:p>
          <a:p>
            <a:pPr marL="214313" indent="-214313" defTabSz="685800">
              <a:buClrTx/>
              <a:buFontTx/>
              <a:buChar char="-"/>
            </a:pPr>
            <a:r>
              <a:rPr lang="da-DK" sz="135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Egne virksomheder</a:t>
            </a:r>
          </a:p>
          <a:p>
            <a:pPr marL="214313" indent="-214313" defTabSz="685800">
              <a:buClrTx/>
              <a:buFontTx/>
              <a:buChar char="-"/>
            </a:pPr>
            <a:r>
              <a:rPr lang="da-DK" sz="135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Samarbejde med en </a:t>
            </a:r>
            <a:r>
              <a:rPr lang="da-DK" sz="1350" kern="1200" dirty="0" err="1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lead</a:t>
            </a:r>
            <a:r>
              <a:rPr lang="da-DK" sz="135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 manager</a:t>
            </a:r>
          </a:p>
          <a:p>
            <a:pPr marL="214313" indent="-214313" defTabSz="685800">
              <a:buClrTx/>
              <a:buFontTx/>
              <a:buChar char="-"/>
            </a:pPr>
            <a:r>
              <a:rPr lang="da-DK" sz="135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Afprøvning </a:t>
            </a:r>
            <a:r>
              <a:rPr lang="da-DK" sz="1350" kern="120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af grundmodeller </a:t>
            </a:r>
            <a:endParaRPr lang="da-DK" sz="1350" kern="1200" dirty="0">
              <a:solidFill>
                <a:prstClr val="black"/>
              </a:solidFill>
              <a:latin typeface="Aptos" panose="02110004020202020204"/>
              <a:ea typeface="+mn-ea"/>
              <a:cs typeface="+mn-cs"/>
            </a:endParaRPr>
          </a:p>
          <a:p>
            <a:pPr marL="214313" indent="-214313" defTabSz="685800">
              <a:buClrTx/>
              <a:buFontTx/>
              <a:buChar char="-"/>
            </a:pPr>
            <a:r>
              <a:rPr lang="da-DK" sz="1350" kern="1200" dirty="0">
                <a:solidFill>
                  <a:prstClr val="black"/>
                </a:solidFill>
                <a:latin typeface="Aptos" panose="02110004020202020204"/>
                <a:ea typeface="+mn-ea"/>
                <a:cs typeface="+mn-cs"/>
              </a:rPr>
              <a:t>Travlt til sidst med rapport</a:t>
            </a:r>
          </a:p>
        </p:txBody>
      </p:sp>
    </p:spTree>
    <p:extLst>
      <p:ext uri="{BB962C8B-B14F-4D97-AF65-F5344CB8AC3E}">
        <p14:creationId xmlns:p14="http://schemas.microsoft.com/office/powerpoint/2010/main" val="535230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6E1BF95-F7B0-C04B-BF18-8CEE2A6473A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685800">
              <a:buClrTx/>
            </a:pPr>
            <a:fld id="{10341E75-0E7E-C044-9392-4532F18142CF}" type="datetime1">
              <a:rPr lang="en-GB" kern="1200">
                <a:ea typeface="+mn-ea"/>
                <a:cs typeface="+mn-cs"/>
              </a:rPr>
              <a:pPr defTabSz="685800">
                <a:buClrTx/>
              </a:pPr>
              <a:t>08/04/2026</a:t>
            </a:fld>
            <a:endParaRPr lang="en-GB" kern="1200" dirty="0"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2A7D513-9C3F-A3B7-63A8-1C92E200F3F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77565" y="1000125"/>
            <a:ext cx="6251972" cy="1400176"/>
          </a:xfrm>
        </p:spPr>
        <p:txBody>
          <a:bodyPr/>
          <a:lstStyle/>
          <a:p>
            <a:pPr algn="ctr"/>
            <a:r>
              <a:rPr lang="en-GB" altLang="en-US" sz="2700" dirty="0" err="1"/>
              <a:t>Erhvervsøkonomisk</a:t>
            </a:r>
            <a:r>
              <a:rPr lang="en-GB" altLang="en-US" sz="2700" dirty="0"/>
              <a:t> seminar (10 ECTS)</a:t>
            </a:r>
            <a:br>
              <a:rPr lang="en-GB" altLang="en-US" sz="2700" dirty="0"/>
            </a:br>
            <a:r>
              <a:rPr lang="en-GB" altLang="en-US" sz="2700" dirty="0"/>
              <a:t> </a:t>
            </a:r>
            <a:br>
              <a:rPr lang="en-GB" altLang="en-US" sz="2700" dirty="0"/>
            </a:br>
            <a:r>
              <a:rPr lang="en-GB" altLang="en-US" sz="2700" dirty="0" err="1"/>
              <a:t>Efterår</a:t>
            </a:r>
            <a:r>
              <a:rPr lang="en-GB" altLang="en-US" sz="2700" dirty="0"/>
              <a:t> 2026</a:t>
            </a:r>
          </a:p>
        </p:txBody>
      </p:sp>
      <p:sp>
        <p:nvSpPr>
          <p:cNvPr id="4" name="Tekstboks 2">
            <a:extLst>
              <a:ext uri="{FF2B5EF4-FFF2-40B4-BE49-F238E27FC236}">
                <a16:creationId xmlns:a16="http://schemas.microsoft.com/office/drawing/2014/main" id="{13C0A212-5C82-F486-F48D-669E6172E0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84222" y="2855120"/>
            <a:ext cx="398711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9pPr>
          </a:lstStyle>
          <a:p>
            <a:pPr defTabSz="685800" eaLnBrk="1" hangingPunct="1">
              <a:spcBef>
                <a:spcPct val="0"/>
              </a:spcBef>
              <a:buClrTx/>
              <a:buNone/>
            </a:pPr>
            <a:r>
              <a:rPr lang="da-DK" altLang="en-US" sz="3000" i="1" kern="1200" dirty="0">
                <a:solidFill>
                  <a:srgbClr val="000000"/>
                </a:solidFill>
                <a:latin typeface="Gill Sans" pitchFamily="-84" charset="0"/>
                <a:ea typeface="ヒラギノ角ゴ ProN W3" pitchFamily="-84" charset="-128"/>
                <a:cs typeface="+mn-cs"/>
              </a:rPr>
              <a:t>Information og gode råd</a:t>
            </a:r>
            <a:endParaRPr lang="en-GB" altLang="en-US" sz="3000" i="1" kern="1200" dirty="0">
              <a:solidFill>
                <a:srgbClr val="000000"/>
              </a:solidFill>
              <a:latin typeface="Gill Sans" pitchFamily="-84" charset="0"/>
              <a:ea typeface="ヒラギノ角ゴ ProN W3" pitchFamily="-84" charset="-128"/>
              <a:cs typeface="+mn-cs"/>
            </a:endParaRPr>
          </a:p>
        </p:txBody>
      </p:sp>
      <p:sp>
        <p:nvSpPr>
          <p:cNvPr id="5" name="Tekstboks 1">
            <a:extLst>
              <a:ext uri="{FF2B5EF4-FFF2-40B4-BE49-F238E27FC236}">
                <a16:creationId xmlns:a16="http://schemas.microsoft.com/office/drawing/2014/main" id="{F7804953-A09A-B981-9379-34FB99860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79390" y="3712369"/>
            <a:ext cx="258763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7F7F7F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Gill Sans MT" pitchFamily="34" charset="0"/>
                <a:ea typeface="MS PGothic" pitchFamily="34" charset="-128"/>
              </a:defRPr>
            </a:lvl9pPr>
          </a:lstStyle>
          <a:p>
            <a:pPr algn="ctr" defTabSz="685800" eaLnBrk="1" hangingPunct="1">
              <a:spcBef>
                <a:spcPct val="0"/>
              </a:spcBef>
              <a:buClrTx/>
              <a:buNone/>
            </a:pPr>
            <a:r>
              <a:rPr lang="da-DK" altLang="en-US" sz="1500" i="1" kern="1200" dirty="0">
                <a:solidFill>
                  <a:srgbClr val="000000"/>
                </a:solidFill>
                <a:latin typeface="Gill Sans" pitchFamily="-84" charset="0"/>
                <a:ea typeface="ヒラギノ角ゴ ProN W3" pitchFamily="-84" charset="-128"/>
                <a:cs typeface="+mn-cs"/>
              </a:rPr>
              <a:t>Jan Møller Jensen, </a:t>
            </a:r>
          </a:p>
          <a:p>
            <a:pPr algn="ctr" defTabSz="685800" eaLnBrk="1" hangingPunct="1">
              <a:spcBef>
                <a:spcPct val="0"/>
              </a:spcBef>
              <a:buClrTx/>
              <a:buNone/>
            </a:pPr>
            <a:r>
              <a:rPr lang="da-DK" altLang="en-US" sz="1500" i="1" kern="1200" dirty="0">
                <a:solidFill>
                  <a:srgbClr val="000000"/>
                </a:solidFill>
                <a:latin typeface="Gill Sans" pitchFamily="-84" charset="0"/>
                <a:ea typeface="ヒラギノ角ゴ ProN W3" pitchFamily="-84" charset="-128"/>
                <a:cs typeface="+mn-cs"/>
              </a:rPr>
              <a:t>Institut for Virksomhedsledelse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90358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42CC9BB-AA00-4FD8-8685-9475059C940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-1143000" y="5184000"/>
            <a:ext cx="0" cy="0"/>
          </a:xfrm>
        </p:spPr>
        <p:txBody>
          <a:bodyPr/>
          <a:lstStyle/>
          <a:p>
            <a:pPr defTabSz="685800">
              <a:buClrTx/>
            </a:pPr>
            <a:fld id="{AE6417E5-7057-441F-BBC0-CC5A24AA7FAD}" type="datetime1">
              <a:rPr lang="en-GB" kern="1200">
                <a:ea typeface="+mn-ea"/>
                <a:cs typeface="+mn-cs"/>
              </a:rPr>
              <a:pPr defTabSz="685800">
                <a:buClrTx/>
              </a:pPr>
              <a:t>08/04/2026</a:t>
            </a:fld>
            <a:endParaRPr lang="en-GB" kern="1200" dirty="0">
              <a:ea typeface="+mn-ea"/>
              <a:cs typeface="+mn-cs"/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9645D2EC-B020-496F-8EB8-AC131F86D09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-1143000" y="5184000"/>
            <a:ext cx="0" cy="0"/>
          </a:xfrm>
        </p:spPr>
        <p:txBody>
          <a:bodyPr/>
          <a:lstStyle/>
          <a:p>
            <a:pPr defTabSz="685800">
              <a:buClrTx/>
            </a:pPr>
            <a:fld id="{45D37B1E-C366-494F-A587-962AD9AABC83}" type="slidenum">
              <a:rPr lang="en-GB" kern="1200">
                <a:ea typeface="+mn-ea"/>
                <a:cs typeface="+mn-cs"/>
              </a:rPr>
              <a:pPr defTabSz="685800">
                <a:buClrTx/>
              </a:pPr>
              <a:t>7</a:t>
            </a:fld>
            <a:endParaRPr lang="en-GB" kern="1200" dirty="0">
              <a:ea typeface="+mn-ea"/>
              <a:cs typeface="+mn-cs"/>
            </a:endParaRPr>
          </a:p>
        </p:txBody>
      </p:sp>
      <p:sp>
        <p:nvSpPr>
          <p:cNvPr id="11" name="Tekstfelt 10">
            <a:extLst>
              <a:ext uri="{FF2B5EF4-FFF2-40B4-BE49-F238E27FC236}">
                <a16:creationId xmlns:a16="http://schemas.microsoft.com/office/drawing/2014/main" id="{4C2106A4-2FC9-F3A5-1484-68906300AC5F}"/>
              </a:ext>
            </a:extLst>
          </p:cNvPr>
          <p:cNvSpPr txBox="1"/>
          <p:nvPr/>
        </p:nvSpPr>
        <p:spPr>
          <a:xfrm>
            <a:off x="1494151" y="654153"/>
            <a:ext cx="4460600" cy="50783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</a:pPr>
            <a:r>
              <a:rPr lang="da-DK" sz="3300" b="1" kern="1200" dirty="0">
                <a:ea typeface="+mn-ea"/>
                <a:cs typeface="+mn-cs"/>
              </a:rPr>
              <a:t>Agenda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923C593B-F776-80B9-1F90-E376808B51D6}"/>
              </a:ext>
            </a:extLst>
          </p:cNvPr>
          <p:cNvSpPr txBox="1">
            <a:spLocks noChangeArrowheads="1"/>
          </p:cNvSpPr>
          <p:nvPr/>
        </p:nvSpPr>
        <p:spPr>
          <a:xfrm>
            <a:off x="1494151" y="1521619"/>
            <a:ext cx="6013931" cy="1985963"/>
          </a:xfrm>
          <a:prstGeom prst="rect">
            <a:avLst/>
          </a:prstGeom>
        </p:spPr>
        <p:txBody>
          <a:bodyPr/>
          <a:lstStyle>
            <a:lvl1pPr marL="252000" indent="-252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"/>
              <a:defRPr sz="16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504000" indent="-252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à"/>
              <a:defRPr sz="1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756000" indent="-252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à"/>
              <a:defRPr sz="12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600" b="1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600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2000" indent="-252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à"/>
              <a:defRPr sz="1200" kern="1200" baseline="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6pPr>
            <a:lvl7pPr marL="504000" indent="-252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à"/>
              <a:defRPr sz="12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​"/>
              <a:defRPr sz="1200" b="1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12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9pPr>
          </a:lstStyle>
          <a:p>
            <a:pPr marL="342900" indent="-342900" defTabSz="685800">
              <a:lnSpc>
                <a:spcPct val="150000"/>
              </a:lnSpc>
              <a:buClrTx/>
              <a:buFont typeface="Gill Sans MT" pitchFamily="34" charset="0"/>
              <a:buAutoNum type="arabicPeriod"/>
            </a:pPr>
            <a:r>
              <a:rPr lang="en-GB" altLang="en-US" sz="1500" b="1" dirty="0" err="1">
                <a:solidFill>
                  <a:srgbClr val="000000"/>
                </a:solidFill>
                <a:latin typeface="Arial"/>
              </a:rPr>
              <a:t>Formalia</a:t>
            </a:r>
            <a:r>
              <a:rPr lang="en-GB" altLang="en-US" sz="150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GB" altLang="en-US" sz="1500" i="1" dirty="0">
                <a:solidFill>
                  <a:srgbClr val="7A6040"/>
                </a:solidFill>
                <a:latin typeface="Arial"/>
              </a:rPr>
              <a:t>(</a:t>
            </a:r>
            <a:r>
              <a:rPr lang="en-GB" altLang="en-US" sz="1500" i="1" dirty="0" err="1">
                <a:solidFill>
                  <a:srgbClr val="7A6040"/>
                </a:solidFill>
                <a:latin typeface="Arial"/>
              </a:rPr>
              <a:t>fagbeskrivelsen</a:t>
            </a:r>
            <a:r>
              <a:rPr lang="en-GB" altLang="en-US" sz="1500" i="1" dirty="0">
                <a:solidFill>
                  <a:srgbClr val="7A6040"/>
                </a:solidFill>
                <a:latin typeface="Arial"/>
              </a:rPr>
              <a:t> og </a:t>
            </a:r>
            <a:r>
              <a:rPr lang="en-GB" altLang="en-US" sz="1500" i="1" dirty="0" err="1">
                <a:solidFill>
                  <a:srgbClr val="7A6040"/>
                </a:solidFill>
                <a:latin typeface="Arial"/>
              </a:rPr>
              <a:t>faghjemmesiden</a:t>
            </a:r>
            <a:r>
              <a:rPr lang="en-GB" altLang="en-US" sz="1500" i="1" dirty="0">
                <a:solidFill>
                  <a:srgbClr val="7A6040"/>
                </a:solidFill>
                <a:latin typeface="Arial"/>
              </a:rPr>
              <a:t>)</a:t>
            </a:r>
          </a:p>
          <a:p>
            <a:pPr marL="342900" indent="-342900" defTabSz="685800">
              <a:lnSpc>
                <a:spcPct val="150000"/>
              </a:lnSpc>
              <a:buClrTx/>
              <a:buFont typeface="Gill Sans MT" pitchFamily="34" charset="0"/>
              <a:buAutoNum type="arabicPeriod"/>
            </a:pPr>
            <a:r>
              <a:rPr lang="da-DK" altLang="en-US" sz="1500" b="1" dirty="0">
                <a:solidFill>
                  <a:srgbClr val="000000"/>
                </a:solidFill>
                <a:latin typeface="Arial"/>
              </a:rPr>
              <a:t>Husk at melde jer til faget </a:t>
            </a:r>
            <a:r>
              <a:rPr lang="da-DK" altLang="en-US" sz="1200" i="1" dirty="0">
                <a:solidFill>
                  <a:srgbClr val="FF0000"/>
                </a:solidFill>
                <a:latin typeface="Arial"/>
              </a:rPr>
              <a:t>(sammen med generel tilmelding til valgfag)</a:t>
            </a:r>
          </a:p>
          <a:p>
            <a:pPr marL="342900" indent="-342900" defTabSz="685800">
              <a:lnSpc>
                <a:spcPct val="150000"/>
              </a:lnSpc>
              <a:buClrTx/>
              <a:buFont typeface="Gill Sans MT" pitchFamily="34" charset="0"/>
              <a:buAutoNum type="arabicPeriod"/>
            </a:pPr>
            <a:r>
              <a:rPr lang="da-DK" altLang="en-US" sz="1500" b="1" dirty="0">
                <a:solidFill>
                  <a:srgbClr val="000000"/>
                </a:solidFill>
                <a:latin typeface="Arial"/>
              </a:rPr>
              <a:t>Emnevalg og gruppedannelse </a:t>
            </a:r>
            <a:r>
              <a:rPr lang="da-DK" altLang="en-US" sz="1200" i="1" dirty="0">
                <a:solidFill>
                  <a:srgbClr val="FF0000"/>
                </a:solidFill>
                <a:latin typeface="Arial"/>
              </a:rPr>
              <a:t>(hurtigst muligt og gerne inden 15. maj)</a:t>
            </a:r>
          </a:p>
          <a:p>
            <a:pPr marL="567000" lvl="2" indent="-189000" defTabSz="685800">
              <a:lnSpc>
                <a:spcPct val="100000"/>
              </a:lnSpc>
              <a:buClrTx/>
            </a:pPr>
            <a:r>
              <a:rPr lang="da-DK" altLang="en-US" sz="1350" i="1" dirty="0">
                <a:solidFill>
                  <a:srgbClr val="000000"/>
                </a:solidFill>
                <a:latin typeface="Arial"/>
              </a:rPr>
              <a:t>Elektronisk blanket til indmelding af gruppe og to prioriterede emner</a:t>
            </a:r>
          </a:p>
          <a:p>
            <a:pPr marL="342900" indent="-342900" defTabSz="685800">
              <a:lnSpc>
                <a:spcPct val="150000"/>
              </a:lnSpc>
              <a:buClrTx/>
              <a:buFont typeface="Gill Sans MT" pitchFamily="34" charset="0"/>
              <a:buAutoNum type="arabicPeriod"/>
            </a:pPr>
            <a:r>
              <a:rPr lang="da-DK" altLang="en-US" sz="1500" b="1" dirty="0">
                <a:solidFill>
                  <a:srgbClr val="000000"/>
                </a:solidFill>
                <a:latin typeface="Arial"/>
              </a:rPr>
              <a:t>Indsend foreløbig problemstilling til godkendelse </a:t>
            </a:r>
            <a:r>
              <a:rPr lang="da-DK" altLang="en-US" sz="1350" i="1" dirty="0">
                <a:solidFill>
                  <a:srgbClr val="7A6040"/>
                </a:solidFill>
                <a:latin typeface="Arial"/>
              </a:rPr>
              <a:t>(</a:t>
            </a:r>
            <a:r>
              <a:rPr lang="da-DK" altLang="en-US" sz="1200" i="1" dirty="0">
                <a:solidFill>
                  <a:srgbClr val="FF0000"/>
                </a:solidFill>
                <a:latin typeface="Arial"/>
              </a:rPr>
              <a:t>1. oktober</a:t>
            </a:r>
            <a:r>
              <a:rPr lang="da-DK" altLang="en-US" sz="1350" i="1" dirty="0">
                <a:solidFill>
                  <a:srgbClr val="7A6040"/>
                </a:solidFill>
                <a:latin typeface="Arial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7521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BFA038-DF4A-2684-A393-3034E9ECBB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6266" y="877967"/>
            <a:ext cx="6160826" cy="525780"/>
          </a:xfrm>
        </p:spPr>
        <p:txBody>
          <a:bodyPr/>
          <a:lstStyle/>
          <a:p>
            <a:r>
              <a:rPr lang="da-DK" sz="2250" dirty="0"/>
              <a:t>Du finder link til fagbeskrivelse og tilmeldingsblanketter til faget via dette link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82D21E80-506F-9D78-5565-D11CA5B848CB}"/>
              </a:ext>
            </a:extLst>
          </p:cNvPr>
          <p:cNvSpPr txBox="1"/>
          <p:nvPr/>
        </p:nvSpPr>
        <p:spPr>
          <a:xfrm>
            <a:off x="1376267" y="1707356"/>
            <a:ext cx="6222207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</a:pPr>
            <a:r>
              <a:rPr lang="da-DK" sz="1200" kern="1200" dirty="0">
                <a:ea typeface="+mn-ea"/>
                <a:cs typeface="+mn-cs"/>
                <a:hlinkClick r:id="rId2"/>
              </a:rPr>
              <a:t>https://mitsdu.dk/da/mit_studie/bachelor/ha_odense/uddannelsens-opbygning/seminar#3oenskeomemne</a:t>
            </a:r>
            <a:endParaRPr lang="da-DK" sz="1200" kern="1200" dirty="0">
              <a:ea typeface="+mn-ea"/>
              <a:cs typeface="+mn-cs"/>
            </a:endParaRPr>
          </a:p>
          <a:p>
            <a:pPr defTabSz="685800">
              <a:buClrTx/>
            </a:pPr>
            <a:endParaRPr lang="da-DK" sz="1200" kern="12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46608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C71D2679-44F9-2C3B-13A0-C29449F47B46}"/>
              </a:ext>
            </a:extLst>
          </p:cNvPr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2138315" y="706517"/>
            <a:ext cx="5081683" cy="3200569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D1DC932-0DB6-58AA-A672-69573768599A}"/>
              </a:ext>
            </a:extLst>
          </p:cNvPr>
          <p:cNvSpPr txBox="1"/>
          <p:nvPr/>
        </p:nvSpPr>
        <p:spPr>
          <a:xfrm>
            <a:off x="2201324" y="3993356"/>
            <a:ext cx="4573368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10 ECTS seminar består af såvel en skriftlig del og en mundtlig del </a:t>
            </a:r>
          </a:p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og er derfor en rigtig god træning/forberedelse til Bachelorprojektet </a:t>
            </a:r>
          </a:p>
        </p:txBody>
      </p:sp>
    </p:spTree>
    <p:extLst>
      <p:ext uri="{BB962C8B-B14F-4D97-AF65-F5344CB8AC3E}">
        <p14:creationId xmlns:p14="http://schemas.microsoft.com/office/powerpoint/2010/main" val="486036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lede 9">
            <a:extLst>
              <a:ext uri="{FF2B5EF4-FFF2-40B4-BE49-F238E27FC236}">
                <a16:creationId xmlns:a16="http://schemas.microsoft.com/office/drawing/2014/main" id="{6924CB89-E582-D0F9-B214-BD4972190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585787"/>
            <a:ext cx="4196713" cy="4479131"/>
          </a:xfrm>
          <a:prstGeom prst="rect">
            <a:avLst/>
          </a:prstGeom>
        </p:spPr>
      </p:pic>
      <p:sp>
        <p:nvSpPr>
          <p:cNvPr id="11" name="Tekstfelt 10">
            <a:extLst>
              <a:ext uri="{FF2B5EF4-FFF2-40B4-BE49-F238E27FC236}">
                <a16:creationId xmlns:a16="http://schemas.microsoft.com/office/drawing/2014/main" id="{E81331B5-D79F-A666-4D25-CD4215F98944}"/>
              </a:ext>
            </a:extLst>
          </p:cNvPr>
          <p:cNvSpPr txBox="1"/>
          <p:nvPr/>
        </p:nvSpPr>
        <p:spPr>
          <a:xfrm>
            <a:off x="4458391" y="3018233"/>
            <a:ext cx="3020058" cy="129266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På fagets hjemmeside skal I vælge </a:t>
            </a:r>
          </a:p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to prioriterede emner inden for </a:t>
            </a:r>
          </a:p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ét at de viste fagområder (klik på linket)</a:t>
            </a:r>
          </a:p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Angiv også om I kun vil skrive på dansk eller</a:t>
            </a:r>
          </a:p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er indstillet på at skrive på engelsk, </a:t>
            </a:r>
          </a:p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hvis ikke der er dansk vejleder til emnet.</a:t>
            </a:r>
          </a:p>
          <a:p>
            <a:pPr defTabSz="685800">
              <a:buClrTx/>
            </a:pPr>
            <a:endParaRPr lang="da-DK" sz="1200" kern="1200" dirty="0" err="1">
              <a:solidFill>
                <a:srgbClr val="FF000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810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19DE2E67-C48B-F909-DA20-25713BB0D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2695" y="799888"/>
            <a:ext cx="4815560" cy="2922006"/>
          </a:xfrm>
          <a:prstGeom prst="rect">
            <a:avLst/>
          </a:prstGeom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29C6B683-E40C-C993-D9F7-7F58B4BD3809}"/>
              </a:ext>
            </a:extLst>
          </p:cNvPr>
          <p:cNvSpPr txBox="1"/>
          <p:nvPr/>
        </p:nvSpPr>
        <p:spPr>
          <a:xfrm>
            <a:off x="1507332" y="3864769"/>
            <a:ext cx="4984891" cy="92333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Har I spørgsmål vedrørende 5 eller 10 ECTS seminar, så send en mail til </a:t>
            </a:r>
          </a:p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jmj@sam.sdu.dk</a:t>
            </a: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 eller kom op på mit kontor</a:t>
            </a:r>
          </a:p>
          <a:p>
            <a:pPr defTabSz="685800">
              <a:buClrTx/>
            </a:pPr>
            <a:endParaRPr lang="da-DK" sz="1200" kern="1200" dirty="0">
              <a:solidFill>
                <a:srgbClr val="FF0000"/>
              </a:solidFill>
              <a:ea typeface="+mn-ea"/>
              <a:cs typeface="+mn-cs"/>
            </a:endParaRPr>
          </a:p>
          <a:p>
            <a:pPr defTabSz="685800">
              <a:buClrTx/>
            </a:pPr>
            <a:r>
              <a:rPr lang="da-DK" sz="1200" kern="1200" dirty="0">
                <a:solidFill>
                  <a:srgbClr val="FF0000"/>
                </a:solidFill>
                <a:ea typeface="+mn-ea"/>
                <a:cs typeface="+mn-cs"/>
              </a:rPr>
              <a:t>                                                                                                             Jan</a:t>
            </a:r>
          </a:p>
          <a:p>
            <a:pPr defTabSz="685800">
              <a:buClrTx/>
            </a:pPr>
            <a:endParaRPr lang="da-DK" sz="1200" kern="1200" dirty="0" err="1">
              <a:solidFill>
                <a:srgbClr val="FF0000"/>
              </a:solidFill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83636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EB86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E6D26A-48D4-877A-5E71-A84C7B8B0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lede 8">
            <a:extLst>
              <a:ext uri="{FF2B5EF4-FFF2-40B4-BE49-F238E27FC236}">
                <a16:creationId xmlns:a16="http://schemas.microsoft.com/office/drawing/2014/main" id="{D77168BB-93A6-EED5-CC04-2A7EB303BC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963687">
            <a:off x="5198782" y="2688861"/>
            <a:ext cx="2365878" cy="1549515"/>
          </a:xfrm>
          <a:prstGeom prst="rect">
            <a:avLst/>
          </a:prstGeom>
        </p:spPr>
      </p:pic>
      <p:sp>
        <p:nvSpPr>
          <p:cNvPr id="32" name="Titel 31">
            <a:extLst>
              <a:ext uri="{FF2B5EF4-FFF2-40B4-BE49-F238E27FC236}">
                <a16:creationId xmlns:a16="http://schemas.microsoft.com/office/drawing/2014/main" id="{A3AB6A24-3417-92C8-8017-2DE82FDB06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446" y="879542"/>
            <a:ext cx="7551758" cy="3052806"/>
          </a:xfrm>
        </p:spPr>
        <p:txBody>
          <a:bodyPr/>
          <a:lstStyle/>
          <a:p>
            <a:pPr algn="ctr"/>
            <a:br>
              <a:rPr lang="da-DK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da-DK" sz="21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a-DK" sz="135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806CB1-469D-C18E-5A8E-51D23FFA1CD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5184000"/>
            <a:ext cx="0" cy="0"/>
          </a:xfrm>
        </p:spPr>
        <p:txBody>
          <a:bodyPr/>
          <a:lstStyle/>
          <a:p>
            <a:pPr defTabSz="685800">
              <a:buClrTx/>
            </a:pPr>
            <a:fld id="{6E975CA2-6A9F-4E8D-B46D-4E74FC4048E2}" type="datetime1">
              <a:rPr lang="da-DK" kern="1200">
                <a:ea typeface="+mn-ea"/>
                <a:cs typeface="+mn-cs"/>
              </a:rPr>
              <a:pPr defTabSz="685800">
                <a:buClrTx/>
              </a:pPr>
              <a:t>08-04-2026</a:t>
            </a:fld>
            <a:endParaRPr lang="da-DK" kern="1200" dirty="0">
              <a:ea typeface="+mn-ea"/>
              <a:cs typeface="+mn-cs"/>
            </a:endParaRPr>
          </a:p>
        </p:txBody>
      </p:sp>
      <p:sp>
        <p:nvSpPr>
          <p:cNvPr id="2" name="Tekstfelt 1">
            <a:extLst>
              <a:ext uri="{FF2B5EF4-FFF2-40B4-BE49-F238E27FC236}">
                <a16:creationId xmlns:a16="http://schemas.microsoft.com/office/drawing/2014/main" id="{FEEFBA79-AFD8-4AB0-4979-FC417109F9FB}"/>
              </a:ext>
            </a:extLst>
          </p:cNvPr>
          <p:cNvSpPr txBox="1"/>
          <p:nvPr/>
        </p:nvSpPr>
        <p:spPr>
          <a:xfrm>
            <a:off x="1148866" y="323181"/>
            <a:ext cx="7551758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</a:pPr>
            <a:r>
              <a:rPr lang="da-DK" sz="3000" kern="1200" dirty="0"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Bibliotekets ressourcer og tilbud</a:t>
            </a:r>
            <a:endParaRPr lang="da-DK" sz="3000" kern="1200" dirty="0">
              <a:ea typeface="+mn-ea"/>
              <a:cs typeface="+mn-cs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CC5E9ED9-3D47-B3B7-5336-79237944C225}"/>
              </a:ext>
            </a:extLst>
          </p:cNvPr>
          <p:cNvSpPr txBox="1"/>
          <p:nvPr/>
        </p:nvSpPr>
        <p:spPr>
          <a:xfrm>
            <a:off x="1201796" y="954314"/>
            <a:ext cx="765762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14313" indent="-214313" defTabSz="685800">
              <a:buClrTx/>
              <a:buFont typeface="Arial" panose="020B0604020202020204" pitchFamily="34" charset="0"/>
              <a:buChar char="•"/>
            </a:pPr>
            <a:endParaRPr lang="da-DK" sz="1200" kern="1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4">
            <a:extLst>
              <a:ext uri="{FF2B5EF4-FFF2-40B4-BE49-F238E27FC236}">
                <a16:creationId xmlns:a16="http://schemas.microsoft.com/office/drawing/2014/main" id="{A705EB38-55ED-BA37-2A33-FC867DEAF94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5842076"/>
              </p:ext>
            </p:extLst>
          </p:nvPr>
        </p:nvGraphicFramePr>
        <p:xfrm>
          <a:off x="1095935" y="784846"/>
          <a:ext cx="7657620" cy="3703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Billede 6">
            <a:extLst>
              <a:ext uri="{FF2B5EF4-FFF2-40B4-BE49-F238E27FC236}">
                <a16:creationId xmlns:a16="http://schemas.microsoft.com/office/drawing/2014/main" id="{21F45DC9-D012-D5C5-F063-A134E1D269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48430" y="2903978"/>
            <a:ext cx="1899384" cy="1103143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2101124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A5E33-E033-E54A-6922-9BC193E244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2200" b="1" i="0" dirty="0">
                <a:solidFill>
                  <a:srgbClr val="000000"/>
                </a:solidFill>
                <a:effectLst/>
              </a:rPr>
              <a:t>Hvad er bachelorprojektet? (uddrag fra fagbeskrivelsen)</a:t>
            </a:r>
            <a:br>
              <a:rPr lang="da-DK" b="1" i="0" dirty="0">
                <a:solidFill>
                  <a:srgbClr val="000000"/>
                </a:solidFill>
                <a:effectLst/>
              </a:rPr>
            </a:br>
            <a:endParaRPr lang="da-D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DD739-2098-CB55-FB8A-13E4AB1B7B0F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a-DK" sz="1300" b="0" i="0" dirty="0">
                <a:effectLst/>
              </a:rPr>
              <a:t>Bachelorprojektet afslutter uddannelsen</a:t>
            </a:r>
          </a:p>
          <a:p>
            <a:endParaRPr lang="da-DK" sz="1000" b="0" i="0" dirty="0">
              <a:effectLst/>
            </a:endParaRPr>
          </a:p>
          <a:p>
            <a:r>
              <a:rPr lang="da-DK" sz="1300" dirty="0"/>
              <a:t>Formålet er at anvende den viden og de færdigheder, der er opnået i løbet af studiet til vurdering og løsning af komplekse erhvervsøkonomiske problemstillinger</a:t>
            </a:r>
          </a:p>
          <a:p>
            <a:endParaRPr lang="da-DK" sz="1000" b="0" i="0" dirty="0">
              <a:effectLst/>
            </a:endParaRPr>
          </a:p>
          <a:p>
            <a:r>
              <a:rPr lang="da-DK" sz="1300" b="0" i="0" dirty="0">
                <a:effectLst/>
              </a:rPr>
              <a:t>En skriftlig rapport der overholder almindelige videnskabelige standarder og i en mundtlig præsentation samt en diskussion af indholdet i rapporten</a:t>
            </a:r>
          </a:p>
          <a:p>
            <a:endParaRPr lang="da-DK" sz="1000" dirty="0"/>
          </a:p>
          <a:p>
            <a:r>
              <a:rPr lang="da-DK" sz="1300" b="0" i="0" dirty="0">
                <a:effectLst/>
              </a:rPr>
              <a:t>Emne vælges selvstændigt og kan have et teoretisk udgangspunkt, tage afsæt i en undren eller nysgerrighed vedrørende en praksisrelateret problemstilling, eller opstå ud fra et samarbejde med en virksomhed </a:t>
            </a:r>
          </a:p>
          <a:p>
            <a:endParaRPr lang="da-DK" sz="1000" dirty="0"/>
          </a:p>
          <a:p>
            <a:r>
              <a:rPr lang="da-DK" sz="1300" b="0" i="0" dirty="0">
                <a:effectLst/>
              </a:rPr>
              <a:t>Behandlingen skal være velfunderet i teorier, metoder og praksisser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4D12DF-BB25-03C6-12FC-8BF628428D4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F2CD535-0BF1-45EF-B710-3BAC831F31D4}" type="datetime1">
              <a:rPr lang="en-GB" smtClean="0"/>
              <a:t>08/04/2026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9D38C0-7BE6-3632-7CF9-C6F5962EC4A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9A89C4-0141-0D28-8F29-0C7AD572C6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13</a:t>
            </a:fld>
            <a:endParaRPr lang="en-GB" dirty="0"/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484ACEC2-FC4C-C833-A837-E600B894E38F}"/>
              </a:ext>
            </a:extLst>
          </p:cNvPr>
          <p:cNvSpPr txBox="1"/>
          <p:nvPr/>
        </p:nvSpPr>
        <p:spPr>
          <a:xfrm>
            <a:off x="3126918" y="4449298"/>
            <a:ext cx="5919107" cy="60016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endParaRPr lang="da-DK" sz="300" dirty="0">
              <a:solidFill>
                <a:schemeClr val="bg1"/>
              </a:solidFill>
            </a:endParaRPr>
          </a:p>
          <a:p>
            <a:r>
              <a:rPr lang="da-DK" sz="1200" dirty="0">
                <a:solidFill>
                  <a:schemeClr val="bg1"/>
                </a:solidFill>
              </a:rPr>
              <a:t> Fagbeskrivelse Bachelorprojekt F26: </a:t>
            </a:r>
          </a:p>
          <a:p>
            <a:endParaRPr lang="da-DK" sz="300" dirty="0">
              <a:solidFill>
                <a:schemeClr val="bg1"/>
              </a:solidFill>
            </a:endParaRPr>
          </a:p>
          <a:p>
            <a:r>
              <a:rPr lang="da-DK" sz="1200" dirty="0">
                <a:solidFill>
                  <a:schemeClr val="bg1"/>
                </a:solidFill>
              </a:rPr>
              <a:t> https://odin.sdu.dk/sitecore/index.php?a=fagbesk&amp;id=193334&amp;listid=40733&amp;lang=da </a:t>
            </a:r>
          </a:p>
          <a:p>
            <a:endParaRPr lang="da-DK" sz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4494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34F3B-083D-49AC-9AED-6BF6A5127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6" y="771192"/>
            <a:ext cx="3993265" cy="484172"/>
          </a:xfrm>
        </p:spPr>
        <p:txBody>
          <a:bodyPr/>
          <a:lstStyle/>
          <a:p>
            <a:r>
              <a:rPr lang="en-US" sz="2400" dirty="0" err="1"/>
              <a:t>Hvad</a:t>
            </a:r>
            <a:r>
              <a:rPr lang="en-US" sz="2400" dirty="0"/>
              <a:t> er et </a:t>
            </a:r>
            <a:r>
              <a:rPr lang="en-US" sz="2400" dirty="0" err="1"/>
              <a:t>godt</a:t>
            </a:r>
            <a:r>
              <a:rPr lang="en-US" sz="2400" dirty="0"/>
              <a:t> </a:t>
            </a:r>
            <a:r>
              <a:rPr lang="en-US" sz="2400" dirty="0" err="1"/>
              <a:t>emne</a:t>
            </a:r>
            <a:r>
              <a:rPr lang="en-US" sz="2400" dirty="0"/>
              <a:t>?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BC7A3-BD3E-47D8-B192-06370029AB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C9707-75A8-4B2B-99B3-382F8E7C0812}" type="datetime1">
              <a:rPr lang="en-GB" smtClean="0"/>
              <a:t>08/04/2026</a:t>
            </a:fld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BB07E-BA9C-4EC5-8A2C-45387AD08B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14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DB68CA-DAF9-6C5E-1687-083F76D53096}"/>
              </a:ext>
            </a:extLst>
          </p:cNvPr>
          <p:cNvSpPr txBox="1"/>
          <p:nvPr/>
        </p:nvSpPr>
        <p:spPr>
          <a:xfrm>
            <a:off x="305868" y="1310573"/>
            <a:ext cx="426613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/>
              <a:t>Et </a:t>
            </a:r>
            <a:r>
              <a:rPr lang="en-US" sz="1600" dirty="0" err="1"/>
              <a:t>godt</a:t>
            </a:r>
            <a:r>
              <a:rPr lang="en-US" sz="1600" dirty="0"/>
              <a:t> </a:t>
            </a:r>
            <a:r>
              <a:rPr lang="en-US" sz="1600" dirty="0" err="1"/>
              <a:t>emne</a:t>
            </a:r>
            <a:r>
              <a:rPr lang="en-US" sz="1600" dirty="0"/>
              <a:t> </a:t>
            </a:r>
            <a:r>
              <a:rPr lang="en-US" sz="1600" dirty="0" err="1"/>
              <a:t>belyser</a:t>
            </a:r>
            <a:r>
              <a:rPr lang="en-US" sz="1600" dirty="0"/>
              <a:t> og </a:t>
            </a:r>
            <a:r>
              <a:rPr lang="en-US" sz="1600" dirty="0" err="1"/>
              <a:t>undersøger</a:t>
            </a:r>
            <a:r>
              <a:rPr lang="en-US" sz="1600" dirty="0"/>
              <a:t> et relevant </a:t>
            </a:r>
            <a:r>
              <a:rPr lang="en-US" sz="1600" dirty="0" err="1"/>
              <a:t>erhvervsøkonomisk</a:t>
            </a:r>
            <a:r>
              <a:rPr lang="en-US" sz="1600" dirty="0"/>
              <a:t> problem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/>
              <a:t>Et </a:t>
            </a:r>
            <a:r>
              <a:rPr lang="en-US" sz="1600" dirty="0" err="1"/>
              <a:t>projekt</a:t>
            </a:r>
            <a:r>
              <a:rPr lang="en-US" sz="1600" dirty="0"/>
              <a:t> </a:t>
            </a:r>
            <a:r>
              <a:rPr lang="en-US" sz="1600" dirty="0" err="1"/>
              <a:t>indrager</a:t>
            </a:r>
            <a:r>
              <a:rPr lang="en-US" sz="1600" dirty="0"/>
              <a:t> </a:t>
            </a:r>
            <a:r>
              <a:rPr lang="en-US" sz="1600" dirty="0" err="1"/>
              <a:t>teoretiske</a:t>
            </a:r>
            <a:r>
              <a:rPr lang="en-US" sz="1600" dirty="0"/>
              <a:t>, </a:t>
            </a:r>
            <a:r>
              <a:rPr lang="en-US" sz="1600" dirty="0" err="1"/>
              <a:t>empiriske</a:t>
            </a:r>
            <a:r>
              <a:rPr lang="en-US" sz="1600" dirty="0"/>
              <a:t> og </a:t>
            </a:r>
            <a:r>
              <a:rPr lang="en-US" sz="1600" dirty="0" err="1"/>
              <a:t>praktiske</a:t>
            </a:r>
            <a:r>
              <a:rPr lang="en-US" sz="1600" dirty="0"/>
              <a:t> </a:t>
            </a:r>
            <a:r>
              <a:rPr lang="en-US" sz="1600" dirty="0" err="1"/>
              <a:t>aspekter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 err="1"/>
              <a:t>Vælg</a:t>
            </a:r>
            <a:r>
              <a:rPr lang="en-US" sz="1600" dirty="0"/>
              <a:t> </a:t>
            </a:r>
            <a:r>
              <a:rPr lang="en-US" sz="1600" dirty="0" err="1"/>
              <a:t>emne</a:t>
            </a:r>
            <a:r>
              <a:rPr lang="en-US" sz="1600" dirty="0"/>
              <a:t> </a:t>
            </a:r>
            <a:r>
              <a:rPr lang="en-US" sz="1600" dirty="0" err="1"/>
              <a:t>ud</a:t>
            </a:r>
            <a:r>
              <a:rPr lang="en-US" sz="1600" dirty="0"/>
              <a:t> </a:t>
            </a:r>
            <a:r>
              <a:rPr lang="en-US" sz="1600" dirty="0" err="1"/>
              <a:t>fra</a:t>
            </a:r>
            <a:r>
              <a:rPr lang="en-US" sz="1600" dirty="0"/>
              <a:t> </a:t>
            </a:r>
            <a:r>
              <a:rPr lang="en-US" sz="1600" dirty="0" err="1"/>
              <a:t>personlige</a:t>
            </a:r>
            <a:r>
              <a:rPr lang="en-US" sz="1600" dirty="0"/>
              <a:t> og </a:t>
            </a:r>
            <a:r>
              <a:rPr lang="en-US" sz="1600" dirty="0" err="1"/>
              <a:t>faglige</a:t>
            </a:r>
            <a:r>
              <a:rPr lang="en-US" sz="1600" dirty="0"/>
              <a:t> </a:t>
            </a:r>
            <a:r>
              <a:rPr lang="en-US" sz="1600" dirty="0" err="1"/>
              <a:t>interesser</a:t>
            </a:r>
            <a:r>
              <a:rPr lang="en-US" sz="1600" dirty="0"/>
              <a:t> og </a:t>
            </a:r>
            <a:r>
              <a:rPr lang="en-US" sz="1600" dirty="0" err="1"/>
              <a:t>tænk</a:t>
            </a:r>
            <a:r>
              <a:rPr lang="en-US" sz="1600" dirty="0"/>
              <a:t> over </a:t>
            </a:r>
            <a:r>
              <a:rPr lang="en-US" sz="1600" dirty="0" err="1"/>
              <a:t>senere</a:t>
            </a:r>
            <a:r>
              <a:rPr lang="en-US" sz="1600" dirty="0"/>
              <a:t> </a:t>
            </a:r>
            <a:r>
              <a:rPr lang="en-US" sz="1600" dirty="0" err="1"/>
              <a:t>karrieremuligheder</a:t>
            </a: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en-US" sz="16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en-US" sz="1600" dirty="0" err="1"/>
              <a:t>Vær</a:t>
            </a:r>
            <a:r>
              <a:rPr lang="en-US" sz="1600" dirty="0"/>
              <a:t> </a:t>
            </a:r>
            <a:r>
              <a:rPr lang="en-US" sz="1600" dirty="0" err="1"/>
              <a:t>realistisk</a:t>
            </a:r>
            <a:r>
              <a:rPr lang="en-US" sz="1600" dirty="0"/>
              <a:t>. </a:t>
            </a:r>
            <a:r>
              <a:rPr lang="en-US" sz="1600" dirty="0" err="1"/>
              <a:t>Afstem</a:t>
            </a:r>
            <a:r>
              <a:rPr lang="en-US" sz="1600" dirty="0"/>
              <a:t> dine </a:t>
            </a:r>
            <a:r>
              <a:rPr lang="en-US" sz="1600" dirty="0" err="1"/>
              <a:t>ambitioner</a:t>
            </a:r>
            <a:r>
              <a:rPr lang="en-US" sz="1600" dirty="0"/>
              <a:t>, </a:t>
            </a:r>
            <a:r>
              <a:rPr lang="en-US" sz="1600" dirty="0" err="1"/>
              <a:t>ressourcer</a:t>
            </a:r>
            <a:r>
              <a:rPr lang="en-US" sz="1600" dirty="0"/>
              <a:t> og </a:t>
            </a:r>
            <a:r>
              <a:rPr lang="en-US" sz="1600" dirty="0" err="1"/>
              <a:t>tid</a:t>
            </a:r>
            <a:r>
              <a:rPr lang="en-US" sz="1600" dirty="0"/>
              <a:t> med dine </a:t>
            </a:r>
            <a:r>
              <a:rPr lang="en-US" sz="1600" dirty="0" err="1"/>
              <a:t>målsætninger</a:t>
            </a:r>
            <a:endParaRPr lang="en-US" sz="1600" dirty="0"/>
          </a:p>
        </p:txBody>
      </p:sp>
      <p:pic>
        <p:nvPicPr>
          <p:cNvPr id="10" name="Picture 2" descr="person holding light bulb">
            <a:extLst>
              <a:ext uri="{FF2B5EF4-FFF2-40B4-BE49-F238E27FC236}">
                <a16:creationId xmlns:a16="http://schemas.microsoft.com/office/drawing/2014/main" id="{977FEE83-475B-83C2-2259-C9E72F33927C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" b="5000"/>
          <a:stretch>
            <a:fillRect/>
          </a:stretch>
        </p:blipFill>
        <p:spPr bwMode="auto">
          <a:xfrm>
            <a:off x="4572000" y="8164"/>
            <a:ext cx="4572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Logo sort">
            <a:extLst>
              <a:ext uri="{FF2B5EF4-FFF2-40B4-BE49-F238E27FC236}">
                <a16:creationId xmlns:a16="http://schemas.microsoft.com/office/drawing/2014/main" id="{4068D491-A79E-3C32-49E0-B6DF1EFC81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613" y="232189"/>
            <a:ext cx="762686" cy="20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254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C3182-B8C5-4ADB-A8A2-9DCEDA9601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23" y="749380"/>
            <a:ext cx="8214434" cy="525780"/>
          </a:xfrm>
        </p:spPr>
        <p:txBody>
          <a:bodyPr anchor="t">
            <a:noAutofit/>
          </a:bodyPr>
          <a:lstStyle/>
          <a:p>
            <a:r>
              <a:rPr lang="en-US" sz="2800" dirty="0" err="1"/>
              <a:t>Hvad</a:t>
            </a:r>
            <a:r>
              <a:rPr lang="en-US" sz="2800" dirty="0"/>
              <a:t> – </a:t>
            </a:r>
            <a:r>
              <a:rPr lang="en-US" sz="2800" dirty="0" err="1"/>
              <a:t>Hvorfor</a:t>
            </a:r>
            <a:r>
              <a:rPr lang="en-US" sz="2800" dirty="0"/>
              <a:t> – </a:t>
            </a:r>
            <a:r>
              <a:rPr lang="en-US" sz="2800" dirty="0" err="1"/>
              <a:t>Hvordan</a:t>
            </a:r>
            <a:r>
              <a:rPr lang="en-US" sz="2800" dirty="0"/>
              <a:t> 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540385A-17F0-3955-FA67-28974F64C5D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5186700" y="4782097"/>
            <a:ext cx="1680324" cy="135000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52280-0840-439E-95E5-EB9AA6BED39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>
              <a:spcAft>
                <a:spcPts val="450"/>
              </a:spcAft>
            </a:pPr>
            <a:fld id="{74B427C4-28A3-4F1F-9644-A0F1CA998D69}" type="datetime1">
              <a:rPr lang="en-GB" smtClean="0"/>
              <a:pPr>
                <a:spcAft>
                  <a:spcPts val="450"/>
                </a:spcAft>
              </a:pPr>
              <a:t>08/04/2026</a:t>
            </a:fld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4D064-A07F-42CF-8D75-E022D49B48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spcAft>
                <a:spcPts val="450"/>
              </a:spcAft>
            </a:pPr>
            <a:fld id="{45D37B1E-C366-494F-A587-962AD9AABC83}" type="slidenum">
              <a:rPr lang="en-GB" smtClean="0"/>
              <a:pPr>
                <a:spcAft>
                  <a:spcPts val="450"/>
                </a:spcAft>
              </a:pPr>
              <a:t>15</a:t>
            </a:fld>
            <a:endParaRPr lang="en-GB"/>
          </a:p>
        </p:txBody>
      </p:sp>
      <p:graphicFrame>
        <p:nvGraphicFramePr>
          <p:cNvPr id="14" name="Content Placeholder 4">
            <a:extLst>
              <a:ext uri="{FF2B5EF4-FFF2-40B4-BE49-F238E27FC236}">
                <a16:creationId xmlns:a16="http://schemas.microsoft.com/office/drawing/2014/main" id="{3B4C3A2B-9DAC-420F-45EB-2FE7BF33C150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431159221"/>
              </p:ext>
            </p:extLst>
          </p:nvPr>
        </p:nvGraphicFramePr>
        <p:xfrm>
          <a:off x="294693" y="1328563"/>
          <a:ext cx="8214435" cy="2889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664053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34F3B-083D-49AC-9AED-6BF6A5127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6" y="771191"/>
            <a:ext cx="3993265" cy="3534115"/>
          </a:xfrm>
        </p:spPr>
        <p:txBody>
          <a:bodyPr/>
          <a:lstStyle/>
          <a:p>
            <a:r>
              <a:rPr lang="da-DK" dirty="0"/>
              <a:t>Projektbeskrivelse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4BC7A3-BD3E-47D8-B192-06370029AB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5184000"/>
            <a:ext cx="0" cy="0"/>
          </a:xfrm>
        </p:spPr>
        <p:txBody>
          <a:bodyPr/>
          <a:lstStyle/>
          <a:p>
            <a:fld id="{EB1C9707-75A8-4B2B-99B3-382F8E7C0812}" type="datetime1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BB07E-BA9C-4EC5-8A2C-45387AD08B7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5184000"/>
            <a:ext cx="0" cy="0"/>
          </a:xfrm>
        </p:spPr>
        <p:txBody>
          <a:bodyPr/>
          <a:lstStyle/>
          <a:p>
            <a:fld id="{45D37B1E-C366-494F-A587-962AD9AABC83}" type="slidenum">
              <a:rPr lang="en-GB" smtClean="0"/>
              <a:pPr/>
              <a:t>16</a:t>
            </a:fld>
            <a:endParaRPr lang="en-GB" dirty="0"/>
          </a:p>
        </p:txBody>
      </p:sp>
      <p:pic>
        <p:nvPicPr>
          <p:cNvPr id="1026" name="Picture 2" descr="man writing on paper">
            <a:extLst>
              <a:ext uri="{FF2B5EF4-FFF2-40B4-BE49-F238E27FC236}">
                <a16:creationId xmlns:a16="http://schemas.microsoft.com/office/drawing/2014/main" id="{EF9F5B95-9480-8592-52D0-3D981B186680}"/>
              </a:ext>
            </a:extLst>
          </p:cNvPr>
          <p:cNvPicPr>
            <a:picLocks noGrp="1" noChangeAspect="1" noChangeArrowheads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56" r="20356"/>
          <a:stretch/>
        </p:blipFill>
        <p:spPr bwMode="auto">
          <a:xfrm>
            <a:off x="4572000" y="0"/>
            <a:ext cx="4572000" cy="51435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A4ECB7D-5607-1CB8-886A-5FD5DC23AA1D}"/>
              </a:ext>
            </a:extLst>
          </p:cNvPr>
          <p:cNvSpPr txBox="1">
            <a:spLocks/>
          </p:cNvSpPr>
          <p:nvPr/>
        </p:nvSpPr>
        <p:spPr>
          <a:xfrm>
            <a:off x="286530" y="1405731"/>
            <a:ext cx="4260978" cy="2934949"/>
          </a:xfrm>
          <a:prstGeom prst="rect">
            <a:avLst/>
          </a:prstGeom>
        </p:spPr>
        <p:txBody>
          <a:bodyPr/>
          <a:lstStyle>
            <a:lvl1pPr marL="141743" indent="-141743" algn="l" defTabSz="514325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"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3486" indent="-141743" algn="l" defTabSz="514325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à"/>
              <a:defRPr sz="78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25229" indent="-141743" algn="l" defTabSz="514325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à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51432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75"/>
              </a:spcAft>
              <a:buFont typeface="Arial" panose="020B0604020202020204" pitchFamily="34" charset="0"/>
              <a:buChar char="​"/>
              <a:defRPr sz="9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514325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1743" indent="-141743" algn="l" defTabSz="514325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à"/>
              <a:defRPr sz="6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3486" indent="-141743" algn="l" defTabSz="514325" rtl="0" eaLnBrk="1" latinLnBrk="0" hangingPunct="1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à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514325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675"/>
              </a:spcAft>
              <a:buFont typeface="Arial" panose="020B0604020202020204" pitchFamily="34" charset="0"/>
              <a:buChar char="​"/>
              <a:defRPr sz="675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514325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Char char="​"/>
              <a:defRPr sz="6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indent="-228600">
              <a:lnSpc>
                <a:spcPct val="120000"/>
              </a:lnSpc>
              <a:buFont typeface="+mj-lt"/>
              <a:buAutoNum type="arabicPeriod"/>
            </a:pPr>
            <a:r>
              <a:rPr lang="da-DK" sz="1400" b="1" dirty="0"/>
              <a:t>Emne/ideoplæg på projektet bør indeholde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Konkrete ideer om bachelorprojektets fokus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Forslag til metoder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Relevant litteratur</a:t>
            </a:r>
          </a:p>
          <a:p>
            <a:pPr>
              <a:lnSpc>
                <a:spcPct val="120000"/>
              </a:lnSpc>
            </a:pPr>
            <a:endParaRPr lang="da-DK" sz="1000" b="1" dirty="0"/>
          </a:p>
          <a:p>
            <a:pPr marL="228600" indent="-228600">
              <a:lnSpc>
                <a:spcPct val="120000"/>
              </a:lnSpc>
              <a:buFont typeface="+mj-lt"/>
              <a:buAutoNum type="arabicPeriod" startAt="2"/>
            </a:pPr>
            <a:r>
              <a:rPr lang="da-DK" sz="1400" b="1" dirty="0"/>
              <a:t>Projektbeskrivelsen skal indeholde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Arbejdstitel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Problemformulering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Disposition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Skitsering af teori og forslag til litteratur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Skitsering af empiri/data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Metodiske refleksioner</a:t>
            </a:r>
          </a:p>
          <a:p>
            <a:pPr lvl="1">
              <a:lnSpc>
                <a:spcPct val="120000"/>
              </a:lnSpc>
            </a:pPr>
            <a:r>
              <a:rPr lang="da-DK" sz="1100" dirty="0"/>
              <a:t>Arbejdsplan/tidsplan</a:t>
            </a:r>
          </a:p>
          <a:p>
            <a:pPr marL="0" indent="0">
              <a:buClrTx/>
              <a:buNone/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860943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4651D-C4CD-4556-AE1B-0961BC4175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Vejledningsprocessen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E6DF8-92CF-4325-A0A1-8232B91291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1021" y="1356611"/>
            <a:ext cx="8743171" cy="3024890"/>
          </a:xfrm>
        </p:spPr>
        <p:txBody>
          <a:bodyPr/>
          <a:lstStyle/>
          <a:p>
            <a:pPr>
              <a:lnSpc>
                <a:spcPct val="114000"/>
              </a:lnSpc>
              <a:buFont typeface="Wingdings" panose="05000000000000000000" pitchFamily="2" charset="2"/>
              <a:buChar char="à"/>
            </a:pPr>
            <a:r>
              <a:rPr lang="da-DK" sz="1400" dirty="0"/>
              <a:t>I må gerne selv række ud og kontakte en forsker på Institut for Virksomhedsledelse. Læs mere </a:t>
            </a:r>
            <a:r>
              <a:rPr lang="da-DK" sz="1400" dirty="0">
                <a:hlinkClick r:id="rId3"/>
              </a:rPr>
              <a:t>her</a:t>
            </a:r>
            <a:r>
              <a:rPr lang="da-DK" sz="1400" dirty="0"/>
              <a:t>.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à"/>
            </a:pPr>
            <a:r>
              <a:rPr lang="da-DK" sz="1400" dirty="0"/>
              <a:t>Når I har fået emne og vejleder tildelt, er første skridt at få aftalt arbejdstitel og foreløbig problemformulering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à"/>
            </a:pPr>
            <a:r>
              <a:rPr lang="da-DK" sz="1400" dirty="0"/>
              <a:t> Vejledningsprocessen er en tovejskommunikation og hjælp til selvhjælp</a:t>
            </a:r>
          </a:p>
          <a:p>
            <a:pPr lvl="1">
              <a:lnSpc>
                <a:spcPct val="114000"/>
              </a:lnSpc>
            </a:pPr>
            <a:r>
              <a:rPr lang="da-DK" sz="1288" dirty="0"/>
              <a:t>Studerende og vejledere er ikke ens</a:t>
            </a:r>
          </a:p>
          <a:p>
            <a:pPr lvl="1">
              <a:lnSpc>
                <a:spcPct val="114000"/>
              </a:lnSpc>
            </a:pPr>
            <a:r>
              <a:rPr lang="da-DK" sz="1288" dirty="0"/>
              <a:t>Afstem rammer og proces for vejledningen fra starten</a:t>
            </a:r>
          </a:p>
          <a:p>
            <a:pPr>
              <a:lnSpc>
                <a:spcPct val="114000"/>
              </a:lnSpc>
              <a:buFont typeface="Wingdings" panose="05000000000000000000" pitchFamily="2" charset="2"/>
              <a:buChar char="à"/>
            </a:pPr>
            <a:r>
              <a:rPr lang="da-DK" sz="1400" dirty="0"/>
              <a:t>Brug din vejledningstid med omhu</a:t>
            </a:r>
          </a:p>
          <a:p>
            <a:pPr lvl="1">
              <a:lnSpc>
                <a:spcPct val="114000"/>
              </a:lnSpc>
            </a:pPr>
            <a:r>
              <a:rPr lang="da-DK" sz="1288" dirty="0"/>
              <a:t>Mød ikke op uden at være velforberedt</a:t>
            </a:r>
          </a:p>
          <a:p>
            <a:pPr lvl="1">
              <a:lnSpc>
                <a:spcPct val="114000"/>
              </a:lnSpc>
            </a:pPr>
            <a:r>
              <a:rPr lang="da-DK" sz="1288" dirty="0"/>
              <a:t>Som opfølgning på vejledningsmøder kan man lave et referat om hvilke aftaler der er indgået </a:t>
            </a:r>
          </a:p>
          <a:p>
            <a:pPr>
              <a:lnSpc>
                <a:spcPct val="114000"/>
              </a:lnSpc>
            </a:pPr>
            <a:r>
              <a:rPr lang="da-DK" sz="1400" dirty="0"/>
              <a:t>Man har oftest minimum tre møder med sin vejleder</a:t>
            </a:r>
          </a:p>
          <a:p>
            <a:pPr lvl="1">
              <a:lnSpc>
                <a:spcPct val="114000"/>
              </a:lnSpc>
            </a:pPr>
            <a:r>
              <a:rPr lang="da-DK" sz="1290" dirty="0"/>
              <a:t>Et indledende vejledningsmøde hvor problemformulering aftales/afklares</a:t>
            </a:r>
          </a:p>
          <a:p>
            <a:pPr lvl="1">
              <a:lnSpc>
                <a:spcPct val="114000"/>
              </a:lnSpc>
            </a:pPr>
            <a:r>
              <a:rPr lang="da-DK" sz="1290" dirty="0"/>
              <a:t>Et møde midtvejs hvor man sikrer at projektet skrider frem som planlagt </a:t>
            </a:r>
          </a:p>
          <a:p>
            <a:pPr lvl="1">
              <a:lnSpc>
                <a:spcPct val="114000"/>
              </a:lnSpc>
            </a:pPr>
            <a:r>
              <a:rPr lang="da-DK" sz="1290" dirty="0"/>
              <a:t>Og et møde sidst i forløbet hvor man bl.a. også kan afstemme forventninger til forsvaret</a:t>
            </a:r>
            <a:endParaRPr lang="en-US" sz="129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C16DF9-9CB2-4A3D-A9A5-AB9D6A8E8D1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4C25F91-DB20-4B92-9CFB-977470CBE720}" type="datetime1">
              <a:rPr lang="en-GB" smtClean="0"/>
              <a:t>08/04/2026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70807-A70A-4629-B404-A509140D0AC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2DC6C9-D9AE-454D-B235-E38918467E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17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7325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7800" y="771185"/>
            <a:ext cx="2786665" cy="503975"/>
          </a:xfrm>
        </p:spPr>
        <p:txBody>
          <a:bodyPr anchor="t">
            <a:normAutofit/>
          </a:bodyPr>
          <a:lstStyle/>
          <a:p>
            <a:r>
              <a:rPr lang="da-DK" dirty="0"/>
              <a:t>Bloms taksonomi</a:t>
            </a:r>
          </a:p>
        </p:txBody>
      </p:sp>
      <p:pic>
        <p:nvPicPr>
          <p:cNvPr id="6" name="Pladsholder til indhold 5"/>
          <p:cNvPicPr>
            <a:picLocks noGrp="1" noChangeAspect="1"/>
          </p:cNvPicPr>
          <p:nvPr>
            <p:ph sz="quarter" idx="19"/>
          </p:nvPr>
        </p:nvPicPr>
        <p:blipFill>
          <a:blip r:embed="rId2"/>
          <a:stretch/>
        </p:blipFill>
        <p:spPr>
          <a:xfrm>
            <a:off x="3470451" y="70799"/>
            <a:ext cx="4809771" cy="5001902"/>
          </a:xfrm>
          <a:noFill/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878166-6BE6-3B92-5DF6-6F92C2A5844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rtl="0"/>
            <a:r>
              <a:rPr lang="da-DK" noProof="0"/>
              <a:t>Version 1.1 (2023)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93252A6-D782-2B65-402D-4F97453B562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rtl="0"/>
            <a:endParaRPr lang="da-DK" noProof="0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CA386ED-CBBA-34CA-2529-2DEB97F803D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da-DK" noProof="0" smtClean="0"/>
              <a:t>18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0802461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Eksempel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struktur</a:t>
            </a:r>
            <a:endParaRPr lang="da-DK" dirty="0"/>
          </a:p>
        </p:txBody>
      </p:sp>
      <p:sp>
        <p:nvSpPr>
          <p:cNvPr id="12" name="Pladsholder til indhold 11"/>
          <p:cNvSpPr>
            <a:spLocks noGrp="1"/>
          </p:cNvSpPr>
          <p:nvPr>
            <p:ph sz="quarter" idx="19"/>
          </p:nvPr>
        </p:nvSpPr>
        <p:spPr>
          <a:xfrm>
            <a:off x="5005176" y="236538"/>
            <a:ext cx="3306062" cy="4752064"/>
          </a:xfrm>
        </p:spPr>
        <p:txBody>
          <a:bodyPr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100" dirty="0" err="1"/>
              <a:t>Forside</a:t>
            </a:r>
            <a:endParaRPr lang="en-US" sz="1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/>
              <a:t>Resumé (abstract)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/>
              <a:t>Indholdsfortegnelse</a:t>
            </a:r>
            <a:endParaRPr lang="en-US" sz="1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/>
              <a:t>Introduktion</a:t>
            </a:r>
            <a:endParaRPr lang="en-US" sz="11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Indledning</a:t>
            </a:r>
            <a:endParaRPr lang="en-US" sz="1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</a:rPr>
              <a:t>Background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Problemformulering</a:t>
            </a:r>
            <a:endParaRPr lang="en-US" sz="1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Undersøgelsesspørgsmål</a:t>
            </a:r>
            <a:endParaRPr lang="en-US" sz="1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Afgrænsning</a:t>
            </a:r>
            <a:endParaRPr lang="en-US" sz="1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Begrebsafklaring</a:t>
            </a:r>
            <a:endParaRPr lang="en-US" sz="1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/>
              <a:t>Teori</a:t>
            </a:r>
            <a:endParaRPr lang="en-US" sz="11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Litteraturgennemgang</a:t>
            </a:r>
            <a:r>
              <a:rPr lang="en-US" sz="1100" dirty="0"/>
              <a:t> (review)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Teoretisk</a:t>
            </a:r>
            <a:r>
              <a:rPr lang="en-US" sz="1100" dirty="0"/>
              <a:t> framework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/>
              <a:t>Metodologi</a:t>
            </a:r>
            <a:endParaRPr lang="en-US" sz="11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Videnskabsfilosofi</a:t>
            </a:r>
            <a:endParaRPr lang="en-US" sz="1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Undersøgelsesdesign</a:t>
            </a:r>
            <a:endParaRPr lang="en-US" sz="1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Metoder</a:t>
            </a:r>
            <a:endParaRPr lang="en-US" sz="11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Etiske</a:t>
            </a:r>
            <a:r>
              <a:rPr lang="en-US" sz="1100" dirty="0"/>
              <a:t> reflektioner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100" dirty="0" err="1"/>
              <a:t>Kvalitetsvurdering</a:t>
            </a:r>
            <a:endParaRPr lang="en-US" sz="1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/>
              <a:t>Analyse</a:t>
            </a:r>
            <a:endParaRPr lang="en-US" sz="1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/>
              <a:t>Diskussion</a:t>
            </a:r>
            <a:endParaRPr lang="en-US" sz="1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200" b="1" dirty="0" err="1"/>
              <a:t>Konklusion</a:t>
            </a:r>
            <a:endParaRPr lang="en-US" sz="1200" b="1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/>
              <a:t>Referencer</a:t>
            </a:r>
            <a:endParaRPr lang="en-US" sz="11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100" dirty="0" err="1"/>
              <a:t>Bilag</a:t>
            </a:r>
            <a:endParaRPr lang="en-US" sz="1100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CDDCD3-1CB1-9A64-42C3-EB40C3DF28C0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rtl="0"/>
            <a:r>
              <a:rPr lang="da-DK" noProof="0"/>
              <a:t>Version 1.1 (2023)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D6E15-3CCC-55F7-6389-6C5CBBAA0958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rtl="0"/>
            <a:endParaRPr lang="da-DK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C6CCF5-153A-FDA6-B9E4-D4035E332A7C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rtl="0"/>
            <a:fld id="{B5CEABB6-07DC-46E8-9B57-56EC44A396E5}" type="slidenum">
              <a:rPr lang="da-DK" noProof="0" smtClean="0"/>
              <a:t>19</a:t>
            </a:fld>
            <a:endParaRPr lang="da-DK" noProof="0"/>
          </a:p>
        </p:txBody>
      </p:sp>
      <p:sp>
        <p:nvSpPr>
          <p:cNvPr id="6" name="Left Brace 5">
            <a:extLst>
              <a:ext uri="{FF2B5EF4-FFF2-40B4-BE49-F238E27FC236}">
                <a16:creationId xmlns:a16="http://schemas.microsoft.com/office/drawing/2014/main" id="{E57F71AB-388B-689D-A793-8BD1E0D35631}"/>
              </a:ext>
            </a:extLst>
          </p:cNvPr>
          <p:cNvSpPr/>
          <p:nvPr/>
        </p:nvSpPr>
        <p:spPr>
          <a:xfrm>
            <a:off x="3994951" y="840921"/>
            <a:ext cx="816964" cy="3531394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7969EC9-81BA-A66E-A399-ACA6D8A2CF64}"/>
              </a:ext>
            </a:extLst>
          </p:cNvPr>
          <p:cNvSpPr txBox="1"/>
          <p:nvPr/>
        </p:nvSpPr>
        <p:spPr>
          <a:xfrm>
            <a:off x="2053652" y="2111136"/>
            <a:ext cx="2016177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dirty="0"/>
              <a:t>1 studerende 30 sider</a:t>
            </a:r>
            <a:br>
              <a:rPr lang="da-DK" dirty="0"/>
            </a:br>
            <a:r>
              <a:rPr lang="da-DK" dirty="0"/>
              <a:t>2 studerende 45 sider</a:t>
            </a:r>
          </a:p>
          <a:p>
            <a:r>
              <a:rPr lang="da-DK" dirty="0"/>
              <a:t>3 studerende 60 sider</a:t>
            </a:r>
          </a:p>
        </p:txBody>
      </p:sp>
    </p:spTree>
    <p:extLst>
      <p:ext uri="{BB962C8B-B14F-4D97-AF65-F5344CB8AC3E}">
        <p14:creationId xmlns:p14="http://schemas.microsoft.com/office/powerpoint/2010/main" val="12218488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F3AC2-03BA-446D-9DCA-36273590E3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råd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0E9CE6-3682-43CF-B81A-FB17AAC7C35E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lnSpc>
                <a:spcPct val="140000"/>
              </a:lnSpc>
            </a:pPr>
            <a:r>
              <a:rPr lang="da-DK" sz="1600" dirty="0"/>
              <a:t>Start i god tid!</a:t>
            </a:r>
          </a:p>
          <a:p>
            <a:pPr>
              <a:lnSpc>
                <a:spcPct val="140000"/>
              </a:lnSpc>
            </a:pPr>
            <a:r>
              <a:rPr lang="da-DK" sz="1600" dirty="0"/>
              <a:t>Skrivearbejdet starter ikke med Introduktionen og slutter ikke med Konklusionen</a:t>
            </a:r>
          </a:p>
          <a:p>
            <a:pPr>
              <a:lnSpc>
                <a:spcPct val="140000"/>
              </a:lnSpc>
            </a:pPr>
            <a:r>
              <a:rPr lang="da-DK" sz="1600" dirty="0"/>
              <a:t>Lav nogle faste rammer for arbejdsprocessen og vær realistisk</a:t>
            </a:r>
          </a:p>
          <a:p>
            <a:pPr>
              <a:lnSpc>
                <a:spcPct val="140000"/>
              </a:lnSpc>
            </a:pPr>
            <a:r>
              <a:rPr lang="da-DK" sz="1600" dirty="0"/>
              <a:t>Gå ikke i panik hvis det hele virker kaotisk i starten – strukturen kommer løbende</a:t>
            </a:r>
          </a:p>
          <a:p>
            <a:pPr>
              <a:lnSpc>
                <a:spcPct val="140000"/>
              </a:lnSpc>
            </a:pPr>
            <a:r>
              <a:rPr lang="da-DK" sz="1600" dirty="0"/>
              <a:t>Overhold formalia og pas på plagiat</a:t>
            </a:r>
          </a:p>
          <a:p>
            <a:pPr>
              <a:lnSpc>
                <a:spcPct val="140000"/>
              </a:lnSpc>
            </a:pPr>
            <a:r>
              <a:rPr lang="da-DK" sz="1600" dirty="0"/>
              <a:t>Husk kritisk refleksion og underbyg dine argumenter grundigt</a:t>
            </a:r>
          </a:p>
          <a:p>
            <a:pPr>
              <a:lnSpc>
                <a:spcPct val="140000"/>
              </a:lnSpc>
            </a:pPr>
            <a:r>
              <a:rPr lang="da-DK" sz="1600" dirty="0"/>
              <a:t>Husk at afsætte tid til korrektur og finjustering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78DE5-B463-45A2-A81A-EFD1BAF714E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EE38BAB8-5A15-4F8C-9CF7-0AA5F321AA74}" type="datetime1">
              <a:rPr lang="en-GB" smtClean="0"/>
              <a:pPr/>
              <a:t>08/04/2026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D402EF-356D-474A-BDD7-48497F1A801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0F1CE-FFA2-44A9-BCE2-CC9697068FD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31102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EF626-F7D8-4B88-439A-4DA8817E7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23" y="741216"/>
            <a:ext cx="8214434" cy="525780"/>
          </a:xfrm>
        </p:spPr>
        <p:txBody>
          <a:bodyPr/>
          <a:lstStyle/>
          <a:p>
            <a:r>
              <a:rPr lang="da-DK" sz="2200" dirty="0"/>
              <a:t>Vigtige datoer for aflevering af bachelorprojekter i </a:t>
            </a:r>
            <a:r>
              <a:rPr lang="da-DK" sz="2200" dirty="0">
                <a:highlight>
                  <a:srgbClr val="FFFF00"/>
                </a:highlight>
              </a:rPr>
              <a:t>foråret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DB994-1EE3-1436-4ED3-4532D623830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a-DK" sz="1600" dirty="0"/>
              <a:t>Tilmelding af fag mellem 20. og 30. november</a:t>
            </a:r>
          </a:p>
          <a:p>
            <a:endParaRPr lang="da-DK" sz="1200" dirty="0"/>
          </a:p>
          <a:p>
            <a:r>
              <a:rPr lang="da-DK" sz="1600" dirty="0"/>
              <a:t>Indmelding af emne via blanket senest den 1. november</a:t>
            </a:r>
          </a:p>
          <a:p>
            <a:endParaRPr lang="da-DK" sz="1200" dirty="0"/>
          </a:p>
          <a:p>
            <a:r>
              <a:rPr lang="da-DK" sz="1600" dirty="0">
                <a:effectLst/>
                <a:ea typeface="Calibri" panose="020F0502020204030204" pitchFamily="34" charset="0"/>
              </a:rPr>
              <a:t>Vejledere tildeles typisk inden 1. december, men kan forekomme frem til februar</a:t>
            </a:r>
          </a:p>
          <a:p>
            <a:endParaRPr lang="da-DK" sz="1200" dirty="0"/>
          </a:p>
          <a:p>
            <a:r>
              <a:rPr lang="da-DK" sz="1600" dirty="0"/>
              <a:t>Problemformulering og foreløbig arbejdstitel godkendes af vejleder via blanket senest den 1. marts</a:t>
            </a:r>
          </a:p>
          <a:p>
            <a:endParaRPr lang="da-DK" sz="1200" dirty="0"/>
          </a:p>
          <a:p>
            <a:r>
              <a:rPr lang="da-DK" sz="1600" dirty="0"/>
              <a:t>Aflevering af projekt i uge 21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FB07D-D5E5-C60A-FCC2-D7FE5078724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DE648-450A-44AA-B6BB-91E32B74AC42}" type="datetime1">
              <a:rPr lang="en-GB" smtClean="0"/>
              <a:t>08/04/2026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919FE-404C-7F72-F7D4-9D401BC6605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D2F24-7F89-BA30-CC33-81F91A0DE7B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21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376854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EF626-F7D8-4B88-439A-4DA8817E77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a-DK" sz="2200" dirty="0"/>
              <a:t>Vigtige datoer for aflevering af bachelorprojekter i </a:t>
            </a:r>
            <a:r>
              <a:rPr lang="da-DK" sz="2200" dirty="0">
                <a:highlight>
                  <a:srgbClr val="FFFF00"/>
                </a:highlight>
              </a:rPr>
              <a:t>efteråret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4DB994-1EE3-1436-4ED3-4532D623830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da-DK" sz="1600" dirty="0"/>
              <a:t>Tilmelding af fag mellem 20. og 30. maj</a:t>
            </a:r>
          </a:p>
          <a:p>
            <a:endParaRPr lang="da-DK" sz="1200" dirty="0"/>
          </a:p>
          <a:p>
            <a:r>
              <a:rPr lang="da-DK" sz="1600" dirty="0"/>
              <a:t>Indmelding af emne via blanket senest den 1. maj</a:t>
            </a:r>
          </a:p>
          <a:p>
            <a:endParaRPr lang="da-DK" sz="1200" dirty="0"/>
          </a:p>
          <a:p>
            <a:r>
              <a:rPr lang="da-DK" sz="1600" dirty="0">
                <a:effectLst/>
                <a:ea typeface="Calibri" panose="020F0502020204030204" pitchFamily="34" charset="0"/>
              </a:rPr>
              <a:t>Vejledere tildeles typisk inden 1. juni, men kan forekomme frem til september</a:t>
            </a:r>
          </a:p>
          <a:p>
            <a:endParaRPr lang="da-DK" sz="1200" dirty="0"/>
          </a:p>
          <a:p>
            <a:r>
              <a:rPr lang="da-DK" sz="1600" dirty="0"/>
              <a:t>Problemformulering og foreløbig arbejdstitel godkendes af vejleder via blanket senest den 1. oktober</a:t>
            </a:r>
          </a:p>
          <a:p>
            <a:endParaRPr lang="da-DK" sz="1200" dirty="0"/>
          </a:p>
          <a:p>
            <a:r>
              <a:rPr lang="da-DK" sz="1600" dirty="0"/>
              <a:t>Aflevering af projekt i uge 50/51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5FB07D-D5E5-C60A-FCC2-D7FE5078724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53DE648-450A-44AA-B6BB-91E32B74AC42}" type="datetime1">
              <a:rPr lang="en-GB" smtClean="0"/>
              <a:t>08/04/2026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919FE-404C-7F72-F7D4-9D401BC6605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3D2F24-7F89-BA30-CC33-81F91A0DE7B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57394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C3BBDDE5-36A5-B6D2-6AC1-32C96821A51E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852554876"/>
              </p:ext>
            </p:extLst>
          </p:nvPr>
        </p:nvGraphicFramePr>
        <p:xfrm>
          <a:off x="311150" y="702129"/>
          <a:ext cx="8213725" cy="4041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52280-0840-439E-95E5-EB9AA6BED3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5184000"/>
            <a:ext cx="0" cy="0"/>
          </a:xfrm>
        </p:spPr>
        <p:txBody>
          <a:bodyPr/>
          <a:lstStyle/>
          <a:p>
            <a:fld id="{74B427C4-28A3-4F1F-9644-A0F1CA998D69}" type="datetime1">
              <a:rPr lang="en-GB" smtClean="0"/>
              <a:pPr/>
              <a:t>08/04/2026</a:t>
            </a:fld>
            <a:endParaRPr lang="en-GB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C95E6D5-50A6-6120-C709-71033DF21C0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4D064-A07F-42CF-8D75-E022D49B481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0" y="5184000"/>
            <a:ext cx="0" cy="0"/>
          </a:xfrm>
        </p:spPr>
        <p:txBody>
          <a:bodyPr/>
          <a:lstStyle/>
          <a:p>
            <a:fld id="{45D37B1E-C366-494F-A587-962AD9AABC83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77309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6DC90-D81F-B4FA-1969-4D3CC6EAA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23" y="985739"/>
            <a:ext cx="4116197" cy="3106340"/>
          </a:xfrm>
        </p:spPr>
        <p:txBody>
          <a:bodyPr/>
          <a:lstStyle/>
          <a:p>
            <a:pPr algn="ctr"/>
            <a:r>
              <a:rPr lang="da-DK" dirty="0"/>
              <a:t>Samarbejde med en virksomhed/organisation om BA – er det en god idé? Og hvordan gør man?</a:t>
            </a:r>
            <a:br>
              <a:rPr lang="da-DK" dirty="0"/>
            </a:br>
            <a:br>
              <a:rPr lang="da-DK" dirty="0"/>
            </a:br>
            <a:r>
              <a:rPr lang="da-DK" sz="2100" dirty="0">
                <a:solidFill>
                  <a:srgbClr val="0070C0"/>
                </a:solidFill>
              </a:rPr>
              <a:t>SDU RIO kan hjælpe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2FAC4-7F5E-46DC-8621-CFC297202B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685800">
              <a:buClrTx/>
            </a:pPr>
            <a:fld id="{5E07C938-A8FC-4945-8409-40855F9CE8A7}" type="datetime1">
              <a:rPr lang="da-DK" kern="1200">
                <a:ea typeface="+mn-ea"/>
                <a:cs typeface="+mn-cs"/>
              </a:rPr>
              <a:pPr defTabSz="685800">
                <a:buClrTx/>
              </a:pPr>
              <a:t>08-04-2026</a:t>
            </a:fld>
            <a:endParaRPr lang="da-DK" kern="1200" dirty="0">
              <a:ea typeface="+mn-ea"/>
              <a:cs typeface="+mn-cs"/>
            </a:endParaRPr>
          </a:p>
        </p:txBody>
      </p:sp>
      <p:pic>
        <p:nvPicPr>
          <p:cNvPr id="1028" name="Picture 4" descr="Collaborating with the PPA - Living Well with Pain">
            <a:extLst>
              <a:ext uri="{FF2B5EF4-FFF2-40B4-BE49-F238E27FC236}">
                <a16:creationId xmlns:a16="http://schemas.microsoft.com/office/drawing/2014/main" id="{211DE2DB-1037-196E-99B8-84A63ACDF53A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4" r="23614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7931048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D80A7F8-8644-406B-9D7A-08950ADFC1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61939" y="457343"/>
            <a:ext cx="3510000" cy="895253"/>
          </a:xfrm>
        </p:spPr>
        <p:txBody>
          <a:bodyPr anchor="t">
            <a:normAutofit/>
          </a:bodyPr>
          <a:lstStyle/>
          <a:p>
            <a:pPr algn="ctr"/>
            <a:r>
              <a:rPr lang="da-DK" u="sng" dirty="0"/>
              <a:t>WHY</a:t>
            </a:r>
            <a:r>
              <a:rPr lang="da-DK" dirty="0"/>
              <a:t> </a:t>
            </a:r>
            <a:r>
              <a:rPr lang="da-DK" dirty="0" err="1"/>
              <a:t>should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</a:t>
            </a:r>
            <a:r>
              <a:rPr lang="da-DK" dirty="0" err="1"/>
              <a:t>collaborate</a:t>
            </a:r>
            <a:r>
              <a:rPr lang="da-DK" dirty="0"/>
              <a:t>?</a:t>
            </a:r>
          </a:p>
        </p:txBody>
      </p:sp>
      <p:sp>
        <p:nvSpPr>
          <p:cNvPr id="71" name="Text Placeholder 2">
            <a:extLst>
              <a:ext uri="{FF2B5EF4-FFF2-40B4-BE49-F238E27FC236}">
                <a16:creationId xmlns:a16="http://schemas.microsoft.com/office/drawing/2014/main" id="{6E551523-EC0B-1643-679F-F35810378EB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27383" y="1436298"/>
            <a:ext cx="4615715" cy="2614148"/>
          </a:xfrm>
        </p:spPr>
        <p:txBody>
          <a:bodyPr/>
          <a:lstStyle/>
          <a:p>
            <a:endParaRPr lang="en-US" sz="1500" dirty="0"/>
          </a:p>
          <a:p>
            <a:r>
              <a:rPr lang="en-US" sz="1500" dirty="0" err="1"/>
              <a:t>Kombiner</a:t>
            </a:r>
            <a:r>
              <a:rPr lang="en-US" sz="1500" dirty="0"/>
              <a:t> </a:t>
            </a:r>
            <a:r>
              <a:rPr lang="en-US" sz="1500" dirty="0" err="1"/>
              <a:t>teori</a:t>
            </a:r>
            <a:r>
              <a:rPr lang="en-US" sz="1500" dirty="0"/>
              <a:t> og </a:t>
            </a:r>
            <a:r>
              <a:rPr lang="en-US" sz="1500" dirty="0" err="1"/>
              <a:t>praksis</a:t>
            </a:r>
            <a:r>
              <a:rPr lang="en-US" sz="1500" dirty="0"/>
              <a:t> – </a:t>
            </a:r>
            <a:r>
              <a:rPr lang="en-US" sz="1500" dirty="0" err="1"/>
              <a:t>skab</a:t>
            </a:r>
            <a:r>
              <a:rPr lang="en-US" sz="1500" dirty="0"/>
              <a:t> </a:t>
            </a:r>
            <a:r>
              <a:rPr lang="en-US" sz="1500" dirty="0" err="1"/>
              <a:t>værdi</a:t>
            </a:r>
            <a:r>
              <a:rPr lang="en-US" sz="1500" dirty="0"/>
              <a:t> med din </a:t>
            </a:r>
            <a:r>
              <a:rPr lang="en-US" sz="1500" dirty="0" err="1"/>
              <a:t>viden</a:t>
            </a:r>
            <a:r>
              <a:rPr lang="en-US" sz="1500" dirty="0"/>
              <a:t> og </a:t>
            </a:r>
            <a:r>
              <a:rPr lang="en-US" sz="1500" dirty="0" err="1"/>
              <a:t>metoder</a:t>
            </a:r>
            <a:endParaRPr lang="en-US" sz="1500" dirty="0"/>
          </a:p>
          <a:p>
            <a:endParaRPr lang="en-US" sz="1500" dirty="0"/>
          </a:p>
          <a:p>
            <a:r>
              <a:rPr lang="en-US" sz="1500" dirty="0" err="1"/>
              <a:t>Udforsk</a:t>
            </a:r>
            <a:r>
              <a:rPr lang="en-US" sz="1500" dirty="0"/>
              <a:t> dig </a:t>
            </a:r>
            <a:r>
              <a:rPr lang="en-US" sz="1500" dirty="0" err="1"/>
              <a:t>selv</a:t>
            </a:r>
            <a:r>
              <a:rPr lang="en-US" sz="1500" dirty="0"/>
              <a:t> </a:t>
            </a:r>
            <a:r>
              <a:rPr lang="en-US" sz="1500" dirty="0" err="1"/>
              <a:t>i</a:t>
            </a:r>
            <a:r>
              <a:rPr lang="en-US" sz="1500" dirty="0"/>
              <a:t> </a:t>
            </a:r>
            <a:r>
              <a:rPr lang="en-US" sz="1500" dirty="0" err="1"/>
              <a:t>en</a:t>
            </a:r>
            <a:r>
              <a:rPr lang="en-US" sz="1500" dirty="0"/>
              <a:t> </a:t>
            </a:r>
            <a:r>
              <a:rPr lang="en-US" sz="1500" dirty="0" err="1"/>
              <a:t>professionel</a:t>
            </a:r>
            <a:r>
              <a:rPr lang="en-US" sz="1500" dirty="0"/>
              <a:t> </a:t>
            </a:r>
            <a:r>
              <a:rPr lang="en-US" sz="1500" dirty="0" err="1"/>
              <a:t>kontekst</a:t>
            </a:r>
            <a:endParaRPr lang="en-US" sz="1500" dirty="0"/>
          </a:p>
          <a:p>
            <a:endParaRPr lang="en-US" sz="1500" dirty="0"/>
          </a:p>
          <a:p>
            <a:r>
              <a:rPr lang="en-US" sz="1500" dirty="0" err="1"/>
              <a:t>Indsaml</a:t>
            </a:r>
            <a:r>
              <a:rPr lang="en-US" sz="1500" dirty="0"/>
              <a:t> data og </a:t>
            </a:r>
            <a:r>
              <a:rPr lang="en-US" sz="1500" dirty="0" err="1"/>
              <a:t>udforsk</a:t>
            </a:r>
            <a:r>
              <a:rPr lang="en-US" sz="1500" dirty="0"/>
              <a:t> </a:t>
            </a:r>
            <a:r>
              <a:rPr lang="en-US" sz="1500" dirty="0" err="1"/>
              <a:t>ny</a:t>
            </a:r>
            <a:r>
              <a:rPr lang="en-US" sz="1500" dirty="0"/>
              <a:t> </a:t>
            </a:r>
            <a:r>
              <a:rPr lang="en-US" sz="1500" dirty="0" err="1"/>
              <a:t>viden</a:t>
            </a:r>
            <a:r>
              <a:rPr lang="en-US" sz="1500" dirty="0"/>
              <a:t> og </a:t>
            </a:r>
            <a:r>
              <a:rPr lang="en-US" sz="1500" dirty="0" err="1"/>
              <a:t>kompetencer</a:t>
            </a:r>
            <a:endParaRPr lang="en-US" sz="1500" dirty="0"/>
          </a:p>
          <a:p>
            <a:endParaRPr lang="en-US" sz="1500" dirty="0"/>
          </a:p>
          <a:p>
            <a:r>
              <a:rPr lang="en-US" sz="1500" dirty="0" err="1"/>
              <a:t>Byg</a:t>
            </a:r>
            <a:r>
              <a:rPr lang="en-US" sz="1500" dirty="0"/>
              <a:t> </a:t>
            </a:r>
            <a:r>
              <a:rPr lang="en-US" sz="1500" dirty="0" err="1"/>
              <a:t>netværk</a:t>
            </a:r>
            <a:r>
              <a:rPr lang="en-US" sz="1500" dirty="0"/>
              <a:t> og </a:t>
            </a:r>
            <a:r>
              <a:rPr lang="en-US" sz="1500" dirty="0" err="1"/>
              <a:t>karrieremuligheder</a:t>
            </a:r>
            <a:endParaRPr lang="en-US" sz="1500" dirty="0"/>
          </a:p>
          <a:p>
            <a:endParaRPr lang="en-US" sz="1500" dirty="0"/>
          </a:p>
          <a:p>
            <a:r>
              <a:rPr lang="en-US" sz="1500" dirty="0"/>
              <a:t>Det </a:t>
            </a:r>
            <a:r>
              <a:rPr lang="en-US" sz="1500" dirty="0" err="1"/>
              <a:t>tæller</a:t>
            </a:r>
            <a:r>
              <a:rPr lang="en-US" sz="1500" dirty="0"/>
              <a:t> </a:t>
            </a:r>
            <a:r>
              <a:rPr lang="en-US" sz="1500" dirty="0" err="1"/>
              <a:t>som</a:t>
            </a:r>
            <a:r>
              <a:rPr lang="en-US" sz="1500" dirty="0"/>
              <a:t> </a:t>
            </a:r>
            <a:r>
              <a:rPr lang="en-US" sz="1500" dirty="0" err="1"/>
              <a:t>erfaring</a:t>
            </a:r>
            <a:r>
              <a:rPr lang="en-US" sz="1500" dirty="0"/>
              <a:t> </a:t>
            </a:r>
            <a:r>
              <a:rPr lang="en-US" sz="1500" dirty="0" err="1"/>
              <a:t>på</a:t>
            </a:r>
            <a:r>
              <a:rPr lang="en-US" sz="1500" dirty="0"/>
              <a:t> </a:t>
            </a:r>
            <a:r>
              <a:rPr lang="en-US" sz="1500" dirty="0" err="1"/>
              <a:t>CV’et</a:t>
            </a:r>
            <a:endParaRPr lang="en-US" sz="1500" dirty="0"/>
          </a:p>
        </p:txBody>
      </p:sp>
      <p:pic>
        <p:nvPicPr>
          <p:cNvPr id="2050" name="Picture 2" descr="Spørgsmålstegn Spørgsmål Svar - Gratis billeder på Pixabay">
            <a:extLst>
              <a:ext uri="{FF2B5EF4-FFF2-40B4-BE49-F238E27FC236}">
                <a16:creationId xmlns:a16="http://schemas.microsoft.com/office/drawing/2014/main" id="{1C387781-8E99-4326-BEB4-EE63E2EA65B2}"/>
              </a:ext>
            </a:extLst>
          </p:cNvPr>
          <p:cNvPicPr>
            <a:picLocks noGrp="1" noChangeAspect="1" noChangeArrowheads="1"/>
          </p:cNvPicPr>
          <p:nvPr>
            <p:ph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433" y="580194"/>
            <a:ext cx="3639868" cy="3639868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3" name="Footer Placeholder 5">
            <a:extLst>
              <a:ext uri="{FF2B5EF4-FFF2-40B4-BE49-F238E27FC236}">
                <a16:creationId xmlns:a16="http://schemas.microsoft.com/office/drawing/2014/main" id="{262A7E39-2653-D716-D5B1-638942436246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5186700" y="4782097"/>
            <a:ext cx="1680324" cy="135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en-US"/>
            </a:defPPr>
            <a:lvl1pPr marL="0" algn="r" defTabSz="685800" rtl="0" eaLnBrk="1" latinLnBrk="0" hangingPunct="1">
              <a:defRPr sz="750" b="0" kern="1200" cap="none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da-DK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A100647-53F8-4048-8A74-753B43B71DE2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5184000"/>
            <a:ext cx="0" cy="0"/>
          </a:xfrm>
        </p:spPr>
        <p:txBody>
          <a:bodyPr/>
          <a:lstStyle/>
          <a:p>
            <a:pPr defTabSz="685800">
              <a:spcAft>
                <a:spcPts val="450"/>
              </a:spcAft>
              <a:buClrTx/>
            </a:pPr>
            <a:fld id="{48800CFC-9EDD-4472-97C7-D7CFE1B1F668}" type="datetime1">
              <a:rPr lang="da-DK" kern="1200">
                <a:ea typeface="+mn-ea"/>
                <a:cs typeface="+mn-cs"/>
              </a:rPr>
              <a:pPr defTabSz="685800">
                <a:spcAft>
                  <a:spcPts val="450"/>
                </a:spcAft>
                <a:buClrTx/>
              </a:pPr>
              <a:t>08-04-2026</a:t>
            </a:fld>
            <a:endParaRPr lang="da-DK" kern="1200">
              <a:ea typeface="+mn-ea"/>
              <a:cs typeface="+mn-cs"/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368105C-8D57-428D-AEB1-AA6241DB767D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5184000"/>
            <a:ext cx="0" cy="0"/>
          </a:xfrm>
        </p:spPr>
        <p:txBody>
          <a:bodyPr/>
          <a:lstStyle/>
          <a:p>
            <a:pPr defTabSz="685800">
              <a:spcAft>
                <a:spcPts val="450"/>
              </a:spcAft>
              <a:buClrTx/>
            </a:pPr>
            <a:fld id="{45D37B1E-C366-494F-A587-962AD9AABC83}" type="slidenum">
              <a:rPr lang="da-DK" kern="1200">
                <a:ea typeface="+mn-ea"/>
                <a:cs typeface="+mn-cs"/>
              </a:rPr>
              <a:pPr defTabSz="685800">
                <a:spcAft>
                  <a:spcPts val="450"/>
                </a:spcAft>
                <a:buClrTx/>
              </a:pPr>
              <a:t>25</a:t>
            </a:fld>
            <a:endParaRPr lang="da-DK" kern="1200"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691E4CF-FABC-A775-D762-C8932EBF36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57343"/>
            <a:ext cx="4901297" cy="34294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0D88BF-64F8-6EA1-C570-E4B496C45A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477" y="494168"/>
            <a:ext cx="5006774" cy="41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76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32C9446-F363-0D50-6CF9-6CF6903E5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1" y="771185"/>
            <a:ext cx="4024700" cy="1176229"/>
          </a:xfrm>
        </p:spPr>
        <p:txBody>
          <a:bodyPr anchor="t">
            <a:normAutofit fontScale="90000"/>
          </a:bodyPr>
          <a:lstStyle/>
          <a:p>
            <a:pPr algn="ctr"/>
            <a:r>
              <a:rPr lang="da-DK" sz="2100" dirty="0"/>
              <a:t>Din vejleder hjælper med de akademiske perspektiver, valg af emne osv.</a:t>
            </a:r>
            <a:br>
              <a:rPr lang="da-DK" sz="2400" dirty="0"/>
            </a:br>
            <a:br>
              <a:rPr lang="da-DK" sz="2400" dirty="0"/>
            </a:br>
            <a:br>
              <a:rPr lang="da-DK" sz="2400" dirty="0"/>
            </a:br>
            <a:endParaRPr lang="da-DK" sz="2400" dirty="0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F7B4E11-EE0F-A09C-BF29-03AFF1797DC4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defTabSz="685800">
              <a:spcAft>
                <a:spcPts val="450"/>
              </a:spcAft>
              <a:buClrTx/>
            </a:pPr>
            <a:fld id="{580ED9E9-BF5A-4842-9073-0FB041FD600F}" type="datetime1">
              <a:rPr lang="da-DK" kern="1200">
                <a:ea typeface="+mn-ea"/>
                <a:cs typeface="+mn-cs"/>
              </a:rPr>
              <a:pPr defTabSz="685800">
                <a:spcAft>
                  <a:spcPts val="450"/>
                </a:spcAft>
                <a:buClrTx/>
              </a:pPr>
              <a:t>08-04-2026</a:t>
            </a:fld>
            <a:endParaRPr lang="da-DK" kern="1200">
              <a:ea typeface="+mn-ea"/>
              <a:cs typeface="+mn-cs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5C0E23E9-17CE-EDF1-0EF4-A45AECB14B3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defTabSz="685800">
              <a:spcAft>
                <a:spcPts val="450"/>
              </a:spcAft>
              <a:buClrTx/>
            </a:pPr>
            <a:fld id="{45D37B1E-C366-494F-A587-962AD9AABC83}" type="slidenum">
              <a:rPr lang="da-DK" kern="1200">
                <a:ea typeface="+mn-ea"/>
                <a:cs typeface="+mn-cs"/>
              </a:rPr>
              <a:pPr defTabSz="685800">
                <a:spcAft>
                  <a:spcPts val="450"/>
                </a:spcAft>
                <a:buClrTx/>
              </a:pPr>
              <a:t>26</a:t>
            </a:fld>
            <a:endParaRPr lang="da-DK" kern="1200">
              <a:ea typeface="+mn-ea"/>
              <a:cs typeface="+mn-cs"/>
            </a:endParaRPr>
          </a:p>
        </p:txBody>
      </p:sp>
      <p:graphicFrame>
        <p:nvGraphicFramePr>
          <p:cNvPr id="7" name="Pladsholder til indhold 2">
            <a:extLst>
              <a:ext uri="{FF2B5EF4-FFF2-40B4-BE49-F238E27FC236}">
                <a16:creationId xmlns:a16="http://schemas.microsoft.com/office/drawing/2014/main" id="{D207F700-FA69-9C29-B59C-D30EF545C276}"/>
              </a:ext>
            </a:extLst>
          </p:cNvPr>
          <p:cNvGraphicFramePr>
            <a:graphicFrameLocks noGrp="1"/>
          </p:cNvGraphicFramePr>
          <p:nvPr>
            <p:ph sz="quarter" idx="19"/>
          </p:nvPr>
        </p:nvGraphicFramePr>
        <p:xfrm>
          <a:off x="4617000" y="771184"/>
          <a:ext cx="3912300" cy="3619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kstfelt 2">
            <a:extLst>
              <a:ext uri="{FF2B5EF4-FFF2-40B4-BE49-F238E27FC236}">
                <a16:creationId xmlns:a16="http://schemas.microsoft.com/office/drawing/2014/main" id="{2955FE70-BAA2-2EBA-529E-3F0AD9ACD5D3}"/>
              </a:ext>
            </a:extLst>
          </p:cNvPr>
          <p:cNvSpPr txBox="1"/>
          <p:nvPr/>
        </p:nvSpPr>
        <p:spPr>
          <a:xfrm>
            <a:off x="362309" y="2571750"/>
            <a:ext cx="39123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685800">
              <a:buClrTx/>
            </a:pPr>
            <a:r>
              <a:rPr lang="da-DK" sz="2400" b="1" kern="1200" dirty="0">
                <a:ea typeface="+mn-ea"/>
                <a:cs typeface="+mn-cs"/>
              </a:rPr>
              <a:t>RIO kan hjælpe med:</a:t>
            </a:r>
          </a:p>
        </p:txBody>
      </p:sp>
    </p:spTree>
    <p:extLst>
      <p:ext uri="{BB962C8B-B14F-4D97-AF65-F5344CB8AC3E}">
        <p14:creationId xmlns:p14="http://schemas.microsoft.com/office/powerpoint/2010/main" val="150722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F88ED4-8D99-44DB-9C91-5FAC2FD612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023" y="363617"/>
            <a:ext cx="8214434" cy="529352"/>
          </a:xfrm>
        </p:spPr>
        <p:txBody>
          <a:bodyPr/>
          <a:lstStyle/>
          <a:p>
            <a:pPr algn="ctr"/>
            <a:r>
              <a:rPr lang="da-DK" dirty="0" err="1"/>
              <a:t>Where</a:t>
            </a:r>
            <a:r>
              <a:rPr lang="da-DK" dirty="0"/>
              <a:t> </a:t>
            </a:r>
            <a:r>
              <a:rPr lang="da-DK" dirty="0" err="1"/>
              <a:t>can</a:t>
            </a:r>
            <a:r>
              <a:rPr lang="da-DK" dirty="0"/>
              <a:t> </a:t>
            </a:r>
            <a:r>
              <a:rPr lang="da-DK" dirty="0" err="1"/>
              <a:t>you</a:t>
            </a:r>
            <a:r>
              <a:rPr lang="da-DK" dirty="0"/>
              <a:t> find </a:t>
            </a:r>
            <a:r>
              <a:rPr lang="da-DK" dirty="0" err="1"/>
              <a:t>organizations</a:t>
            </a:r>
            <a:r>
              <a:rPr lang="da-DK" dirty="0"/>
              <a:t>?</a:t>
            </a:r>
          </a:p>
        </p:txBody>
      </p:sp>
      <p:graphicFrame>
        <p:nvGraphicFramePr>
          <p:cNvPr id="7" name="Pladsholder til indhold 6">
            <a:extLst>
              <a:ext uri="{FF2B5EF4-FFF2-40B4-BE49-F238E27FC236}">
                <a16:creationId xmlns:a16="http://schemas.microsoft.com/office/drawing/2014/main" id="{8FA3E4C3-E140-476A-A7D9-27D7D6812818}"/>
              </a:ext>
            </a:extLst>
          </p:cNvPr>
          <p:cNvGraphicFramePr>
            <a:graphicFrameLocks noGrp="1"/>
          </p:cNvGraphicFramePr>
          <p:nvPr>
            <p:ph sz="quarter" idx="13"/>
          </p:nvPr>
        </p:nvGraphicFramePr>
        <p:xfrm>
          <a:off x="310441" y="1484710"/>
          <a:ext cx="8214122" cy="2889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1E0488E-05C1-4BEE-8D3C-7FE6E90E66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defTabSz="685800">
              <a:buClrTx/>
            </a:pPr>
            <a:fld id="{22116A72-1FB8-43B2-B897-BBD8004F64CA}" type="datetime1">
              <a:rPr lang="da-DK" kern="1200">
                <a:ea typeface="+mn-ea"/>
                <a:cs typeface="+mn-cs"/>
              </a:rPr>
              <a:pPr defTabSz="685800">
                <a:buClrTx/>
              </a:pPr>
              <a:t>08-04-2026</a:t>
            </a:fld>
            <a:endParaRPr lang="da-DK" kern="1200" dirty="0">
              <a:ea typeface="+mn-ea"/>
              <a:cs typeface="+mn-cs"/>
            </a:endParaRPr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E900B247-7366-4FCF-926C-87D336F5A6C7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defTabSz="685800">
              <a:buClrTx/>
            </a:pPr>
            <a:endParaRPr lang="da-DK" sz="1350" kern="1200" dirty="0">
              <a:ea typeface="+mn-ea"/>
              <a:cs typeface="+mn-cs"/>
            </a:endParaRPr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F7EBA9A-CD7A-47C6-AD0F-6157FE451B98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defTabSz="685800">
              <a:buClrTx/>
            </a:pPr>
            <a:fld id="{45D37B1E-C366-494F-A587-962AD9AABC83}" type="slidenum">
              <a:rPr lang="da-DK" kern="1200">
                <a:ea typeface="+mn-ea"/>
                <a:cs typeface="+mn-cs"/>
              </a:rPr>
              <a:pPr defTabSz="685800">
                <a:buClrTx/>
              </a:pPr>
              <a:t>27</a:t>
            </a:fld>
            <a:endParaRPr lang="da-DK" kern="12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111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8800DD-2BBF-7282-8AAD-376BA799E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SDU Jobbank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7BA332EF-DCCB-256C-790D-5D2F8AFAD74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defTabSz="685800">
              <a:buClrTx/>
            </a:pPr>
            <a:fld id="{2AC2DF78-F954-46F1-ABAB-D1411B39DA00}" type="datetime1">
              <a:rPr lang="da-DK" kern="1200">
                <a:ea typeface="+mn-ea"/>
                <a:cs typeface="+mn-cs"/>
              </a:rPr>
              <a:pPr defTabSz="685800">
                <a:buClrTx/>
              </a:pPr>
              <a:t>08-04-2026</a:t>
            </a:fld>
            <a:endParaRPr lang="da-DK" kern="1200" dirty="0">
              <a:ea typeface="+mn-ea"/>
              <a:cs typeface="+mn-cs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D72304B1-502E-69E2-E10A-5482B62CA0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defTabSz="685800">
              <a:buClrTx/>
            </a:pPr>
            <a:fld id="{45D37B1E-C366-494F-A587-962AD9AABC83}" type="slidenum">
              <a:rPr lang="da-DK" kern="1200">
                <a:ea typeface="+mn-ea"/>
                <a:cs typeface="+mn-cs"/>
              </a:rPr>
              <a:pPr defTabSz="685800">
                <a:buClrTx/>
              </a:pPr>
              <a:t>28</a:t>
            </a:fld>
            <a:endParaRPr lang="da-DK" kern="1200" dirty="0">
              <a:ea typeface="+mn-ea"/>
              <a:cs typeface="+mn-cs"/>
            </a:endParaRPr>
          </a:p>
        </p:txBody>
      </p:sp>
      <p:pic>
        <p:nvPicPr>
          <p:cNvPr id="2050" name="Picture 2" descr="Job &amp; Karriere">
            <a:extLst>
              <a:ext uri="{FF2B5EF4-FFF2-40B4-BE49-F238E27FC236}">
                <a16:creationId xmlns:a16="http://schemas.microsoft.com/office/drawing/2014/main" id="{F19FF3EE-97ED-9DAF-5A35-755CD995063A}"/>
              </a:ext>
            </a:extLst>
          </p:cNvPr>
          <p:cNvPicPr>
            <a:picLocks noGrp="1" noChangeAspect="1" noChangeArrowheads="1"/>
          </p:cNvPicPr>
          <p:nvPr>
            <p:ph sz="quarter" idx="19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060" y="1521277"/>
            <a:ext cx="3622907" cy="22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felt 6">
            <a:extLst>
              <a:ext uri="{FF2B5EF4-FFF2-40B4-BE49-F238E27FC236}">
                <a16:creationId xmlns:a16="http://schemas.microsoft.com/office/drawing/2014/main" id="{F32E077B-D55A-CCB0-00C6-8A71B627995E}"/>
              </a:ext>
            </a:extLst>
          </p:cNvPr>
          <p:cNvSpPr txBox="1"/>
          <p:nvPr/>
        </p:nvSpPr>
        <p:spPr>
          <a:xfrm>
            <a:off x="3168586" y="3895424"/>
            <a:ext cx="2421327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buClrTx/>
            </a:pPr>
            <a:r>
              <a:rPr lang="da-DK" sz="1350" kern="1200" dirty="0">
                <a:ea typeface="+mn-ea"/>
                <a:cs typeface="+mn-cs"/>
                <a:hlinkClick r:id="rId3"/>
              </a:rPr>
              <a:t>https://connect.jobteaser.com</a:t>
            </a:r>
            <a:endParaRPr lang="da-DK" sz="1350" kern="1200" dirty="0">
              <a:ea typeface="+mn-ea"/>
              <a:cs typeface="+mn-cs"/>
            </a:endParaRPr>
          </a:p>
          <a:p>
            <a:pPr defTabSz="685800">
              <a:buClrTx/>
            </a:pPr>
            <a:endParaRPr lang="da-DK" sz="1350" kern="1200" dirty="0"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10469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16F232A-E7EC-02A2-43E9-B10DE9C75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800" y="771185"/>
            <a:ext cx="8221500" cy="503975"/>
          </a:xfrm>
        </p:spPr>
        <p:txBody>
          <a:bodyPr anchor="t">
            <a:normAutofit/>
          </a:bodyPr>
          <a:lstStyle/>
          <a:p>
            <a:pPr algn="ctr"/>
            <a:r>
              <a:rPr lang="da-DK" dirty="0"/>
              <a:t>Hvor kan I få hjælpen?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06167E0-7F85-B27D-889E-5EB80FFB36B0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defTabSz="685800">
              <a:spcAft>
                <a:spcPts val="450"/>
              </a:spcAft>
              <a:buClrTx/>
            </a:pPr>
            <a:fld id="{15AE6085-FA94-4E66-A5F1-60EE487BDD74}" type="datetime1">
              <a:rPr lang="da-DK" kern="1200">
                <a:ea typeface="+mn-ea"/>
                <a:cs typeface="+mn-cs"/>
              </a:rPr>
              <a:pPr defTabSz="685800">
                <a:spcAft>
                  <a:spcPts val="450"/>
                </a:spcAft>
                <a:buClrTx/>
              </a:pPr>
              <a:t>08-04-2026</a:t>
            </a:fld>
            <a:endParaRPr lang="da-DK" kern="1200">
              <a:ea typeface="+mn-ea"/>
              <a:cs typeface="+mn-cs"/>
            </a:endParaRPr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48ADA930-D0D1-812A-68E7-96ECB3B644F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 defTabSz="685800">
              <a:spcAft>
                <a:spcPts val="450"/>
              </a:spcAft>
              <a:buClrTx/>
            </a:pPr>
            <a:fld id="{45D37B1E-C366-494F-A587-962AD9AABC83}" type="slidenum">
              <a:rPr lang="da-DK" kern="1200">
                <a:ea typeface="+mn-ea"/>
                <a:cs typeface="+mn-cs"/>
              </a:rPr>
              <a:pPr defTabSz="685800">
                <a:spcAft>
                  <a:spcPts val="450"/>
                </a:spcAft>
                <a:buClrTx/>
              </a:pPr>
              <a:t>29</a:t>
            </a:fld>
            <a:endParaRPr lang="da-DK" kern="1200">
              <a:ea typeface="+mn-ea"/>
              <a:cs typeface="+mn-cs"/>
            </a:endParaRPr>
          </a:p>
        </p:txBody>
      </p:sp>
      <p:graphicFrame>
        <p:nvGraphicFramePr>
          <p:cNvPr id="7" name="Pladsholder til indhold 2">
            <a:extLst>
              <a:ext uri="{FF2B5EF4-FFF2-40B4-BE49-F238E27FC236}">
                <a16:creationId xmlns:a16="http://schemas.microsoft.com/office/drawing/2014/main" id="{61996870-6084-EECC-5EAC-CF341A30C7F9}"/>
              </a:ext>
            </a:extLst>
          </p:cNvPr>
          <p:cNvGraphicFramePr>
            <a:graphicFrameLocks noGrp="1"/>
          </p:cNvGraphicFramePr>
          <p:nvPr>
            <p:ph sz="quarter" idx="19"/>
          </p:nvPr>
        </p:nvGraphicFramePr>
        <p:xfrm>
          <a:off x="308373" y="1491853"/>
          <a:ext cx="8220928" cy="28983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7966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 descr="A black and white line drawing of hands holding binoculars&#10;&#10;Description automatically generated">
            <a:extLst>
              <a:ext uri="{FF2B5EF4-FFF2-40B4-BE49-F238E27FC236}">
                <a16:creationId xmlns:a16="http://schemas.microsoft.com/office/drawing/2014/main" id="{DE8C32CA-859F-94DA-4F6A-3BE739556D5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6" b="13066"/>
          <a:stretch/>
        </p:blipFill>
        <p:spPr>
          <a:xfrm>
            <a:off x="972904" y="2578358"/>
            <a:ext cx="2279693" cy="2304507"/>
          </a:xfrm>
          <a:prstGeom prst="rect">
            <a:avLst/>
          </a:prstGeom>
        </p:spPr>
      </p:pic>
      <p:pic>
        <p:nvPicPr>
          <p:cNvPr id="32" name="Picture 31" descr="A black and white icon of a paper with a magnifying glass&#10;&#10;Description automatically generated">
            <a:extLst>
              <a:ext uri="{FF2B5EF4-FFF2-40B4-BE49-F238E27FC236}">
                <a16:creationId xmlns:a16="http://schemas.microsoft.com/office/drawing/2014/main" id="{32FBA0F2-EB6C-D2D3-BDD2-2A47ED7908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2" y="609255"/>
            <a:ext cx="3182011" cy="2696751"/>
          </a:xfrm>
          <a:prstGeom prst="rect">
            <a:avLst/>
          </a:prstGeom>
        </p:spPr>
      </p:pic>
      <p:pic>
        <p:nvPicPr>
          <p:cNvPr id="19" name="Picture 18" descr="A black rectangle with white text&#10;&#10;Description automatically generated">
            <a:extLst>
              <a:ext uri="{FF2B5EF4-FFF2-40B4-BE49-F238E27FC236}">
                <a16:creationId xmlns:a16="http://schemas.microsoft.com/office/drawing/2014/main" id="{B34FB6CE-5E19-ED27-6C18-C0C45BE6AD7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7042" y="2770196"/>
            <a:ext cx="2658759" cy="222883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4DB3233A-98A0-B230-A58F-B9B485E1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a-DK" dirty="0"/>
              <a:t>Hvad kan vi hjælpe jer med?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28DFA7-CDD3-4015-A117-B5429AF67A7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 defTabSz="685800">
              <a:buClrTx/>
            </a:pPr>
            <a:fld id="{9F73DAE6-C5C8-4FF6-97FB-A2A45924ED14}" type="datetime1">
              <a:rPr lang="da-DK" kern="1200">
                <a:ea typeface="+mn-ea"/>
                <a:cs typeface="+mn-cs"/>
              </a:rPr>
              <a:pPr defTabSz="685800">
                <a:buClrTx/>
              </a:pPr>
              <a:t>08-04-2026</a:t>
            </a:fld>
            <a:endParaRPr lang="da-DK" kern="1200" dirty="0">
              <a:ea typeface="+mn-ea"/>
              <a:cs typeface="+mn-cs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4B8DA8F-BFE8-D8B3-62EB-CED34EF2F0BC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59300" y="1119180"/>
            <a:ext cx="1508615" cy="1508615"/>
          </a:xfrm>
          <a:prstGeom prst="rect">
            <a:avLst/>
          </a:prstGeom>
        </p:spPr>
      </p:pic>
      <p:sp>
        <p:nvSpPr>
          <p:cNvPr id="2" name="AutoShape 2">
            <a:extLst>
              <a:ext uri="{FF2B5EF4-FFF2-40B4-BE49-F238E27FC236}">
                <a16:creationId xmlns:a16="http://schemas.microsoft.com/office/drawing/2014/main" id="{00730CE9-53D0-892D-F0C5-AE1E7E3EB5A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021444" cy="2021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</a:pPr>
            <a:endParaRPr lang="da-DK" sz="1350" kern="1200">
              <a:ea typeface="+mn-ea"/>
              <a:cs typeface="+mn-cs"/>
            </a:endParaRPr>
          </a:p>
        </p:txBody>
      </p:sp>
      <p:sp>
        <p:nvSpPr>
          <p:cNvPr id="5" name="AutoShape 4">
            <a:extLst>
              <a:ext uri="{FF2B5EF4-FFF2-40B4-BE49-F238E27FC236}">
                <a16:creationId xmlns:a16="http://schemas.microsoft.com/office/drawing/2014/main" id="{CCC84072-E8D0-BD11-9C2F-47D7366C8CC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57700" y="2457450"/>
            <a:ext cx="2425415" cy="2425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</a:pPr>
            <a:endParaRPr lang="da-DK" sz="1350" kern="1200"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FA5A54-BBED-6258-59C6-5410F9448682}"/>
              </a:ext>
            </a:extLst>
          </p:cNvPr>
          <p:cNvSpPr txBox="1"/>
          <p:nvPr/>
        </p:nvSpPr>
        <p:spPr>
          <a:xfrm>
            <a:off x="1202044" y="2654316"/>
            <a:ext cx="118176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>
              <a:buClrTx/>
            </a:pPr>
            <a:r>
              <a:rPr lang="da-DK" sz="1200" b="1" kern="1200" dirty="0">
                <a:ea typeface="+mn-ea"/>
                <a:cs typeface="+mn-cs"/>
              </a:rPr>
              <a:t>CV og ansøgning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FBE3589-EAFF-BEE7-6F45-C2B5317383EA}"/>
              </a:ext>
            </a:extLst>
          </p:cNvPr>
          <p:cNvSpPr txBox="1"/>
          <p:nvPr/>
        </p:nvSpPr>
        <p:spPr>
          <a:xfrm>
            <a:off x="6989333" y="2648872"/>
            <a:ext cx="118176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>
              <a:buClrTx/>
            </a:pPr>
            <a:r>
              <a:rPr lang="da-DK" sz="1200" b="1" kern="1200" dirty="0">
                <a:ea typeface="+mn-ea"/>
                <a:cs typeface="+mn-cs"/>
              </a:rPr>
              <a:t>Kompetencer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847C673-8FF5-487F-B3D6-13A8D568096D}"/>
              </a:ext>
            </a:extLst>
          </p:cNvPr>
          <p:cNvSpPr txBox="1"/>
          <p:nvPr/>
        </p:nvSpPr>
        <p:spPr>
          <a:xfrm>
            <a:off x="600641" y="4262147"/>
            <a:ext cx="235963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>
              <a:buClrTx/>
            </a:pPr>
            <a:r>
              <a:rPr lang="da-DK" sz="1200" b="1" kern="1200" dirty="0">
                <a:ea typeface="+mn-ea"/>
                <a:cs typeface="+mn-cs"/>
              </a:rPr>
              <a:t>Karriereperspektiver i specialet/BA</a:t>
            </a:r>
          </a:p>
          <a:p>
            <a:pPr algn="ctr" defTabSz="685800">
              <a:buClrTx/>
            </a:pPr>
            <a:r>
              <a:rPr lang="da-DK" sz="1200" b="1" kern="1200" dirty="0">
                <a:ea typeface="+mn-ea"/>
                <a:cs typeface="+mn-cs"/>
              </a:rPr>
              <a:t>Projektsamarbejde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EE027CC-7C6A-DDC8-072E-4A6B4930C775}"/>
              </a:ext>
            </a:extLst>
          </p:cNvPr>
          <p:cNvSpPr txBox="1"/>
          <p:nvPr/>
        </p:nvSpPr>
        <p:spPr>
          <a:xfrm>
            <a:off x="6875539" y="4386560"/>
            <a:ext cx="129237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685800">
              <a:buClrTx/>
            </a:pPr>
            <a:r>
              <a:rPr lang="da-DK" sz="1200" b="1" kern="1200" dirty="0">
                <a:ea typeface="+mn-ea"/>
                <a:cs typeface="+mn-cs"/>
              </a:rPr>
              <a:t>Iværksætteri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AA23F07-86C3-48B4-C9A1-5C87AFD058F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35890" y="1976986"/>
            <a:ext cx="1618308" cy="1586420"/>
          </a:xfrm>
          <a:prstGeom prst="rect">
            <a:avLst/>
          </a:prstGeom>
        </p:spPr>
      </p:pic>
    </p:spTree>
    <p:custDataLst>
      <p:custData r:id="rId1"/>
      <p:custData r:id="rId2"/>
    </p:custDataLst>
    <p:extLst>
      <p:ext uri="{BB962C8B-B14F-4D97-AF65-F5344CB8AC3E}">
        <p14:creationId xmlns:p14="http://schemas.microsoft.com/office/powerpoint/2010/main" val="1859388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5" grpId="0"/>
      <p:bldP spid="27" grpId="0"/>
      <p:bldP spid="3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83411BE-8E38-57FB-1526-6EA123D8D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80E14-E581-B441-A1AF-7E7ACCD4B634}" type="datetime1">
              <a:rPr lang="en-GB" smtClean="0"/>
              <a:t>08/04/2026</a:t>
            </a:fld>
            <a:endParaRPr lang="en-GB" dirty="0"/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D69F5900-0E7E-F8AC-8C07-BB43750D02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D37B1E-C366-494F-A587-962AD9AABC83}" type="slidenum">
              <a:rPr lang="en-GB" smtClean="0"/>
              <a:pPr/>
              <a:t>31</a:t>
            </a:fld>
            <a:endParaRPr lang="en-GB" dirty="0"/>
          </a:p>
        </p:txBody>
      </p:sp>
      <p:pic>
        <p:nvPicPr>
          <p:cNvPr id="7" name="Pladsholder til billede 6">
            <a:extLst>
              <a:ext uri="{FF2B5EF4-FFF2-40B4-BE49-F238E27FC236}">
                <a16:creationId xmlns:a16="http://schemas.microsoft.com/office/drawing/2014/main" id="{DAB19C69-C0A4-1E80-1E66-9EF5115747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/>
          <a:srcRect t="18537" b="7837"/>
          <a:stretch/>
        </p:blipFill>
        <p:spPr>
          <a:xfrm>
            <a:off x="306922" y="207440"/>
            <a:ext cx="7358239" cy="3229505"/>
          </a:xfrm>
        </p:spPr>
      </p:pic>
      <p:pic>
        <p:nvPicPr>
          <p:cNvPr id="9" name="Pladsholder til billede 8">
            <a:extLst>
              <a:ext uri="{FF2B5EF4-FFF2-40B4-BE49-F238E27FC236}">
                <a16:creationId xmlns:a16="http://schemas.microsoft.com/office/drawing/2014/main" id="{AC785421-FAB2-93B7-8880-AE88F948FDC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256" r="-54496"/>
          <a:stretch/>
        </p:blipFill>
        <p:spPr>
          <a:xfrm>
            <a:off x="306922" y="3556003"/>
            <a:ext cx="4050948" cy="590804"/>
          </a:xfrm>
        </p:spPr>
      </p:pic>
    </p:spTree>
    <p:extLst>
      <p:ext uri="{BB962C8B-B14F-4D97-AF65-F5344CB8AC3E}">
        <p14:creationId xmlns:p14="http://schemas.microsoft.com/office/powerpoint/2010/main" val="40449349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78353356750592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MPLAFYSLIDEID" val="63778353356750592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NTAINEDIMAGEPATH" val="C:\Users\emknu\AppData\Local\Templafy\AddIns\PowerPointVsto\Kompetenceudvikling.png"/>
</p:tagLst>
</file>

<file path=ppt/theme/theme1.xml><?xml version="1.0" encoding="utf-8"?>
<a:theme xmlns:a="http://schemas.openxmlformats.org/drawingml/2006/main" name="Blank">
  <a:themeElements>
    <a:clrScheme name="SDU">
      <a:dk1>
        <a:srgbClr val="000000"/>
      </a:dk1>
      <a:lt1>
        <a:srgbClr val="FFFFFF"/>
      </a:lt1>
      <a:dk2>
        <a:srgbClr val="7A6040"/>
      </a:dk2>
      <a:lt2>
        <a:srgbClr val="DDCBA4"/>
      </a:lt2>
      <a:accent1>
        <a:srgbClr val="AEB862"/>
      </a:accent1>
      <a:accent2>
        <a:srgbClr val="789D4A"/>
      </a:accent2>
      <a:accent3>
        <a:srgbClr val="F2C75C"/>
      </a:accent3>
      <a:accent4>
        <a:srgbClr val="E07E3C"/>
      </a:accent4>
      <a:accent5>
        <a:srgbClr val="E1BBB4"/>
      </a:accent5>
      <a:accent6>
        <a:srgbClr val="D05A57"/>
      </a:accent6>
      <a:hlink>
        <a:srgbClr val="0563C1"/>
      </a:hlink>
      <a:folHlink>
        <a:srgbClr val="954F72"/>
      </a:folHlink>
    </a:clrScheme>
    <a:fontScheme name="SD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  <a:extLst>
    <a:ext uri="{05A4C25C-085E-4340-85A3-A5531E510DB2}">
      <thm15:themeFamily xmlns:thm15="http://schemas.microsoft.com/office/thememl/2012/main" name="SDU widescreen.potx" id="{1C4F8E8D-0334-4267-96F7-9CAC143C1229}" vid="{6887ADA9-E5D5-4F4B-ACE2-43240691910A}"/>
    </a:ext>
  </a:extLst>
</a:theme>
</file>

<file path=ppt/theme/theme2.xml><?xml version="1.0" encoding="utf-8"?>
<a:theme xmlns:a="http://schemas.openxmlformats.org/drawingml/2006/main" name="1_Blank">
  <a:themeElements>
    <a:clrScheme name="SDU">
      <a:dk1>
        <a:srgbClr val="000000"/>
      </a:dk1>
      <a:lt1>
        <a:srgbClr val="FFFFFF"/>
      </a:lt1>
      <a:dk2>
        <a:srgbClr val="7A6040"/>
      </a:dk2>
      <a:lt2>
        <a:srgbClr val="DDCBA4"/>
      </a:lt2>
      <a:accent1>
        <a:srgbClr val="AEB862"/>
      </a:accent1>
      <a:accent2>
        <a:srgbClr val="789D4A"/>
      </a:accent2>
      <a:accent3>
        <a:srgbClr val="F2C75C"/>
      </a:accent3>
      <a:accent4>
        <a:srgbClr val="E07E3C"/>
      </a:accent4>
      <a:accent5>
        <a:srgbClr val="E1BBB4"/>
      </a:accent5>
      <a:accent6>
        <a:srgbClr val="D05A57"/>
      </a:accent6>
      <a:hlink>
        <a:srgbClr val="0563C1"/>
      </a:hlink>
      <a:folHlink>
        <a:srgbClr val="954F72"/>
      </a:folHlink>
    </a:clrScheme>
    <a:fontScheme name="SD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  <a:extLst>
    <a:ext uri="{05A4C25C-085E-4340-85A3-A5531E510DB2}">
      <thm15:themeFamily xmlns:thm15="http://schemas.microsoft.com/office/thememl/2012/main" name="SDU widescreen.potx" id="{1C4F8E8D-0334-4267-96F7-9CAC143C1229}" vid="{6887ADA9-E5D5-4F4B-ACE2-43240691910A}"/>
    </a:ext>
  </a:extLst>
</a:theme>
</file>

<file path=ppt/theme/theme3.xml><?xml version="1.0" encoding="utf-8"?>
<a:theme xmlns:a="http://schemas.openxmlformats.org/drawingml/2006/main" name="SDU">
  <a:themeElements>
    <a:clrScheme name="SDU">
      <a:dk1>
        <a:srgbClr val="000000"/>
      </a:dk1>
      <a:lt1>
        <a:sysClr val="window" lastClr="FFFFFF"/>
      </a:lt1>
      <a:dk2>
        <a:srgbClr val="7A6040"/>
      </a:dk2>
      <a:lt2>
        <a:srgbClr val="DDCBA4"/>
      </a:lt2>
      <a:accent1>
        <a:srgbClr val="AEB862"/>
      </a:accent1>
      <a:accent2>
        <a:srgbClr val="789D4A"/>
      </a:accent2>
      <a:accent3>
        <a:srgbClr val="F2C75C"/>
      </a:accent3>
      <a:accent4>
        <a:srgbClr val="E07E3C"/>
      </a:accent4>
      <a:accent5>
        <a:srgbClr val="E1BBB4"/>
      </a:accent5>
      <a:accent6>
        <a:srgbClr val="D05A57"/>
      </a:accent6>
      <a:hlink>
        <a:srgbClr val="0563C1"/>
      </a:hlink>
      <a:folHlink>
        <a:srgbClr val="954F72"/>
      </a:folHlink>
    </a:clrScheme>
    <a:fontScheme name="SD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  <a:extLst>
    <a:ext uri="{05A4C25C-085E-4340-85A3-A5531E510DB2}">
      <thm15:themeFamily xmlns:thm15="http://schemas.microsoft.com/office/thememl/2012/main" name="SDU" id="{F00653A6-EDC9-4A26-A101-22DCF11D94E2}" vid="{4BE6CC0C-BBC1-44D2-9F45-8500ECBE5456}"/>
    </a:ext>
  </a:extLst>
</a:theme>
</file>

<file path=ppt/theme/theme4.xml><?xml version="1.0" encoding="utf-8"?>
<a:theme xmlns:a="http://schemas.openxmlformats.org/drawingml/2006/main" name="2_Blank">
  <a:themeElements>
    <a:clrScheme name="SDU">
      <a:dk1>
        <a:srgbClr val="000000"/>
      </a:dk1>
      <a:lt1>
        <a:srgbClr val="FFFFFF"/>
      </a:lt1>
      <a:dk2>
        <a:srgbClr val="7A6040"/>
      </a:dk2>
      <a:lt2>
        <a:srgbClr val="DDCBA4"/>
      </a:lt2>
      <a:accent1>
        <a:srgbClr val="AEB862"/>
      </a:accent1>
      <a:accent2>
        <a:srgbClr val="789D4A"/>
      </a:accent2>
      <a:accent3>
        <a:srgbClr val="F2C75C"/>
      </a:accent3>
      <a:accent4>
        <a:srgbClr val="E07E3C"/>
      </a:accent4>
      <a:accent5>
        <a:srgbClr val="E1BBB4"/>
      </a:accent5>
      <a:accent6>
        <a:srgbClr val="D05A57"/>
      </a:accent6>
      <a:hlink>
        <a:srgbClr val="0563C1"/>
      </a:hlink>
      <a:folHlink>
        <a:srgbClr val="954F72"/>
      </a:folHlink>
    </a:clrScheme>
    <a:fontScheme name="SD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  <a:extLst>
    <a:ext uri="{05A4C25C-085E-4340-85A3-A5531E510DB2}">
      <thm15:themeFamily xmlns:thm15="http://schemas.microsoft.com/office/thememl/2012/main" name="SDU widescreen.potx" id="{1C4F8E8D-0334-4267-96F7-9CAC143C1229}" vid="{6887ADA9-E5D5-4F4B-ACE2-43240691910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3_Blank">
  <a:themeElements>
    <a:clrScheme name="SDU">
      <a:dk1>
        <a:srgbClr val="000000"/>
      </a:dk1>
      <a:lt1>
        <a:srgbClr val="FFFFFF"/>
      </a:lt1>
      <a:dk2>
        <a:srgbClr val="7A6040"/>
      </a:dk2>
      <a:lt2>
        <a:srgbClr val="DDCBA4"/>
      </a:lt2>
      <a:accent1>
        <a:srgbClr val="AEB862"/>
      </a:accent1>
      <a:accent2>
        <a:srgbClr val="789D4A"/>
      </a:accent2>
      <a:accent3>
        <a:srgbClr val="F2C75C"/>
      </a:accent3>
      <a:accent4>
        <a:srgbClr val="E07E3C"/>
      </a:accent4>
      <a:accent5>
        <a:srgbClr val="E1BBB4"/>
      </a:accent5>
      <a:accent6>
        <a:srgbClr val="D05A57"/>
      </a:accent6>
      <a:hlink>
        <a:srgbClr val="0563C1"/>
      </a:hlink>
      <a:folHlink>
        <a:srgbClr val="954F72"/>
      </a:folHlink>
    </a:clrScheme>
    <a:fontScheme name="SDU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/>
          </a:solidFill>
        </a:ln>
      </a:spPr>
      <a:bodyPr lIns="72000" tIns="72000" rIns="72000" bIns="72000" rtlCol="0" anchor="ctr"/>
      <a:lstStyle>
        <a:defPPr algn="ctr">
          <a:defRPr sz="1600" dirty="0" err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600" dirty="0" err="1"/>
        </a:defPPr>
      </a:lstStyle>
    </a:txDef>
  </a:objectDefaults>
  <a:extraClrSchemeLst/>
  <a:custClrLst>
    <a:custClr name="Grøn 1">
      <a:srgbClr val="4E5B31"/>
    </a:custClr>
    <a:custClr name="Grøn 2">
      <a:srgbClr val="789D4A"/>
    </a:custClr>
    <a:custClr name="Grøn 3">
      <a:srgbClr val="AEB862"/>
    </a:custClr>
    <a:custClr name="Grøn 4">
      <a:srgbClr val="EAE7B9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Orange 1">
      <a:srgbClr val="D38235"/>
    </a:custClr>
    <a:custClr name="Orange 2">
      <a:srgbClr val="E0A526"/>
    </a:custClr>
    <a:custClr name="Orange 3">
      <a:srgbClr val="EED484"/>
    </a:custClr>
    <a:custClr name="Orange 4">
      <a:srgbClr val="FCF0C4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Rød 1">
      <a:srgbClr val="862633"/>
    </a:custClr>
    <a:custClr name="Rød 2">
      <a:srgbClr val="D05A57"/>
    </a:custClr>
    <a:custClr name="Rød 3">
      <a:srgbClr val="E1BBB4"/>
    </a:custClr>
    <a:custClr name="Rød 4">
      <a:srgbClr val="F4E2DE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Brun 1">
      <a:srgbClr val="473729"/>
    </a:custClr>
    <a:custClr name="Brun 2">
      <a:srgbClr val="946037"/>
    </a:custClr>
    <a:custClr name="Brun 3">
      <a:srgbClr val="DDCBA4"/>
    </a:custClr>
    <a:custClr name="Brun 4">
      <a:srgbClr val="EFE5D1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Color has no name">
      <a:srgbClr val="FFFFFF"/>
    </a:custClr>
    <a:custClr name="Sort">
      <a:srgbClr val="000000"/>
    </a:custClr>
    <a:custClr name="Hvid">
      <a:srgbClr val="FFFFFF"/>
    </a:custClr>
  </a:custClrLst>
  <a:extLst>
    <a:ext uri="{05A4C25C-085E-4340-85A3-A5531E510DB2}">
      <thm15:themeFamily xmlns:thm15="http://schemas.microsoft.com/office/thememl/2012/main" name="Presentation5" id="{70AB0DAA-F96B-4C34-B465-BF2997F5FE83}" vid="{9AB24ACD-72FF-44CC-801C-257BF2170BE2}"/>
    </a:ext>
  </a:extLst>
</a:theme>
</file>

<file path=ppt/theme/theme7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0F49356-6869-F046-8BFF-9AE3B45A3D75}">
  <we:reference id="010292eb-4f61-4c2f-91e3-eea4cf6d8c32" version="1.0.0.7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_rels/item9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9.xml"/></Relationships>
</file>

<file path=customXml/_rels/item10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0.xml"/></Relationships>
</file>

<file path=customXml/_rels/item1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1.xml"/></Relationships>
</file>

<file path=customXml/_rels/item1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2.xml"/></Relationships>
</file>

<file path=customXml/_rels/item1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3.xml"/></Relationships>
</file>

<file path=customXml/item1.xml><?xml version="1.0" encoding="utf-8"?>
<TemplafySlideTemplateConfiguration><![CDATA[{"slideVersion":1,"isValidatorEnabled":false,"isLocked":false,"elementsMetadata":[{"type":"shape","elementConfiguration":{"binding":"{{UserProfile.Institut.Institute}}","type":"text","disableUpdates":false}}],"slideId":"637961591343679576","enableDocumentContentUpdater":false,"version":"2.0"}]]></TemplafySlideTemplateConfiguration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E1215831298114998AB716FBFF71189" ma:contentTypeVersion="13" ma:contentTypeDescription="Opret et nyt dokument." ma:contentTypeScope="" ma:versionID="803cef6ed60378519a6726eebcdf0b76">
  <xsd:schema xmlns:xsd="http://www.w3.org/2001/XMLSchema" xmlns:xs="http://www.w3.org/2001/XMLSchema" xmlns:p="http://schemas.microsoft.com/office/2006/metadata/properties" xmlns:ns2="15013fcc-c22f-4933-932d-8c85d14a9f08" xmlns:ns3="0c2d872e-7fc0-42c3-9bd7-791f89e72177" targetNamespace="http://schemas.microsoft.com/office/2006/metadata/properties" ma:root="true" ma:fieldsID="b80473fd12467f517c88e96781b6c2ea" ns2:_="" ns3:_="">
    <xsd:import namespace="15013fcc-c22f-4933-932d-8c85d14a9f08"/>
    <xsd:import namespace="0c2d872e-7fc0-42c3-9bd7-791f89e721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013fcc-c22f-4933-932d-8c85d14a9f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ledmærker" ma:readOnly="false" ma:fieldId="{5cf76f15-5ced-4ddc-b409-7134ff3c332f}" ma:taxonomyMulti="true" ma:sspId="f9553f63-5966-4a09-978d-72b299aea11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2d872e-7fc0-42c3-9bd7-791f89e721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8c7afc86-a4e1-4773-ac39-bc0ac076b0f0}" ma:internalName="TaxCatchAll" ma:showField="CatchAllData" ma:web="0c2d872e-7fc0-42c3-9bd7-791f89e721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TemplafyFormConfiguration><![CDATA[{"formFields":[{"required":false,"helpTexts":{"prefix":"","postfix":""},"spacing":{},"type":"datePicker","name":"Date","label":"Date","fullyQualifiedName":"Date"}],"formDataEntries":[{"name":"Date","value":"zU8qqJyj79qzEcMOhQJlZA=="}]}]]></TemplafyFormConfiguration>
</file>

<file path=customXml/item4.xml><?xml version="1.0" encoding="utf-8"?>
<TemplafySlideFormConfiguration><![CDATA[{"formFields":[],"formDataEntries":[]}]]></TemplafySlideFormConfiguration>
</file>

<file path=customXml/item5.xml><?xml version="1.0" encoding="utf-8"?>
<TemplafySlideFormConfiguration><![CDATA[{"formFields":[],"formDataEntries":[]}]]></TemplafySlideFormConfiguration>
</file>

<file path=customXml/item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7.xml><?xml version="1.0" encoding="utf-8"?>
<TemplafySlideTemplateConfiguration><![CDATA[{"slideVersion":1,"isValidatorEnabled":false,"isLocked":false,"elementsMetadata":[{"type":"shape","elementConfiguration":{"binding":"{{UserProfile.Institut.Institute}}","type":"text","disableUpdates":false}}],"slideId":"637961591343613492","enableDocumentContentUpdater":false,"version":"2.0"}]]></TemplafySlideTemplateConfiguration>
</file>

<file path=customXml/item8.xml><?xml version="1.0" encoding="utf-8"?>
<TemplafySlideFormConfiguration><![CDATA[{"formFields":[],"formDataEntries":[]}]]></TemplafySlideFormConfiguration>
</file>

<file path=customXml/item9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c2d872e-7fc0-42c3-9bd7-791f89e72177" xsi:nil="true"/>
    <lcf76f155ced4ddcb4097134ff3c332f xmlns="15013fcc-c22f-4933-932d-8c85d14a9f08">
      <Terms xmlns="http://schemas.microsoft.com/office/infopath/2007/PartnerControls"/>
    </lcf76f155ced4ddcb4097134ff3c332f>
  </documentManagement>
</p:properties>
</file>

<file path=customXml/item10.xml><?xml version="1.0" encoding="utf-8"?>
<TemplafySlideFormConfiguration><![CDATA[{"formFields":[],"formDataEntries":[]}]]></TemplafySlideFormConfiguration>
</file>

<file path=customXml/item11.xml><?xml version="1.0" encoding="utf-8"?>
<TemplafyFormConfiguration><![CDATA[{"formFields":[{"required":false,"helpTexts":{"prefix":"","postfix":""},"spacing":{},"type":"datePicker","name":"Date","label":"Date","fullyQualifiedName":"Date"}],"formDataEntries":[{"name":"Date","value":"zU8qqJyj79qzEcMOhQJlZA=="}]}]]></TemplafyFormConfiguration>
</file>

<file path=customXml/item12.xml><?xml version="1.0" encoding="utf-8"?>
<TemplafySlideFormConfiguration><![CDATA[{"formFields":[],"formDataEntries":[]}]]></TemplafySlideFormConfiguration>
</file>

<file path=customXml/item13.xml><?xml version="1.0" encoding="utf-8"?>
<TemplafyFormConfiguration><![CDATA[{"formFields":[{"required":false,"helpTexts":{"prefix":"","postfix":""},"spacing":{},"type":"datePicker","name":"Date","label":"Date","fullyQualifiedName":"Date"}],"formDataEntries":[{"name":"Date","value":"zU8qqJyj79qzEcMOhQJlZA=="}]}]]></TemplafyFormConfiguration>
</file>

<file path=customXml/itemProps1.xml><?xml version="1.0" encoding="utf-8"?>
<ds:datastoreItem xmlns:ds="http://schemas.openxmlformats.org/officeDocument/2006/customXml" ds:itemID="{B8EF72CD-0EBA-49E1-8B22-83438000FFAA}">
  <ds:schemaRefs/>
</ds:datastoreItem>
</file>

<file path=customXml/itemProps2.xml><?xml version="1.0" encoding="utf-8"?>
<ds:datastoreItem xmlns:ds="http://schemas.openxmlformats.org/officeDocument/2006/customXml" ds:itemID="{5E017736-D74B-450C-8353-EEB78E64ED6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013fcc-c22f-4933-932d-8c85d14a9f08"/>
    <ds:schemaRef ds:uri="0c2d872e-7fc0-42c3-9bd7-791f89e721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06631A-DA09-4DCE-8B46-21082004FC34}">
  <ds:schemaRefs/>
</ds:datastoreItem>
</file>

<file path=customXml/itemProps4.xml><?xml version="1.0" encoding="utf-8"?>
<ds:datastoreItem xmlns:ds="http://schemas.openxmlformats.org/officeDocument/2006/customXml" ds:itemID="{8F4CEDF0-2143-491F-97E5-90BBE478DF51}">
  <ds:schemaRefs/>
</ds:datastoreItem>
</file>

<file path=customXml/itemProps5.xml><?xml version="1.0" encoding="utf-8"?>
<ds:datastoreItem xmlns:ds="http://schemas.openxmlformats.org/officeDocument/2006/customXml" ds:itemID="{E10ED60D-F6B2-4D38-BF0D-8C0B18AB42F5}">
  <ds:schemaRefs/>
</ds:datastoreItem>
</file>

<file path=customXml/itemProps6.xml><?xml version="1.0" encoding="utf-8"?>
<ds:datastoreItem xmlns:ds="http://schemas.openxmlformats.org/officeDocument/2006/customXml" ds:itemID="{D4D185B5-B8CF-4D4A-9D9E-BDBD4FAECBB6}">
  <ds:schemaRefs>
    <ds:schemaRef ds:uri="http://schemas.microsoft.com/sharepoint/v3/contenttype/forms"/>
  </ds:schemaRefs>
</ds:datastoreItem>
</file>

<file path=customXml/itemProps7.xml><?xml version="1.0" encoding="utf-8"?>
<ds:datastoreItem xmlns:ds="http://schemas.openxmlformats.org/officeDocument/2006/customXml" ds:itemID="{B20095B5-6AB4-4E4D-AE95-6EF4A929D7BF}">
  <ds:schemaRefs/>
</ds:datastoreItem>
</file>

<file path=customXml/itemProps8.xml><?xml version="1.0" encoding="utf-8"?>
<ds:datastoreItem xmlns:ds="http://schemas.openxmlformats.org/officeDocument/2006/customXml" ds:itemID="{4E81358E-47E9-43EF-82A5-7DE2C61E134A}">
  <ds:schemaRefs/>
</ds:datastoreItem>
</file>

<file path=customXml/itemProps9.xml><?xml version="1.0" encoding="utf-8"?>
<ds:datastoreItem xmlns:ds="http://schemas.openxmlformats.org/officeDocument/2006/customXml" ds:itemID="{5F0285F3-BB8A-4736-8D6E-F3521CF1E632}">
  <ds:schemaRefs>
    <ds:schemaRef ds:uri="4ce034c3-338c-4a8f-9cae-7e5cca226d09"/>
    <ds:schemaRef ds:uri="fecd47c6-f99c-4e67-b20f-8e6bccd3d9cf"/>
    <ds:schemaRef ds:uri="http://schemas.microsoft.com/office/infopath/2007/PartnerControls"/>
    <ds:schemaRef ds:uri="http://purl.org/dc/terms/"/>
    <ds:schemaRef ds:uri="http://purl.org/dc/dcmitype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0c2d872e-7fc0-42c3-9bd7-791f89e72177"/>
    <ds:schemaRef ds:uri="15013fcc-c22f-4933-932d-8c85d14a9f08"/>
  </ds:schemaRefs>
</ds:datastoreItem>
</file>

<file path=customXml/itemProps10.xml><?xml version="1.0" encoding="utf-8"?>
<ds:datastoreItem xmlns:ds="http://schemas.openxmlformats.org/officeDocument/2006/customXml" ds:itemID="{B186144A-A8A1-4E76-AD8C-9838EBC8AF4A}">
  <ds:schemaRefs/>
</ds:datastoreItem>
</file>

<file path=customXml/itemProps11.xml><?xml version="1.0" encoding="utf-8"?>
<ds:datastoreItem xmlns:ds="http://schemas.openxmlformats.org/officeDocument/2006/customXml" ds:itemID="{B74D274D-700F-47ED-98F5-A6D2D861D99E}">
  <ds:schemaRefs/>
</ds:datastoreItem>
</file>

<file path=customXml/itemProps12.xml><?xml version="1.0" encoding="utf-8"?>
<ds:datastoreItem xmlns:ds="http://schemas.openxmlformats.org/officeDocument/2006/customXml" ds:itemID="{9E6D0F2A-035B-4F3E-B2AF-D750CCA6FFA3}">
  <ds:schemaRefs/>
</ds:datastoreItem>
</file>

<file path=customXml/itemProps13.xml><?xml version="1.0" encoding="utf-8"?>
<ds:datastoreItem xmlns:ds="http://schemas.openxmlformats.org/officeDocument/2006/customXml" ds:itemID="{DC7D9872-BEAB-427B-87A1-3B1DAFBACD97}">
  <ds:schemaRefs/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2244</TotalTime>
  <Words>1619</Words>
  <Application>Microsoft Office PowerPoint</Application>
  <PresentationFormat>Skærmshow (16:9)</PresentationFormat>
  <Paragraphs>302</Paragraphs>
  <Slides>31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9</vt:i4>
      </vt:variant>
      <vt:variant>
        <vt:lpstr>Tema</vt:lpstr>
      </vt:variant>
      <vt:variant>
        <vt:i4>6</vt:i4>
      </vt:variant>
      <vt:variant>
        <vt:lpstr>Slidetitler</vt:lpstr>
      </vt:variant>
      <vt:variant>
        <vt:i4>31</vt:i4>
      </vt:variant>
    </vt:vector>
  </HeadingPairs>
  <TitlesOfParts>
    <vt:vector size="46" baseType="lpstr">
      <vt:lpstr>Times New Roman</vt:lpstr>
      <vt:lpstr>Gill Sans</vt:lpstr>
      <vt:lpstr>Gill Sans MT</vt:lpstr>
      <vt:lpstr>Wingdings</vt:lpstr>
      <vt:lpstr>Aptos</vt:lpstr>
      <vt:lpstr>Corbel</vt:lpstr>
      <vt:lpstr>Calibri</vt:lpstr>
      <vt:lpstr>Aptos Display</vt:lpstr>
      <vt:lpstr>Arial</vt:lpstr>
      <vt:lpstr>Blank</vt:lpstr>
      <vt:lpstr>1_Blank</vt:lpstr>
      <vt:lpstr>SDU</vt:lpstr>
      <vt:lpstr>2_Blank</vt:lpstr>
      <vt:lpstr>Office-tema</vt:lpstr>
      <vt:lpstr>3_Blank</vt:lpstr>
      <vt:lpstr>PowerPoint-præsentation</vt:lpstr>
      <vt:lpstr>Dagsorden</vt:lpstr>
      <vt:lpstr>Projektorienteret forløb </vt:lpstr>
      <vt:lpstr>PowerPoint-præsentation</vt:lpstr>
      <vt:lpstr>PowerPoint-præsentation</vt:lpstr>
      <vt:lpstr>Erhvervsøkonomisk seminar (10 ECTS)   Efterår 2026</vt:lpstr>
      <vt:lpstr>PowerPoint-præsentation</vt:lpstr>
      <vt:lpstr>Du finder link til fagbeskrivelse og tilmeldingsblanketter til faget via dette link</vt:lpstr>
      <vt:lpstr>PowerPoint-præsentation</vt:lpstr>
      <vt:lpstr>PowerPoint-præsentation</vt:lpstr>
      <vt:lpstr>PowerPoint-præsentation</vt:lpstr>
      <vt:lpstr>       </vt:lpstr>
      <vt:lpstr>Hvad er bachelorprojektet? (uddrag fra fagbeskrivelsen) </vt:lpstr>
      <vt:lpstr>Hvad er et godt emne? </vt:lpstr>
      <vt:lpstr>Hvad – Hvorfor – Hvordan  </vt:lpstr>
      <vt:lpstr>Projektbeskrivelse</vt:lpstr>
      <vt:lpstr>Vejledningsprocessen </vt:lpstr>
      <vt:lpstr>Bloms taksonomi</vt:lpstr>
      <vt:lpstr>Eksempel på struktur</vt:lpstr>
      <vt:lpstr>Gode råd</vt:lpstr>
      <vt:lpstr>Vigtige datoer for aflevering af bachelorprojekter i foråret</vt:lpstr>
      <vt:lpstr>Vigtige datoer for aflevering af bachelorprojekter i efteråret</vt:lpstr>
      <vt:lpstr>PowerPoint-præsentation</vt:lpstr>
      <vt:lpstr>Samarbejde med en virksomhed/organisation om BA – er det en god idé? Og hvordan gør man?  SDU RIO kan hjælpe</vt:lpstr>
      <vt:lpstr>WHY should you collaborate?</vt:lpstr>
      <vt:lpstr>Din vejleder hjælper med de akademiske perspektiver, valg af emne osv.   </vt:lpstr>
      <vt:lpstr>Where can you find organizations?</vt:lpstr>
      <vt:lpstr>SDU Jobbank</vt:lpstr>
      <vt:lpstr>Hvor kan I få hjælpen?</vt:lpstr>
      <vt:lpstr>Hvad kan vi hjælpe jer med?</vt:lpstr>
      <vt:lpstr>PowerPoint-præsentation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Segments</dc:title>
  <dc:creator>Line Troelsgaard Olsen</dc:creator>
  <cp:lastModifiedBy>Kristian Roe-Holst</cp:lastModifiedBy>
  <cp:revision>37</cp:revision>
  <dcterms:modified xsi:type="dcterms:W3CDTF">2026-04-08T11:38:55Z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0x0101000E1215831298114998AB716FBFF71189</vt:lpwstr>
  </property>
  <property fmtid="{D5CDD505-2E9C-101B-9397-08002B2CF9AE}" pid="3" name="MediaServiceImageTags">
    <vt:lpwstr/>
  </property>
</Properties>
</file>