
<file path=[Content_Types].xml><?xml version="1.0" encoding="utf-8"?>
<Types xmlns="http://schemas.openxmlformats.org/package/2006/content-types">
  <Default Extension="bin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media/image2.bin" ContentType="image/png"/>
  <Override PartName="/ppt/media/image4.bin" ContentType="image/png"/>
  <Override PartName="/ppt/media/image5.bin" ContentType="image/png"/>
  <Override PartName="/ppt/media/image6.bin" ContentType="image/png"/>
  <Override PartName="/ppt/media/image7.bin" ContentType="image/png"/>
  <Override PartName="/ppt/media/image8.bin" ContentType="image/png"/>
  <Override PartName="/ppt/media/image9.bin" ContentType="image/png"/>
  <Override PartName="/ppt/media/image10.bin" ContentType="image/pn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9" r:id="rId2"/>
    <p:sldId id="578" r:id="rId3"/>
    <p:sldId id="580" r:id="rId4"/>
    <p:sldId id="581" r:id="rId5"/>
    <p:sldId id="582" r:id="rId6"/>
    <p:sldId id="583" r:id="rId7"/>
    <p:sldId id="584" r:id="rId8"/>
    <p:sldId id="276" r:id="rId9"/>
    <p:sldId id="313" r:id="rId10"/>
    <p:sldId id="585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249" autoAdjust="0"/>
  </p:normalViewPr>
  <p:slideViewPr>
    <p:cSldViewPr snapToGrid="0" showGuides="1">
      <p:cViewPr varScale="1">
        <p:scale>
          <a:sx n="99" d="100"/>
          <a:sy n="99" d="100"/>
        </p:scale>
        <p:origin x="134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02/11/2023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Pladsholder til no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a-DK" altLang="en-US">
              <a:latin typeface="Gill Sans" pitchFamily="-8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bin"/><Relationship Id="rId3" Type="http://schemas.openxmlformats.org/officeDocument/2006/relationships/image" Target="../media/image5.bin"/><Relationship Id="rId7" Type="http://schemas.openxmlformats.org/officeDocument/2006/relationships/image" Target="../media/image9.bin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bin"/><Relationship Id="rId5" Type="http://schemas.openxmlformats.org/officeDocument/2006/relationships/image" Target="../media/image7.bin"/><Relationship Id="rId4" Type="http://schemas.openxmlformats.org/officeDocument/2006/relationships/image" Target="../media/image6.bin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2200" cy="6858000"/>
          </a:xfrm>
        </p:spPr>
        <p:txBody>
          <a:bodyPr tIns="1008000" anchor="ctr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927" y="1314000"/>
            <a:ext cx="6099463" cy="2134800"/>
          </a:xfrm>
        </p:spPr>
        <p:txBody>
          <a:bodyPr anchor="b"/>
          <a:lstStyle>
            <a:lvl1pPr algn="l">
              <a:lnSpc>
                <a:spcPct val="87000"/>
              </a:lnSpc>
              <a:defRPr sz="5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357"/>
            <a:ext cx="2505600" cy="180085"/>
          </a:xfrm>
        </p:spPr>
        <p:txBody>
          <a:bodyPr/>
          <a:lstStyle/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307800" y="1"/>
            <a:ext cx="2505600" cy="722299"/>
          </a:xfrm>
        </p:spPr>
        <p:txBody>
          <a:bodyPr/>
          <a:lstStyle>
            <a:lvl1pPr algn="l">
              <a:lnSpc>
                <a:spcPct val="92000"/>
              </a:lnSpc>
              <a:defRPr b="1"/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868450"/>
            <a:ext cx="323550" cy="263661"/>
          </a:xfrm>
        </p:spPr>
        <p:txBody>
          <a:bodyPr/>
          <a:lstStyle>
            <a:lvl1pPr>
              <a:defRPr sz="100"/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D38235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accent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accent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9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9081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Billede 9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410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hvi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0" name="Pladsholder til billede 2"/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9142200" cy="6858000"/>
          </a:xfrm>
        </p:spPr>
        <p:txBody>
          <a:bodyPr tIns="2772000" anchor="t" anchorCtr="0"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954340"/>
            <a:ext cx="4223219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-350601"/>
            <a:ext cx="4223219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954340"/>
            <a:ext cx="32355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chemeClr val="tx1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chemeClr val="tx1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kapitelside,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sort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9" name="Pladsholder til billede 2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9142200" cy="6858000"/>
          </a:xfrm>
        </p:spPr>
        <p:txBody>
          <a:bodyPr tIns="2772000" anchor="t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441" y="3657600"/>
            <a:ext cx="8663716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910230"/>
            <a:ext cx="4223219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-341175"/>
            <a:ext cx="4223219" cy="341175"/>
          </a:xfrm>
        </p:spPr>
        <p:txBody>
          <a:bodyPr/>
          <a:lstStyle>
            <a:lvl1pPr algn="l">
              <a:defRPr sz="100" b="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910230"/>
            <a:ext cx="323550" cy="263661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55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90800"/>
            <a:ext cx="8532000" cy="3851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brug ENTER og så TAB-tasten for at få punktopstillet tekst eller klik ikon for at tilføje stor graf eller tabel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53832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71407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grø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ggrund grøn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28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18207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4E5B3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8" name="OFF_institute_NOT" hidden="1"/>
          <p:cNvSpPr>
            <a:spLocks noGrp="1"/>
          </p:cNvSpPr>
          <p:nvPr>
            <p:ph type="ftr" sz="quarter" idx="11"/>
          </p:nvPr>
        </p:nvSpPr>
        <p:spPr>
          <a:xfrm>
            <a:off x="5186700" y="6460568"/>
            <a:ext cx="2505600" cy="352190"/>
          </a:xfrm>
        </p:spPr>
        <p:txBody>
          <a:bodyPr/>
          <a:lstStyle>
            <a:lvl1pPr>
              <a:defRPr sz="100"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181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oran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orange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20501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D38235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8" name="OFF_institute_NOT"/>
          <p:cNvSpPr>
            <a:spLocks noGrp="1"/>
          </p:cNvSpPr>
          <p:nvPr>
            <p:ph type="ftr" sz="quarter" idx="11"/>
          </p:nvPr>
        </p:nvSpPr>
        <p:spPr>
          <a:xfrm>
            <a:off x="5186700" y="6575489"/>
            <a:ext cx="2505600" cy="261245"/>
          </a:xfrm>
        </p:spPr>
        <p:txBody>
          <a:bodyPr/>
          <a:lstStyle>
            <a:lvl1pPr>
              <a:defRPr sz="100">
                <a:solidFill>
                  <a:schemeClr val="accent6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5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rø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862633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8532000" cy="38534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588227"/>
            <a:ext cx="3064871" cy="180085"/>
          </a:xfrm>
        </p:spPr>
        <p:txBody>
          <a:bodyPr/>
          <a:lstStyle>
            <a:lvl1pPr>
              <a:defRPr sz="100">
                <a:solidFill>
                  <a:srgbClr val="D05A57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9" name="OFF_institute" hidden="1"/>
          <p:cNvSpPr>
            <a:spLocks noGrp="1"/>
          </p:cNvSpPr>
          <p:nvPr>
            <p:ph type="ftr" sz="quarter" idx="11"/>
          </p:nvPr>
        </p:nvSpPr>
        <p:spPr>
          <a:xfrm>
            <a:off x="5186700" y="6575489"/>
            <a:ext cx="2505600" cy="250081"/>
          </a:xfrm>
        </p:spPr>
        <p:txBody>
          <a:bodyPr/>
          <a:lstStyle>
            <a:lvl1pPr>
              <a:defRPr sz="100">
                <a:solidFill>
                  <a:schemeClr val="accent5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Pladsholder til slide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4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7" name="Billede 16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65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forside med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17" name="Pladsholder til billede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2200" cy="6858000"/>
          </a:xfrm>
        </p:spPr>
        <p:txBody>
          <a:bodyPr tIns="1008000" anchor="ctr" anchorCtr="0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2985"/>
            <a:ext cx="6099463" cy="2143815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SR_Name"/>
          <p:cNvSpPr>
            <a:spLocks noGrp="1"/>
          </p:cNvSpPr>
          <p:nvPr>
            <p:ph type="subTitle" idx="1"/>
          </p:nvPr>
        </p:nvSpPr>
        <p:spPr>
          <a:xfrm>
            <a:off x="307800" y="6127200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723600"/>
          </a:xfrm>
        </p:spPr>
        <p:txBody>
          <a:bodyPr/>
          <a:lstStyle>
            <a:lvl1pPr algn="l">
              <a:lnSpc>
                <a:spcPct val="92000"/>
              </a:lnSpc>
              <a:defRPr b="1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604279"/>
            <a:ext cx="323550" cy="263661"/>
          </a:xfrm>
        </p:spPr>
        <p:txBody>
          <a:bodyPr/>
          <a:lstStyle>
            <a:lvl1pPr>
              <a:defRPr sz="1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pic>
        <p:nvPicPr>
          <p:cNvPr id="7" name="Billede 6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7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ru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aggrund rø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473729"/>
                </a:solidFill>
              </a:defRPr>
            </a:lvl1pPr>
          </a:lstStyle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tilføje tekst,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3217"/>
            <a:ext cx="3064871" cy="180085"/>
          </a:xfrm>
        </p:spPr>
        <p:txBody>
          <a:bodyPr/>
          <a:lstStyle>
            <a:lvl1pPr>
              <a:defRPr sz="100" b="0">
                <a:solidFill>
                  <a:srgbClr val="946037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0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474211"/>
            <a:ext cx="2505600" cy="352190"/>
          </a:xfrm>
        </p:spPr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12" name="Pladsholder til sli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9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39450" indent="-171450">
              <a:lnSpc>
                <a:spcPct val="100000"/>
              </a:lnSpc>
              <a:buFont typeface="Arial" panose="020B0604020202020204" pitchFamily="34" charset="0"/>
              <a:buChar char="•"/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0" y="1989138"/>
            <a:ext cx="3809511" cy="3830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8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7801" y="660321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9" name="OFF_institute_" hidden="1"/>
          <p:cNvSpPr>
            <a:spLocks noGrp="1"/>
          </p:cNvSpPr>
          <p:nvPr>
            <p:ph type="ftr" sz="quarter" idx="15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/>
            </a:lvl1pPr>
          </a:lstStyle>
          <a:p>
            <a:endParaRPr lang="en-GB" dirty="0"/>
          </a:p>
        </p:txBody>
      </p:sp>
      <p:sp>
        <p:nvSpPr>
          <p:cNvPr id="11" name="Pladsholder til sli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4" name="Pladsholder til indhold 13"/>
          <p:cNvSpPr>
            <a:spLocks noGrp="1"/>
          </p:cNvSpPr>
          <p:nvPr>
            <p:ph sz="quarter" idx="17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hvid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1" y="453600"/>
            <a:ext cx="4481818" cy="1248208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1" y="0"/>
            <a:ext cx="41112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362" y="6172958"/>
            <a:ext cx="2505938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5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6" name="Billede 15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billede so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1" y="453600"/>
            <a:ext cx="4481818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/>
          </p:nvPr>
        </p:nvSpPr>
        <p:spPr>
          <a:xfrm>
            <a:off x="5032801" y="0"/>
            <a:ext cx="4111200" cy="6845756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endParaRPr lang="da-DK" dirty="0"/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362" y="6172958"/>
            <a:ext cx="2505938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6" name="Pladsholder til indhold 13"/>
          <p:cNvSpPr>
            <a:spLocks noGrp="1"/>
          </p:cNvSpPr>
          <p:nvPr>
            <p:ph sz="quarter" idx="18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7" name="Billede 16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38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hvid tekst, mørk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4571100" y="0"/>
            <a:ext cx="45738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2" y="453600"/>
            <a:ext cx="402011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39986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571100" y="0"/>
            <a:ext cx="45729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bg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bg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4836929" y="452059"/>
            <a:ext cx="3998699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700" y="6172958"/>
            <a:ext cx="2505600" cy="3521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8" name="Billede 17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5334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og sort tekst, lys bund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ggrund rød"/>
          <p:cNvSpPr/>
          <p:nvPr userDrawn="1"/>
        </p:nvSpPr>
        <p:spPr>
          <a:xfrm>
            <a:off x="4571100" y="0"/>
            <a:ext cx="4573800" cy="6858000"/>
          </a:xfrm>
          <a:prstGeom prst="rect">
            <a:avLst/>
          </a:prstGeom>
          <a:solidFill>
            <a:srgbClr val="EED4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83312" y="453600"/>
            <a:ext cx="4020117" cy="1248208"/>
          </a:xfrm>
        </p:spPr>
        <p:txBody>
          <a:bodyPr/>
          <a:lstStyle/>
          <a:p>
            <a:r>
              <a:rPr lang="da-DK" dirty="0"/>
              <a:t>Overskrift i maksimalt 2 linjer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3998699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9" hasCustomPrompt="1"/>
          </p:nvPr>
        </p:nvSpPr>
        <p:spPr>
          <a:xfrm>
            <a:off x="4571100" y="0"/>
            <a:ext cx="4572901" cy="6858000"/>
          </a:xfrm>
        </p:spPr>
        <p:txBody>
          <a:bodyPr lIns="356400" tIns="1990800" rIns="410400" bIns="1015200"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>
                <a:solidFill>
                  <a:schemeClr val="tx1"/>
                </a:solidFill>
              </a:defRPr>
            </a:lvl2pPr>
            <a:lvl3pPr marL="252000" indent="-252000">
              <a:lnSpc>
                <a:spcPct val="100000"/>
              </a:lnSpc>
              <a:defRPr sz="1600">
                <a:solidFill>
                  <a:schemeClr val="tx1"/>
                </a:solidFill>
              </a:defRPr>
            </a:lvl3pPr>
            <a:lvl4pPr marL="504000" indent="-216000">
              <a:lnSpc>
                <a:spcPct val="100000"/>
              </a:lnSpc>
              <a:defRPr sz="1400">
                <a:solidFill>
                  <a:schemeClr val="tx1"/>
                </a:solidFill>
              </a:defRPr>
            </a:lvl4pPr>
            <a:lvl5pPr marL="648000" indent="-180000">
              <a:lnSpc>
                <a:spcPct val="100000"/>
              </a:lnSpc>
              <a:defRPr sz="1200">
                <a:solidFill>
                  <a:schemeClr val="tx1"/>
                </a:solidFill>
              </a:defRPr>
            </a:lvl5pPr>
            <a:lvl6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6pPr>
            <a:lvl7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7pPr>
            <a:lvl8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8pPr>
            <a:lvl9pPr marL="648000" indent="-180000">
              <a:lnSpc>
                <a:spcPct val="100000"/>
              </a:lnSpc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og skift baggrundsfarve via Fyld farve. Klik for at indsætte underoverskrift, brug ENTER og så TAB-tasten for at få regular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4836929" y="452059"/>
            <a:ext cx="3998699" cy="521079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tx1"/>
                </a:solidFill>
              </a:defRPr>
            </a:lvl1pPr>
            <a:lvl2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2pPr>
            <a:lvl3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3pPr>
            <a:lvl4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4pPr>
            <a:lvl5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1500" cap="all">
                <a:solidFill>
                  <a:schemeClr val="bg1"/>
                </a:solidFill>
              </a:defRPr>
            </a:lvl5pPr>
            <a:lvl6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6pPr>
            <a:lvl7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7pPr>
            <a:lvl8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8pPr>
            <a:lvl9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cap="all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indsætte Overskrift i maksimalt to linjer</a:t>
            </a:r>
          </a:p>
        </p:txBody>
      </p:sp>
      <p:sp>
        <p:nvSpPr>
          <p:cNvPr id="11" name="Date_DateCustomA" hidden="1"/>
          <p:cNvSpPr>
            <a:spLocks noGrp="1"/>
          </p:cNvSpPr>
          <p:nvPr>
            <p:ph type="dt" sz="half" idx="15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2" name="OFF_institute"/>
          <p:cNvSpPr>
            <a:spLocks noGrp="1"/>
          </p:cNvSpPr>
          <p:nvPr>
            <p:ph type="ftr" sz="quarter" idx="16"/>
          </p:nvPr>
        </p:nvSpPr>
        <p:spPr>
          <a:xfrm>
            <a:off x="5186700" y="6172958"/>
            <a:ext cx="2505600" cy="35219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ladsholder til slide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  <p:pic>
        <p:nvPicPr>
          <p:cNvPr id="18" name="Billede 17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73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8" y="1989138"/>
            <a:ext cx="41337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idx="13" hasCustomPrompt="1"/>
          </p:nvPr>
        </p:nvSpPr>
        <p:spPr>
          <a:xfrm>
            <a:off x="4705836" y="1989137"/>
            <a:ext cx="41337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3564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6" name="OFF_institute_"/>
          <p:cNvSpPr>
            <a:spLocks noGrp="1"/>
          </p:cNvSpPr>
          <p:nvPr>
            <p:ph type="ftr" sz="quarter" idx="11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8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2" name="Pladsholder til indhold 13"/>
          <p:cNvSpPr>
            <a:spLocks noGrp="1"/>
          </p:cNvSpPr>
          <p:nvPr>
            <p:ph sz="quarter" idx="14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4003493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indsætte overskrift i maksimalt 2 linjer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593051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729" y="1989138"/>
            <a:ext cx="4460400" cy="3852862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​"/>
              <a:defRPr sz="2000" b="1"/>
            </a:lvl1pPr>
            <a:lvl2pPr marL="252000" indent="-252000">
              <a:lnSpc>
                <a:spcPct val="100000"/>
              </a:lnSpc>
              <a:spcBef>
                <a:spcPts val="600"/>
              </a:spcBef>
              <a:defRPr sz="1600"/>
            </a:lvl2pPr>
            <a:lvl3pPr marL="468000" indent="-216000">
              <a:lnSpc>
                <a:spcPct val="100000"/>
              </a:lnSpc>
              <a:defRPr sz="14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  <a:lvl6pPr marL="648000" indent="-180000">
              <a:lnSpc>
                <a:spcPct val="100000"/>
              </a:lnSpc>
              <a:defRPr sz="1200"/>
            </a:lvl6pPr>
            <a:lvl7pPr marL="648000" indent="-180000">
              <a:lnSpc>
                <a:spcPct val="100000"/>
              </a:lnSpc>
              <a:defRPr sz="1200"/>
            </a:lvl7pPr>
            <a:lvl8pPr marL="648000" indent="-180000">
              <a:lnSpc>
                <a:spcPct val="100000"/>
              </a:lnSpc>
              <a:defRPr sz="1200"/>
            </a:lvl8pPr>
            <a:lvl9pPr marL="648000" indent="-180000">
              <a:lnSpc>
                <a:spcPct val="100000"/>
              </a:lnSpc>
              <a:defRPr sz="1200"/>
            </a:lvl9pPr>
          </a:lstStyle>
          <a:p>
            <a:pPr lvl="0"/>
            <a:r>
              <a:rPr lang="da-DK" dirty="0"/>
              <a:t>Klik for at indsætte underoverskrift, brug ENTER og så TAB-tasten for at få punktopstillet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5" hasCustomPrompt="1"/>
          </p:nvPr>
        </p:nvSpPr>
        <p:spPr>
          <a:xfrm>
            <a:off x="5032800" y="1989138"/>
            <a:ext cx="3809510" cy="501814"/>
          </a:xfrm>
        </p:spPr>
        <p:txBody>
          <a:bodyPr/>
          <a:lstStyle>
            <a:lvl1pPr marL="0" indent="0">
              <a:lnSpc>
                <a:spcPct val="83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000" b="1"/>
            </a:lvl1pPr>
          </a:lstStyle>
          <a:p>
            <a:pPr lvl="0"/>
            <a:r>
              <a:rPr lang="da-DK" dirty="0"/>
              <a:t>Overskrift til graf</a:t>
            </a:r>
          </a:p>
        </p:txBody>
      </p:sp>
      <p:sp>
        <p:nvSpPr>
          <p:cNvPr id="16" name="Pladsholder til indhold 15"/>
          <p:cNvSpPr>
            <a:spLocks noGrp="1"/>
          </p:cNvSpPr>
          <p:nvPr>
            <p:ph sz="quarter" idx="16" hasCustomPrompt="1"/>
          </p:nvPr>
        </p:nvSpPr>
        <p:spPr>
          <a:xfrm>
            <a:off x="5032799" y="2583181"/>
            <a:ext cx="3717063" cy="3258819"/>
          </a:xfrm>
        </p:spPr>
        <p:txBody>
          <a:bodyPr/>
          <a:lstStyle>
            <a:lvl1pPr marL="252000" indent="-252000">
              <a:lnSpc>
                <a:spcPct val="100000"/>
              </a:lnSpc>
              <a:buFont typeface="Arial" panose="020B0604020202020204" pitchFamily="34" charset="0"/>
              <a:buChar char="•"/>
              <a:defRPr sz="1600"/>
            </a:lvl1pPr>
            <a:lvl2pPr marL="468000" indent="-216000">
              <a:lnSpc>
                <a:spcPct val="100000"/>
              </a:lnSpc>
              <a:defRPr sz="1400"/>
            </a:lvl2pPr>
            <a:lvl3pPr marL="648000" indent="-180000">
              <a:lnSpc>
                <a:spcPct val="100000"/>
              </a:lnSpc>
              <a:defRPr sz="1200"/>
            </a:lvl3pPr>
            <a:lvl4pPr marL="648000" indent="-180000">
              <a:lnSpc>
                <a:spcPct val="100000"/>
              </a:lnSpc>
              <a:defRPr sz="1200"/>
            </a:lvl4pPr>
            <a:lvl5pPr marL="648000" indent="-180000">
              <a:lnSpc>
                <a:spcPct val="100000"/>
              </a:lnSpc>
              <a:defRPr sz="1200"/>
            </a:lvl5pPr>
          </a:lstStyle>
          <a:p>
            <a:pPr lvl="0"/>
            <a:r>
              <a:rPr lang="da-DK" dirty="0"/>
              <a:t>Klik ikon for at tilføje graf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11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03696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21210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4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484544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6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8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945256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10527"/>
            <a:ext cx="3064871" cy="180085"/>
          </a:xfrm>
        </p:spPr>
        <p:txBody>
          <a:bodyPr/>
          <a:lstStyle>
            <a:lvl1pPr>
              <a:defRPr sz="100" b="0"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3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5186700" y="6505810"/>
            <a:ext cx="2505600" cy="35219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/>
              <a:t>‹nr.›</a:t>
            </a:fld>
            <a:endParaRPr lang="da-DK" dirty="0"/>
          </a:p>
        </p:txBody>
      </p:sp>
      <p:sp>
        <p:nvSpPr>
          <p:cNvPr id="5" name="OFF_institute"/>
          <p:cNvSpPr/>
          <p:nvPr userDrawn="1"/>
        </p:nvSpPr>
        <p:spPr>
          <a:xfrm>
            <a:off x="5186701" y="6172958"/>
            <a:ext cx="2505599" cy="352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r"/>
            <a:r>
              <a:rPr lang="da-DK" sz="900" b="1" i="0" cap="all" baseline="0" dirty="0" err="1">
                <a:solidFill>
                  <a:schemeClr val="tx1"/>
                </a:solidFill>
              </a:rPr>
              <a:t>Institut for Marketing &amp; Management</a:t>
            </a:r>
          </a:p>
        </p:txBody>
      </p:sp>
      <p:sp>
        <p:nvSpPr>
          <p:cNvPr id="7" name="Pladsholder til indhold 13"/>
          <p:cNvSpPr>
            <a:spLocks noGrp="1"/>
          </p:cNvSpPr>
          <p:nvPr>
            <p:ph sz="quarter" idx="13" hasCustomPrompt="1"/>
          </p:nvPr>
        </p:nvSpPr>
        <p:spPr>
          <a:xfrm>
            <a:off x="647999" y="6067207"/>
            <a:ext cx="1238442" cy="442800"/>
          </a:xfrm>
        </p:spPr>
        <p:txBody>
          <a:bodyPr/>
          <a:lstStyle>
            <a:lvl1pPr>
              <a:defRPr sz="800"/>
            </a:lvl1pPr>
          </a:lstStyle>
          <a:p>
            <a:pPr lvl="0"/>
            <a:r>
              <a:rPr lang="da-DK" dirty="0"/>
              <a:t>Indsæt partnerlogo: Klik INDSÆT / BILLEDE. Vandret placering 2,4 cm. Kopier logoet til andre lignende slides </a:t>
            </a:r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grøn"/>
          <p:cNvSpPr/>
          <p:nvPr userDrawn="1"/>
        </p:nvSpPr>
        <p:spPr>
          <a:xfrm>
            <a:off x="0" y="0"/>
            <a:ext cx="91449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789D4A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9431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2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09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48"/>
          <p:cNvSpPr txBox="1">
            <a:spLocks noChangeArrowheads="1"/>
          </p:cNvSpPr>
          <p:nvPr userDrawn="1"/>
        </p:nvSpPr>
        <p:spPr bwMode="auto">
          <a:xfrm>
            <a:off x="319088" y="1840105"/>
            <a:ext cx="17496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sz="100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en-GB" sz="10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en-GB" sz="10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gå frem i tekst-niveauer. Klik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 for at skifte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fra et niveau til et næste.</a:t>
            </a:r>
          </a:p>
          <a:p>
            <a:pPr eaLnBrk="1" hangingPunct="1">
              <a:spcAft>
                <a:spcPts val="240"/>
              </a:spcAft>
              <a:defRPr/>
            </a:pP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en-GB" altLang="da-DK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en-GB" altLang="da-DK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90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en-GB" sz="900" noProof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en-GB" sz="90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Formindsk </a:t>
            </a:r>
            <a:r>
              <a:rPr lang="en-GB" sz="900" baseline="0" noProof="1">
                <a:latin typeface="Arial" panose="020B0604020202020204" pitchFamily="34" charset="0"/>
                <a:cs typeface="Arial" panose="020B0604020202020204" pitchFamily="34" charset="0"/>
              </a:rPr>
              <a:t>listeniveau bruges</a:t>
            </a:r>
            <a:endParaRPr lang="en-GB" sz="900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endParaRPr lang="en-GB" sz="700" noProof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 userDrawn="1"/>
        </p:nvSpPr>
        <p:spPr>
          <a:xfrm>
            <a:off x="303610" y="469252"/>
            <a:ext cx="8532019" cy="77584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14" name="AutoShape 4"/>
          <p:cNvSpPr>
            <a:spLocks/>
          </p:cNvSpPr>
          <p:nvPr userDrawn="1"/>
        </p:nvSpPr>
        <p:spPr bwMode="gray">
          <a:xfrm>
            <a:off x="5251110" y="3572293"/>
            <a:ext cx="1847704" cy="12926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sæt hak ved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 + F9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48"/>
          <p:cNvSpPr txBox="1">
            <a:spLocks noChangeArrowheads="1"/>
          </p:cNvSpPr>
          <p:nvPr userDrawn="1"/>
        </p:nvSpPr>
        <p:spPr bwMode="auto">
          <a:xfrm>
            <a:off x="5251111" y="1840105"/>
            <a:ext cx="1847704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  <a:r>
              <a:rPr lang="da-DK" altLang="da-DK" sz="90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Sidefod</a:t>
            </a:r>
            <a:b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 skal være på et enkelt slide</a:t>
            </a:r>
          </a:p>
          <a:p>
            <a:pPr eaLnBrk="1" hangingPunct="1">
              <a:spcAft>
                <a:spcPts val="240"/>
              </a:spcAft>
              <a:defRPr/>
            </a:pPr>
            <a:endParaRPr lang="da-DK" sz="7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4"/>
          <p:cNvSpPr>
            <a:spLocks/>
          </p:cNvSpPr>
          <p:nvPr userDrawn="1"/>
        </p:nvSpPr>
        <p:spPr bwMode="gray">
          <a:xfrm>
            <a:off x="2838367" y="1840106"/>
            <a:ext cx="1749855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fontAlgn="auto" hangingPunct="1">
              <a:spcBef>
                <a:spcPts val="0"/>
              </a:spcBef>
              <a:spcAft>
                <a:spcPts val="240"/>
              </a:spcAft>
              <a:buFont typeface="+mj-lt"/>
              <a:buNone/>
              <a:defRPr/>
            </a:pP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klik på </a:t>
            </a:r>
            <a:b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ikonet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</p:txBody>
      </p:sp>
      <p:sp>
        <p:nvSpPr>
          <p:cNvPr id="22" name="TextBox 12"/>
          <p:cNvSpPr txBox="1">
            <a:spLocks noChangeArrowheads="1"/>
          </p:cNvSpPr>
          <p:nvPr userDrawn="1"/>
        </p:nvSpPr>
        <p:spPr bwMode="auto">
          <a:xfrm>
            <a:off x="2838367" y="2736739"/>
            <a:ext cx="1749855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algn="l" eaLnBrk="1" hangingPunct="1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</a:t>
            </a:r>
            <a:r>
              <a:rPr 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="0" strike="noStrike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</a:t>
            </a:r>
            <a:r>
              <a:rPr lang="da-DK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billedets hjørner</a:t>
            </a:r>
          </a:p>
          <a:p>
            <a:pPr algn="l" eaLnBrk="1" fontAlgn="auto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Hvis du sletter billedet og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</a:t>
            </a:r>
            <a:b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højreklik på billedet og vælg </a:t>
            </a:r>
            <a:r>
              <a:rPr 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  <a:endParaRPr lang="da-DK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327775" y="3578989"/>
            <a:ext cx="1847704" cy="121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b="1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indsætte nyt slide</a:t>
            </a:r>
            <a:endParaRPr lang="da-DK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24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AutoShape 4"/>
          <p:cNvSpPr>
            <a:spLocks/>
          </p:cNvSpPr>
          <p:nvPr userDrawn="1"/>
        </p:nvSpPr>
        <p:spPr bwMode="gray">
          <a:xfrm>
            <a:off x="332934" y="5020343"/>
            <a:ext cx="1749855" cy="100027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600"/>
              </a:spcAft>
              <a:buFont typeface="+mj-lt"/>
              <a:buNone/>
              <a:defRPr/>
            </a:pPr>
            <a:r>
              <a:rPr lang="da-DK" sz="10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Klik på fanen 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  <a:endParaRPr lang="da-DK" altLang="da-DK" sz="90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</a:t>
            </a:r>
            <a:r>
              <a:rPr lang="da-DK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nulstille </a:t>
            </a:r>
            <a:r>
              <a:rPr 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placering, størrelse og formatering af pladsholdere til layoutets oprindelige design </a:t>
            </a:r>
            <a:endParaRPr 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4627960" y="4667918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-184666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151909" y="5717371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" name="Billede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08924" y="3064798"/>
            <a:ext cx="411996" cy="285228"/>
          </a:xfrm>
          <a:prstGeom prst="rect">
            <a:avLst/>
          </a:prstGeom>
        </p:spPr>
      </p:pic>
      <p:pic>
        <p:nvPicPr>
          <p:cNvPr id="29" name="Billede 2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9894" y="2912439"/>
            <a:ext cx="253050" cy="321707"/>
          </a:xfrm>
          <a:prstGeom prst="rect">
            <a:avLst/>
          </a:prstGeom>
        </p:spPr>
      </p:pic>
      <p:pic>
        <p:nvPicPr>
          <p:cNvPr id="30" name="Billede 29"/>
          <p:cNvPicPr>
            <a:picLocks noChangeAspect="1"/>
          </p:cNvPicPr>
          <p:nvPr userDrawn="1"/>
        </p:nvPicPr>
        <p:blipFill rotWithShape="1">
          <a:blip r:embed="rId4"/>
          <a:srcRect l="2931" r="60888"/>
          <a:stretch/>
        </p:blipFill>
        <p:spPr>
          <a:xfrm>
            <a:off x="2008924" y="3819277"/>
            <a:ext cx="272785" cy="647461"/>
          </a:xfrm>
          <a:prstGeom prst="rect">
            <a:avLst/>
          </a:prstGeom>
        </p:spPr>
      </p:pic>
      <p:pic>
        <p:nvPicPr>
          <p:cNvPr id="31" name="Picture 4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29894" y="2032669"/>
            <a:ext cx="196613" cy="256054"/>
          </a:xfrm>
          <a:prstGeom prst="rect">
            <a:avLst/>
          </a:prstGeom>
        </p:spPr>
      </p:pic>
      <p:pic>
        <p:nvPicPr>
          <p:cNvPr id="32" name="Billede 3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008924" y="4502402"/>
            <a:ext cx="459271" cy="197840"/>
          </a:xfrm>
          <a:prstGeom prst="rect">
            <a:avLst/>
          </a:prstGeom>
        </p:spPr>
      </p:pic>
      <p:pic>
        <p:nvPicPr>
          <p:cNvPr id="33" name="Billede 32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008924" y="5546139"/>
            <a:ext cx="410431" cy="197798"/>
          </a:xfrm>
          <a:prstGeom prst="rect">
            <a:avLst/>
          </a:prstGeom>
        </p:spPr>
      </p:pic>
      <p:pic>
        <p:nvPicPr>
          <p:cNvPr id="34" name="Billede 3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423306" y="3356021"/>
            <a:ext cx="269771" cy="335309"/>
          </a:xfrm>
          <a:prstGeom prst="rect">
            <a:avLst/>
          </a:prstGeom>
        </p:spPr>
      </p:pic>
      <p:sp>
        <p:nvSpPr>
          <p:cNvPr id="2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307801" y="6607335"/>
            <a:ext cx="3064871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3" name="Pladsholder til sidefod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" name="Pladsholder til slidenummer 3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583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November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Informationsmøde om HA Bachelorprojekt  FO2016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66E8-A2CB-4362-938F-C0612C67D12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37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noProof="0"/>
              <a:t>Klik for at redigere typografi i masteren</a:t>
            </a:r>
          </a:p>
          <a:p>
            <a:pPr lvl="1"/>
            <a:r>
              <a:rPr lang="en-GB" noProof="0"/>
              <a:t>Andet niveau</a:t>
            </a:r>
          </a:p>
          <a:p>
            <a:pPr lvl="2"/>
            <a:r>
              <a:rPr lang="en-GB" noProof="0"/>
              <a:t>Tredje niveau</a:t>
            </a:r>
          </a:p>
          <a:p>
            <a:pPr lvl="3"/>
            <a:r>
              <a:rPr lang="en-GB" noProof="0"/>
              <a:t>Fjerde niveau</a:t>
            </a:r>
          </a:p>
          <a:p>
            <a:pPr lvl="4"/>
            <a:r>
              <a:rPr lang="en-GB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November 2012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en-US"/>
              <a:t>Informationsmøde om HA Bachelorprojekt  FO2016</a:t>
            </a: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A7355-ACFE-468A-9D51-57FC85921434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22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orange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  <a:solidFill>
            <a:schemeClr val="accent6"/>
          </a:solidFill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rgbClr val="FCF0C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rgbClr val="FCF0C4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7145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6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rgbClr val="FCF0C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6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ø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D05A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D05A5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6289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accent5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rø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946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rgbClr val="946037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5146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rgbClr val="946037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sort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 hidden="1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22860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bg1"/>
                </a:solidFill>
              </a:rPr>
              <a:t>Institut for Marketing &amp; Management</a:t>
            </a:r>
          </a:p>
        </p:txBody>
      </p:sp>
      <p:sp>
        <p:nvSpPr>
          <p:cNvPr id="13" name="USR_Name"/>
          <p:cNvSpPr>
            <a:spLocks noGrp="1"/>
          </p:cNvSpPr>
          <p:nvPr>
            <p:ph type="subTitle" idx="1"/>
          </p:nvPr>
        </p:nvSpPr>
        <p:spPr>
          <a:xfrm>
            <a:off x="308826" y="6127086"/>
            <a:ext cx="2505600" cy="263050"/>
          </a:xfrm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9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t>Jan Møller Jensen</a:t>
            </a:r>
          </a:p>
        </p:txBody>
      </p:sp>
      <p:pic>
        <p:nvPicPr>
          <p:cNvPr id="14" name="Billede 13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4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 hvid"/>
          <p:cNvSpPr/>
          <p:nvPr userDrawn="1"/>
        </p:nvSpPr>
        <p:spPr>
          <a:xfrm>
            <a:off x="0" y="0"/>
            <a:ext cx="9142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305100" y="6591650"/>
            <a:ext cx="323550" cy="2636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da-DK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800" y="1314000"/>
            <a:ext cx="6099463" cy="2145600"/>
          </a:xfrm>
        </p:spPr>
        <p:txBody>
          <a:bodyPr anchor="b"/>
          <a:lstStyle>
            <a:lvl1pPr algn="l">
              <a:lnSpc>
                <a:spcPct val="87000"/>
              </a:lnSpc>
              <a:defRPr sz="50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307800" y="6393601"/>
            <a:ext cx="2505600" cy="18008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/>
              <a:t>7. december 2016</a:t>
            </a:r>
            <a:endParaRPr lang="da-DK" dirty="0"/>
          </a:p>
        </p:txBody>
      </p:sp>
      <p:sp>
        <p:nvSpPr>
          <p:cNvPr id="5" name="OFF_institute_"/>
          <p:cNvSpPr>
            <a:spLocks noGrp="1"/>
          </p:cNvSpPr>
          <p:nvPr>
            <p:ph type="ftr" sz="quarter" idx="11"/>
          </p:nvPr>
        </p:nvSpPr>
        <p:spPr>
          <a:xfrm>
            <a:off x="307800" y="0"/>
            <a:ext cx="2505600" cy="182880"/>
          </a:xfrm>
        </p:spPr>
        <p:txBody>
          <a:bodyPr/>
          <a:lstStyle>
            <a:lvl1pPr algn="l">
              <a:lnSpc>
                <a:spcPct val="92000"/>
              </a:lnSpc>
              <a:defRPr sz="100" b="1"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1" name="USR_name"/>
          <p:cNvSpPr/>
          <p:nvPr userDrawn="1"/>
        </p:nvSpPr>
        <p:spPr>
          <a:xfrm>
            <a:off x="307800" y="6127200"/>
            <a:ext cx="2505600" cy="26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dirty="0">
                <a:solidFill>
                  <a:schemeClr val="tx1"/>
                </a:solidFill>
              </a:rPr>
              <a:t>Jan Møller Jensen</a:t>
            </a:r>
          </a:p>
        </p:txBody>
      </p:sp>
      <p:sp>
        <p:nvSpPr>
          <p:cNvPr id="12" name="OFF_institute"/>
          <p:cNvSpPr/>
          <p:nvPr userDrawn="1"/>
        </p:nvSpPr>
        <p:spPr>
          <a:xfrm>
            <a:off x="307801" y="0"/>
            <a:ext cx="2505599" cy="72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900" b="1" i="0" cap="all" baseline="0" dirty="0">
                <a:solidFill>
                  <a:schemeClr val="tx1"/>
                </a:solidFill>
              </a:rPr>
              <a:t>Institut for Marketing &amp; Management</a:t>
            </a:r>
          </a:p>
        </p:txBody>
      </p:sp>
      <p:pic>
        <p:nvPicPr>
          <p:cNvPr id="13" name="Billede 12" descr="SDU_BLACK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94" y="253958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92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øn kapi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ggrund grøn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E5B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00" y="3657600"/>
            <a:ext cx="8664300" cy="2898268"/>
          </a:xfrm>
        </p:spPr>
        <p:txBody>
          <a:bodyPr anchor="b"/>
          <a:lstStyle>
            <a:lvl1pPr>
              <a:lnSpc>
                <a:spcPct val="83000"/>
              </a:lnSpc>
              <a:defRPr sz="10000">
                <a:solidFill>
                  <a:srgbClr val="EED484"/>
                </a:solidFill>
              </a:defRPr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99701" y="360001"/>
            <a:ext cx="1424606" cy="1841197"/>
          </a:xfrm>
        </p:spPr>
        <p:txBody>
          <a:bodyPr/>
          <a:lstStyle>
            <a:lvl1pPr marL="0" indent="0">
              <a:lnSpc>
                <a:spcPct val="107000"/>
              </a:lnSpc>
              <a:buFont typeface="Arial" panose="020B0604020202020204" pitchFamily="34" charset="0"/>
              <a:buChar char="​"/>
              <a:defRPr sz="1400" b="1">
                <a:solidFill>
                  <a:srgbClr val="EED484"/>
                </a:solidFill>
              </a:defRPr>
            </a:lvl1pPr>
            <a:lvl2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2pPr>
            <a:lvl3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3pPr>
            <a:lvl4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4pPr>
            <a:lvl5pPr marL="216000" indent="-216000">
              <a:spcBef>
                <a:spcPts val="0"/>
              </a:spcBef>
              <a:defRPr sz="1400" b="1">
                <a:solidFill>
                  <a:srgbClr val="EED484"/>
                </a:solidFill>
              </a:defRPr>
            </a:lvl5pPr>
            <a:lvl6pPr marL="216000" indent="-216000">
              <a:spcBef>
                <a:spcPts val="0"/>
              </a:spcBef>
              <a:defRPr sz="1400"/>
            </a:lvl6pPr>
            <a:lvl7pPr marL="216000" indent="-216000">
              <a:spcBef>
                <a:spcPts val="0"/>
              </a:spcBef>
              <a:defRPr sz="1400"/>
            </a:lvl7pPr>
            <a:lvl8pPr marL="216000" indent="-216000">
              <a:spcBef>
                <a:spcPts val="0"/>
              </a:spcBef>
              <a:defRPr sz="1400"/>
            </a:lvl8pPr>
            <a:lvl9pPr marL="216000" indent="-216000">
              <a:spcBef>
                <a:spcPts val="0"/>
              </a:spcBef>
              <a:defRPr sz="14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2" name="Date_DateCustomA" hidden="1"/>
          <p:cNvSpPr>
            <a:spLocks noGrp="1"/>
          </p:cNvSpPr>
          <p:nvPr>
            <p:ph type="dt" sz="half" idx="14"/>
          </p:nvPr>
        </p:nvSpPr>
        <p:spPr>
          <a:xfrm>
            <a:off x="304729" y="6575104"/>
            <a:ext cx="4223219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13" name="Pladsholder til sidefod 12" hidden="1"/>
          <p:cNvSpPr>
            <a:spLocks noGrp="1"/>
          </p:cNvSpPr>
          <p:nvPr>
            <p:ph type="ftr" sz="quarter" idx="15"/>
          </p:nvPr>
        </p:nvSpPr>
        <p:spPr>
          <a:xfrm>
            <a:off x="304729" y="2"/>
            <a:ext cx="4223219" cy="341175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Pladsholder til slidenummer 13" hidden="1"/>
          <p:cNvSpPr>
            <a:spLocks noGrp="1"/>
          </p:cNvSpPr>
          <p:nvPr>
            <p:ph type="sldNum" sz="quarter" idx="16"/>
          </p:nvPr>
        </p:nvSpPr>
        <p:spPr>
          <a:xfrm>
            <a:off x="305100" y="6575104"/>
            <a:ext cx="323550" cy="263661"/>
          </a:xfrm>
        </p:spPr>
        <p:txBody>
          <a:bodyPr/>
          <a:lstStyle>
            <a:lvl1pPr>
              <a:defRPr>
                <a:solidFill>
                  <a:srgbClr val="4E5B3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5" name="Billede 14" descr="SDU_WHITE_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55600"/>
            <a:ext cx="1066034" cy="28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9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bin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 hidden="1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9" y="1"/>
            <a:ext cx="9128801" cy="6858000"/>
          </a:xfrm>
          <a:prstGeom prst="rect">
            <a:avLst/>
          </a:prstGeom>
        </p:spPr>
      </p:pic>
      <p:pic>
        <p:nvPicPr>
          <p:cNvPr id="7" name="Billede 6" hidden="1"/>
          <p:cNvPicPr>
            <a:picLocks noChangeAspect="1"/>
          </p:cNvPicPr>
          <p:nvPr userDrawn="1"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3311" y="453600"/>
            <a:ext cx="8559000" cy="12482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29" y="1990800"/>
            <a:ext cx="8532000" cy="3851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307800" y="6569967"/>
            <a:ext cx="2505600" cy="1800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da-DK"/>
              <a:t>7. december 2016</a:t>
            </a:r>
            <a:endParaRPr lang="en-GB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5186700" y="6172958"/>
            <a:ext cx="2505600" cy="35219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900" b="1" cap="all" baseline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800" y="6393601"/>
            <a:ext cx="323550" cy="1818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45D37B1E-C366-494F-A587-962AD9AABC83}" type="slidenum">
              <a:rPr lang="en-GB"/>
              <a:pPr/>
              <a:t>‹nr.›</a:t>
            </a:fld>
            <a:endParaRPr lang="en-GB" dirty="0"/>
          </a:p>
        </p:txBody>
      </p:sp>
      <p:pic>
        <p:nvPicPr>
          <p:cNvPr id="11" name="Billede 10" descr="SDU_BLACK_RGB.png"/>
          <p:cNvPicPr>
            <a:picLocks noChangeAspect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400" y="6220800"/>
            <a:ext cx="2099193" cy="28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7" r:id="rId7"/>
    <p:sldLayoutId id="2147483668" r:id="rId8"/>
    <p:sldLayoutId id="2147483665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  <p:sldLayoutId id="2147483649" r:id="rId20"/>
    <p:sldLayoutId id="2147483650" r:id="rId21"/>
    <p:sldLayoutId id="2147483651" r:id="rId22"/>
    <p:sldLayoutId id="2147483652" r:id="rId23"/>
    <p:sldLayoutId id="2147483653" r:id="rId24"/>
    <p:sldLayoutId id="2147483654" r:id="rId25"/>
    <p:sldLayoutId id="2147483655" r:id="rId26"/>
    <p:sldLayoutId id="2147483656" r:id="rId27"/>
    <p:sldLayoutId id="2147483657" r:id="rId28"/>
    <p:sldLayoutId id="2147483658" r:id="rId29"/>
    <p:sldLayoutId id="2147483664" r:id="rId30"/>
    <p:sldLayoutId id="2147483679" r:id="rId31"/>
    <p:sldLayoutId id="2147483680" r:id="rId32"/>
  </p:sldLayoutIdLst>
  <p:hf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​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000" indent="-252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7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24000" indent="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2160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5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itsdu.dk/da/mit_studie/bachelor/ha_slagelse/bachelorprojekt" TargetMode="External"/><Relationship Id="rId2" Type="http://schemas.openxmlformats.org/officeDocument/2006/relationships/hyperlink" Target="https://mitsdu.dk/da/mit_studie/Bachelor/ha_slagelse" TargetMode="Externa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4863" y="828674"/>
            <a:ext cx="6119812" cy="2057401"/>
          </a:xfrm>
        </p:spPr>
        <p:txBody>
          <a:bodyPr/>
          <a:lstStyle/>
          <a:p>
            <a:pPr algn="ctr" eaLnBrk="1" hangingPunct="1"/>
            <a:r>
              <a:rPr lang="en-GB" altLang="en-US" sz="7200" dirty="0">
                <a:solidFill>
                  <a:srgbClr val="FF0000"/>
                </a:solidFill>
              </a:rPr>
              <a:t>BA-</a:t>
            </a:r>
            <a:r>
              <a:rPr lang="en-GB" altLang="en-US" sz="7200" dirty="0" err="1">
                <a:solidFill>
                  <a:srgbClr val="FF0000"/>
                </a:solidFill>
              </a:rPr>
              <a:t>projekt</a:t>
            </a:r>
            <a:br>
              <a:rPr lang="en-GB" altLang="en-US" sz="7200" dirty="0">
                <a:solidFill>
                  <a:srgbClr val="FF0000"/>
                </a:solidFill>
              </a:rPr>
            </a:br>
            <a:r>
              <a:rPr lang="en-GB" altLang="en-US" sz="7200" dirty="0" err="1">
                <a:solidFill>
                  <a:srgbClr val="FF0000"/>
                </a:solidFill>
              </a:rPr>
              <a:t>foråret</a:t>
            </a:r>
            <a:r>
              <a:rPr lang="en-GB" altLang="en-US" sz="7200" dirty="0">
                <a:solidFill>
                  <a:srgbClr val="FF0000"/>
                </a:solidFill>
              </a:rPr>
              <a:t> 2024</a:t>
            </a:r>
          </a:p>
        </p:txBody>
      </p:sp>
      <p:pic>
        <p:nvPicPr>
          <p:cNvPr id="11267" name="Picture 4" descr="graat_logo-aeb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17526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kstboks 2"/>
          <p:cNvSpPr txBox="1">
            <a:spLocks noChangeArrowheads="1"/>
          </p:cNvSpPr>
          <p:nvPr/>
        </p:nvSpPr>
        <p:spPr bwMode="auto">
          <a:xfrm>
            <a:off x="1880105" y="3429000"/>
            <a:ext cx="584417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7F7F7F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F7F7F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F7F7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F7F7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F7F7F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Gill Sans MT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en-US" sz="4800" b="1" dirty="0">
                <a:solidFill>
                  <a:srgbClr val="0070C0"/>
                </a:solidFill>
                <a:latin typeface="Gill Sans" pitchFamily="-84" charset="0"/>
                <a:ea typeface="ヒラギノ角ゴ ProN W3" pitchFamily="-84" charset="-128"/>
              </a:rPr>
              <a:t>Informationsmøde I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en-US" sz="3200" b="1" dirty="0">
                <a:solidFill>
                  <a:srgbClr val="0070C0"/>
                </a:solidFill>
                <a:latin typeface="Gill Sans" pitchFamily="-84" charset="0"/>
                <a:ea typeface="ヒラギノ角ゴ ProN W3" pitchFamily="-84" charset="-128"/>
              </a:rPr>
              <a:t>Om emnevalg og tilmelding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a-DK" altLang="en-US" sz="3200" b="1" dirty="0">
                <a:solidFill>
                  <a:srgbClr val="0070C0"/>
                </a:solidFill>
                <a:latin typeface="Gill Sans" pitchFamily="-84" charset="0"/>
                <a:ea typeface="ヒラギノ角ゴ ProN W3" pitchFamily="-84" charset="-128"/>
              </a:rPr>
              <a:t>26. oktober 2023</a:t>
            </a:r>
          </a:p>
        </p:txBody>
      </p:sp>
    </p:spTree>
    <p:extLst>
      <p:ext uri="{BB962C8B-B14F-4D97-AF65-F5344CB8AC3E}">
        <p14:creationId xmlns:p14="http://schemas.microsoft.com/office/powerpoint/2010/main" val="28933902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7F7F9-0041-45DC-A435-0DD8D9E5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FF0000"/>
                </a:solidFill>
              </a:rPr>
              <a:t>Informationsmøde II</a:t>
            </a:r>
            <a:br>
              <a:rPr lang="da-DK" b="1" dirty="0">
                <a:solidFill>
                  <a:srgbClr val="FF0000"/>
                </a:solidFill>
              </a:rPr>
            </a:b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2030E5-BEFC-439C-BA74-BB0A609E7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11" y="1409458"/>
            <a:ext cx="8532000" cy="489409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Opgavens byggesten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Arbejdsprocessen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Brug af ressourcer fra Biblioteket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Vejledning og brug af vejleder </a:t>
            </a:r>
            <a:endParaRPr lang="da-DK" altLang="en-US" sz="2400" dirty="0">
              <a:solidFill>
                <a:schemeClr val="tx2"/>
              </a:solidFill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Skrivegruppe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Aflevering og forsvar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endParaRPr lang="da-DK" altLang="en-US" sz="2400" b="1" dirty="0"/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r>
              <a:rPr lang="da-DK" altLang="en-US" sz="2400" b="1" dirty="0">
                <a:solidFill>
                  <a:srgbClr val="FF0000"/>
                </a:solidFill>
              </a:rPr>
              <a:t>På gensyn 30. november kl. 14.30!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da-DK" altLang="en-US" sz="2400" b="1" dirty="0"/>
          </a:p>
          <a:p>
            <a:pPr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982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A7F7F9-0041-45DC-A435-0DD8D9E5F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FF0000"/>
                </a:solidFill>
              </a:rPr>
              <a:t>Plan for i dag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2030E5-BEFC-439C-BA74-BB0A609E7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311" y="1409458"/>
            <a:ext cx="8532000" cy="489409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en-GB" altLang="en-US" sz="2400" b="1" dirty="0" err="1"/>
              <a:t>Hvad</a:t>
            </a:r>
            <a:r>
              <a:rPr lang="en-GB" altLang="en-US" sz="2400" b="1" dirty="0"/>
              <a:t> </a:t>
            </a:r>
            <a:r>
              <a:rPr lang="en-GB" altLang="en-US" sz="2400" b="1" dirty="0" err="1"/>
              <a:t>er</a:t>
            </a:r>
            <a:r>
              <a:rPr lang="en-GB" altLang="en-US" sz="2400" b="1" dirty="0"/>
              <a:t> et bachelor-</a:t>
            </a:r>
            <a:r>
              <a:rPr lang="en-GB" altLang="en-US" sz="2400" b="1" dirty="0" err="1"/>
              <a:t>projekt</a:t>
            </a:r>
            <a:r>
              <a:rPr lang="en-GB" altLang="en-US" sz="2400" b="1" dirty="0"/>
              <a:t>?</a:t>
            </a:r>
            <a:endParaRPr lang="en-GB" altLang="en-US" sz="2400" b="1" u="sng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Emnevalg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Tilmelding </a:t>
            </a:r>
            <a:r>
              <a:rPr lang="da-DK" altLang="en-US" sz="2400" i="1" dirty="0">
                <a:solidFill>
                  <a:schemeClr val="tx2"/>
                </a:solidFill>
              </a:rPr>
              <a:t>(senest 1. november)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Bachelorprojekt på mitsdu.dk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buFont typeface="Gill Sans MT" pitchFamily="34" charset="0"/>
              <a:buAutoNum type="arabicPeriod"/>
            </a:pPr>
            <a:r>
              <a:rPr lang="da-DK" altLang="en-US" sz="2400" b="1" dirty="0"/>
              <a:t>Informationsmøde II (30. november)</a:t>
            </a:r>
          </a:p>
          <a:p>
            <a:pPr>
              <a:lnSpc>
                <a:spcPct val="100000"/>
              </a:lnSpc>
              <a:spcAft>
                <a:spcPts val="600"/>
              </a:spcAft>
              <a:buNone/>
            </a:pPr>
            <a:endParaRPr lang="da-DK" altLang="en-US" sz="2400" b="1" dirty="0"/>
          </a:p>
          <a:p>
            <a:pPr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327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Hvad er et bachelor-projekt?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Skriftlig opgave på 45/60 sider, der laves i grupper på 2 eller 3 personer med vejledning</a:t>
            </a:r>
          </a:p>
          <a:p>
            <a:pPr lvl="1" indent="0">
              <a:buNone/>
            </a:pPr>
            <a:r>
              <a:rPr lang="da-DK" sz="2400" dirty="0"/>
              <a:t>(Kan evt. skrive alene, så max 30 sider). </a:t>
            </a:r>
          </a:p>
          <a:p>
            <a:pPr>
              <a:buNone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Tæller 20 </a:t>
            </a:r>
            <a:r>
              <a:rPr lang="da-DK" sz="2400" dirty="0" err="1"/>
              <a:t>ects</a:t>
            </a:r>
            <a:r>
              <a:rPr lang="da-DK" sz="2400" dirty="0"/>
              <a:t> (= 540 arbejdstimer).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Inden for erhvervsøkonomi / erhvervsøkonomisk disciplin (regnskab, finansiering, organisation, marketing).</a:t>
            </a:r>
          </a:p>
          <a:p>
            <a:pPr>
              <a:buNone/>
            </a:pP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Men – ikke bare noget man ”skriver”. </a:t>
            </a:r>
          </a:p>
          <a:p>
            <a:pPr>
              <a:buNone/>
            </a:pPr>
            <a:endParaRPr lang="da-DK" dirty="0"/>
          </a:p>
          <a:p>
            <a:pPr>
              <a:buNone/>
            </a:pPr>
            <a:r>
              <a:rPr lang="da-DK" dirty="0"/>
              <a:t>•   .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Hvad er et bachelor-projekt?</a:t>
            </a:r>
            <a:br>
              <a:rPr lang="da-DK" dirty="0">
                <a:solidFill>
                  <a:srgbClr val="FF0000"/>
                </a:solidFill>
              </a:rPr>
            </a:br>
            <a:r>
              <a:rPr lang="da-DK" sz="3200" b="0" i="1" dirty="0"/>
              <a:t>Færdigheder fra fagbeskrivelsen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Formulere </a:t>
            </a:r>
            <a:r>
              <a:rPr lang="da-DK" sz="2400" b="1" dirty="0">
                <a:solidFill>
                  <a:srgbClr val="FF0000"/>
                </a:solidFill>
                <a:ea typeface="ヒラギノ角ゴ ProN W3" pitchFamily="-84" charset="-128"/>
              </a:rPr>
              <a:t>problemstilling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(velstruktureret, præcis, entydig, realistisk) og tilhørende </a:t>
            </a:r>
            <a:r>
              <a:rPr lang="da-DK" sz="2400" b="1" dirty="0">
                <a:solidFill>
                  <a:srgbClr val="FF0000"/>
                </a:solidFill>
                <a:ea typeface="ヒラギノ角ゴ ProN W3" pitchFamily="-84" charset="-128"/>
              </a:rPr>
              <a:t>undersøgelsesspørgsmål 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Identificere, udvælge og begrunde </a:t>
            </a:r>
            <a:r>
              <a:rPr lang="da-DK" sz="2400" b="1" dirty="0">
                <a:solidFill>
                  <a:srgbClr val="FF0000"/>
                </a:solidFill>
                <a:ea typeface="ヒラギノ角ゴ ProN W3" pitchFamily="-84" charset="-128"/>
              </a:rPr>
              <a:t>teoretisk referenceramme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FF0000"/>
                </a:solidFill>
                <a:ea typeface="ヒラギノ角ゴ ProN W3" pitchFamily="-84" charset="-128"/>
              </a:rPr>
              <a:t>Anvende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</a:t>
            </a:r>
            <a:r>
              <a:rPr lang="da-DK" sz="2400" b="1" dirty="0">
                <a:solidFill>
                  <a:srgbClr val="FF0000"/>
                </a:solidFill>
                <a:ea typeface="ヒラギノ角ゴ ProN W3" pitchFamily="-84" charset="-128"/>
              </a:rPr>
              <a:t>viden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i forhold til den valgte problemstilling og vurdere behovet for yderligere viden/information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Opstille og gennemføre en </a:t>
            </a:r>
            <a:r>
              <a:rPr lang="da-DK" sz="2400" b="1" dirty="0">
                <a:solidFill>
                  <a:srgbClr val="FF0000"/>
                </a:solidFill>
                <a:ea typeface="ヒラギノ角ゴ ProN W3" pitchFamily="-84" charset="-128"/>
              </a:rPr>
              <a:t>analyse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(undersøgelse) ved anvendelse af teoretiske og/eller empiriske metoder der lever op til de faglige standarder inden for området.</a:t>
            </a:r>
          </a:p>
          <a:p>
            <a:pPr marL="342900" indent="-342900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FF0000"/>
                </a:solidFill>
                <a:ea typeface="ヒラギノ角ゴ ProN W3" pitchFamily="-84" charset="-128"/>
              </a:rPr>
              <a:t>Præsentere</a:t>
            </a:r>
            <a:r>
              <a:rPr lang="da-DK" sz="2400" dirty="0">
                <a:solidFill>
                  <a:srgbClr val="000000"/>
                </a:solidFill>
                <a:ea typeface="ヒラギノ角ゴ ProN W3" pitchFamily="-84" charset="-128"/>
              </a:rPr>
              <a:t> resultater og dokumentation og reflektere over kvalitet og generaliserbarhed (rapport og forsvar)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a-DK" sz="2400" dirty="0">
              <a:solidFill>
                <a:srgbClr val="000000"/>
              </a:solidFill>
              <a:ea typeface="ヒラギノ角ゴ ProN W3" pitchFamily="-84" charset="-128"/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84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Vælg fagområde og emne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967226"/>
            <a:ext cx="8532000" cy="385120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FF0000"/>
                </a:solidFill>
              </a:rPr>
              <a:t>Fagområde</a:t>
            </a:r>
            <a:r>
              <a:rPr lang="da-DK" sz="2400" dirty="0">
                <a:solidFill>
                  <a:srgbClr val="FF0000"/>
                </a:solidFill>
              </a:rPr>
              <a:t> </a:t>
            </a:r>
            <a:r>
              <a:rPr lang="da-DK" sz="2400" dirty="0"/>
              <a:t>fra listen på hjemmesiden</a:t>
            </a:r>
          </a:p>
          <a:p>
            <a:pPr marL="702900" lvl="1" indent="-342900"/>
            <a:r>
              <a:rPr lang="da-DK" sz="2000" dirty="0"/>
              <a:t>Regnskab</a:t>
            </a:r>
          </a:p>
          <a:p>
            <a:pPr marL="702900" lvl="1" indent="-342900"/>
            <a:r>
              <a:rPr lang="da-DK" sz="2000" dirty="0"/>
              <a:t>Finansiering</a:t>
            </a:r>
          </a:p>
          <a:p>
            <a:pPr marL="702900" lvl="1" indent="-342900"/>
            <a:r>
              <a:rPr lang="da-DK" sz="2000" dirty="0"/>
              <a:t>Operations and Supply Chain Management</a:t>
            </a:r>
          </a:p>
          <a:p>
            <a:pPr marL="702900" lvl="1" indent="-342900"/>
            <a:r>
              <a:rPr lang="da-DK" sz="2000" dirty="0"/>
              <a:t>Organisationsadfærd og Human Resource Management</a:t>
            </a:r>
          </a:p>
          <a:p>
            <a:pPr marL="702900" lvl="1" indent="-342900"/>
            <a:r>
              <a:rPr lang="da-DK" sz="2000" dirty="0"/>
              <a:t>Organisationsstruktur og Strategi</a:t>
            </a:r>
          </a:p>
          <a:p>
            <a:pPr marL="702900" lvl="1" indent="-342900"/>
            <a:r>
              <a:rPr lang="da-DK" sz="2000" dirty="0"/>
              <a:t>B2C marketing og Kommunikation</a:t>
            </a:r>
          </a:p>
          <a:p>
            <a:pPr marL="702900" lvl="1" indent="-342900"/>
            <a:r>
              <a:rPr lang="da-DK" sz="2000" dirty="0"/>
              <a:t>B2B marketing og International Business</a:t>
            </a:r>
          </a:p>
          <a:p>
            <a:pPr marL="702900" lvl="1" indent="-342900"/>
            <a:r>
              <a:rPr lang="da-DK" sz="2000" dirty="0"/>
              <a:t>Innovation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b="1" dirty="0">
                <a:solidFill>
                  <a:srgbClr val="FF0000"/>
                </a:solidFill>
              </a:rPr>
              <a:t>Emne </a:t>
            </a:r>
            <a:r>
              <a:rPr lang="da-DK" sz="2400" dirty="0"/>
              <a:t>fra forslagene på hjemmesiden (kig gerne på den fra Odense også!!) eller formuler selv</a:t>
            </a:r>
            <a:endParaRPr lang="da-DK" sz="2400" b="1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8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Formulering af emne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993356"/>
            <a:ext cx="7842887" cy="4411044"/>
          </a:xfrm>
        </p:spPr>
        <p:txBody>
          <a:bodyPr/>
          <a:lstStyle/>
          <a:p>
            <a:pPr lvl="1" indent="0">
              <a:lnSpc>
                <a:spcPct val="100000"/>
              </a:lnSpc>
              <a:buNone/>
            </a:pPr>
            <a:r>
              <a:rPr lang="da-DK" sz="2400" dirty="0"/>
              <a:t>Mindst 5-10 linjer, der beskriver den problemstilling, I gerne vil arbejde med, herunder eventuelt forslag til teoretisk ramme og data og metode for empirisk undersøgelse. </a:t>
            </a:r>
          </a:p>
          <a:p>
            <a:pPr lvl="1" indent="0">
              <a:lnSpc>
                <a:spcPct val="100000"/>
              </a:lnSpc>
              <a:buNone/>
            </a:pPr>
            <a:endParaRPr lang="da-DK" sz="2400" dirty="0"/>
          </a:p>
          <a:p>
            <a:pPr lvl="1" indent="0">
              <a:lnSpc>
                <a:spcPct val="100000"/>
              </a:lnSpc>
              <a:buNone/>
            </a:pPr>
            <a:r>
              <a:rPr lang="da-DK" sz="2400" dirty="0"/>
              <a:t>Gerne med stikord, pensumlitteratur eller andet der specificerer emneområdet. </a:t>
            </a:r>
          </a:p>
          <a:p>
            <a:pPr lvl="1" indent="0">
              <a:lnSpc>
                <a:spcPct val="100000"/>
              </a:lnSpc>
              <a:buNone/>
            </a:pPr>
            <a:endParaRPr lang="da-DK" sz="2400" dirty="0"/>
          </a:p>
          <a:p>
            <a:pPr lvl="1" indent="0">
              <a:lnSpc>
                <a:spcPct val="100000"/>
              </a:lnSpc>
              <a:buNone/>
            </a:pPr>
            <a:r>
              <a:rPr lang="da-DK" sz="2400" dirty="0"/>
              <a:t>Angiv også om I ønsker samarbejde med en virksomhed, og hvilke kontakter I eventuelt har. 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4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C9D77D-8262-4790-B7E2-DA2846E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>
                <a:solidFill>
                  <a:srgbClr val="FF0000"/>
                </a:solidFill>
              </a:rPr>
              <a:t>Hvad er et godt emne?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0E0E251-DC6C-4EF1-8193-8D95A3E9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50" y="1818521"/>
            <a:ext cx="8035572" cy="3851200"/>
          </a:xfrm>
        </p:spPr>
        <p:txBody>
          <a:bodyPr/>
          <a:lstStyle/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Vælg ud fra interesser, evner og karriereønsker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Forhåndsgodkendte emner på BA projekt-hjemmesiden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Vær realistisk mht. ambitioner, ressourcer og tid </a:t>
            </a:r>
          </a:p>
          <a:p>
            <a:pPr lvl="1" indent="0">
              <a:lnSpc>
                <a:spcPct val="150000"/>
              </a:lnSpc>
              <a:buNone/>
              <a:defRPr/>
            </a:pPr>
            <a:endParaRPr lang="da-DK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0">
              <a:lnSpc>
                <a:spcPct val="150000"/>
              </a:lnSpc>
              <a:buNone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a-DK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skal</a:t>
            </a: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angives </a:t>
            </a:r>
            <a:r>
              <a:rPr lang="da-DK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emneønsker på blanketten.</a:t>
            </a:r>
          </a:p>
          <a:p>
            <a:pPr lvl="1" indent="0">
              <a:lnSpc>
                <a:spcPct val="150000"/>
              </a:lnSpc>
              <a:buNone/>
              <a:defRPr/>
            </a:pP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 to emner skal høre til </a:t>
            </a:r>
            <a:r>
              <a:rPr lang="da-DK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samme</a:t>
            </a:r>
            <a:r>
              <a:rPr lang="da-DK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fagområde.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30404C4-4070-46A7-A8A7-CA5ED84A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1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>
          <a:xfrm>
            <a:off x="344487" y="501029"/>
            <a:ext cx="8653739" cy="1143000"/>
          </a:xfrm>
        </p:spPr>
        <p:txBody>
          <a:bodyPr/>
          <a:lstStyle/>
          <a:p>
            <a:pPr algn="ctr" eaLnBrk="1" hangingPunct="1"/>
            <a:r>
              <a:rPr lang="da-DK" altLang="da-DK" dirty="0">
                <a:solidFill>
                  <a:srgbClr val="FF0000"/>
                </a:solidFill>
              </a:rPr>
              <a:t>Tilmelding og tildeling af vejleder</a:t>
            </a:r>
          </a:p>
        </p:txBody>
      </p:sp>
      <p:sp>
        <p:nvSpPr>
          <p:cNvPr id="12291" name="Pladsholder til indhold 2"/>
          <p:cNvSpPr>
            <a:spLocks noGrp="1"/>
          </p:cNvSpPr>
          <p:nvPr>
            <p:ph idx="1"/>
          </p:nvPr>
        </p:nvSpPr>
        <p:spPr>
          <a:xfrm>
            <a:off x="453230" y="1396206"/>
            <a:ext cx="8544996" cy="4065588"/>
          </a:xfrm>
        </p:spPr>
        <p:txBody>
          <a:bodyPr/>
          <a:lstStyle/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gruppe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fagområde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Find to emneforslag (prioriteret)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Overvej om I vil kunne skrive på engelsk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En fra gruppen udfylder blanketten på hjemmesiden </a:t>
            </a:r>
            <a:r>
              <a:rPr lang="da-DK" altLang="da-DK" sz="2400" b="1" dirty="0">
                <a:solidFill>
                  <a:srgbClr val="FF0000"/>
                </a:solidFill>
              </a:rPr>
              <a:t>(senest 1. november) </a:t>
            </a:r>
            <a:r>
              <a:rPr lang="da-DK" altLang="da-DK" sz="2400" dirty="0"/>
              <a:t>med alles data og emner. </a:t>
            </a:r>
            <a:r>
              <a:rPr lang="da-DK" altLang="da-DK" sz="2400" b="1" dirty="0">
                <a:solidFill>
                  <a:srgbClr val="FF0000"/>
                </a:solidFill>
              </a:rPr>
              <a:t>Husk at trykke send! </a:t>
            </a:r>
            <a:endParaRPr lang="da-DK" altLang="da-DK" sz="2400" b="1" dirty="0">
              <a:solidFill>
                <a:srgbClr val="00B0F0"/>
              </a:solidFill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Hvis emnet ikke kan godkendes, får I besked og skal udfylde en ny blanket forfra.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Når emnet er godkendt, får I tildelt en vejleder. Kontakt vejlederen for aftaler om det videre forløb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da-DK" altLang="da-DK" sz="2400" dirty="0"/>
              <a:t>Foreløbig titel og problemformulering skal udfyldes på blanketten med vejlederen </a:t>
            </a:r>
            <a:r>
              <a:rPr lang="da-DK" altLang="da-DK" sz="2400" b="1" dirty="0">
                <a:solidFill>
                  <a:srgbClr val="FF0000"/>
                </a:solidFill>
              </a:rPr>
              <a:t>(senest 1. marts)</a:t>
            </a:r>
          </a:p>
        </p:txBody>
      </p:sp>
    </p:spTree>
    <p:extLst>
      <p:ext uri="{BB962C8B-B14F-4D97-AF65-F5344CB8AC3E}">
        <p14:creationId xmlns:p14="http://schemas.microsoft.com/office/powerpoint/2010/main" val="319061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9486D52-6AAF-429C-936A-EC3A967E0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800" y="1314450"/>
            <a:ext cx="8532000" cy="3851200"/>
          </a:xfrm>
        </p:spPr>
        <p:txBody>
          <a:bodyPr/>
          <a:lstStyle/>
          <a:p>
            <a:r>
              <a:rPr lang="da-DK" sz="2400" dirty="0">
                <a:hlinkClick r:id="rId2"/>
              </a:rPr>
              <a:t>https://mitsdu.dk/da/mit_studie/Bachelor/ha_slagelse</a:t>
            </a:r>
            <a:endParaRPr lang="da-DK" sz="2400" dirty="0"/>
          </a:p>
          <a:p>
            <a:endParaRPr lang="da-DK" sz="2400" dirty="0"/>
          </a:p>
          <a:p>
            <a:r>
              <a:rPr lang="da-DK" sz="2400" dirty="0">
                <a:hlinkClick r:id="rId3"/>
              </a:rPr>
              <a:t>https://mitsdu.dk/da/mit_studie/bachelor/ha_slagelse/bachelorprojekt</a:t>
            </a:r>
            <a:endParaRPr lang="da-DK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Blanket til tilmelding/emneønske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Oversigt over forløb med råd og links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Emnekatalog (kig også gerne på Odense-siden)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a-DK" sz="2400" dirty="0"/>
              <a:t>Link til fagbeskrivelse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7599CB-E3B7-4D66-8454-E166CFDE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A7355-ACFE-468A-9D51-57FC8592143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46042D24-7772-4179-B4BF-3FD89548F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5" y="196850"/>
            <a:ext cx="8229600" cy="812800"/>
          </a:xfrm>
        </p:spPr>
        <p:txBody>
          <a:bodyPr/>
          <a:lstStyle/>
          <a:p>
            <a:pPr algn="ctr" eaLnBrk="1" hangingPunct="1"/>
            <a:r>
              <a:rPr lang="da-DK" altLang="da-DK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B7816B00-B1E3-4CD4-A869-E8ADE0D42209}"/>
              </a:ext>
            </a:extLst>
          </p:cNvPr>
          <p:cNvSpPr txBox="1">
            <a:spLocks/>
          </p:cNvSpPr>
          <p:nvPr/>
        </p:nvSpPr>
        <p:spPr>
          <a:xfrm>
            <a:off x="606425" y="349250"/>
            <a:ext cx="8229600" cy="8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altLang="da-DK" dirty="0">
                <a:solidFill>
                  <a:srgbClr val="FF0000"/>
                </a:solidFill>
              </a:rPr>
              <a:t>Bachelorprojekt på mitsdu.dk</a:t>
            </a:r>
          </a:p>
        </p:txBody>
      </p:sp>
    </p:spTree>
    <p:extLst>
      <p:ext uri="{BB962C8B-B14F-4D97-AF65-F5344CB8AC3E}">
        <p14:creationId xmlns:p14="http://schemas.microsoft.com/office/powerpoint/2010/main" val="3129883855"/>
      </p:ext>
    </p:extLst>
  </p:cSld>
  <p:clrMapOvr>
    <a:masterClrMapping/>
  </p:clrMapOvr>
</p:sld>
</file>

<file path=ppt/theme/theme1.xml><?xml version="1.0" encoding="utf-8"?>
<a:theme xmlns:a="http://schemas.openxmlformats.org/drawingml/2006/main" name="SDU">
  <a:themeElements>
    <a:clrScheme name="SDU">
      <a:dk1>
        <a:sysClr val="windowText" lastClr="000000"/>
      </a:dk1>
      <a:lt1>
        <a:sysClr val="window" lastClr="FFFFFF"/>
      </a:lt1>
      <a:dk2>
        <a:srgbClr val="473729"/>
      </a:dk2>
      <a:lt2>
        <a:srgbClr val="EFE5D1"/>
      </a:lt2>
      <a:accent1>
        <a:srgbClr val="4E5B31"/>
      </a:accent1>
      <a:accent2>
        <a:srgbClr val="789D4A"/>
      </a:accent2>
      <a:accent3>
        <a:srgbClr val="AEB862"/>
      </a:accent3>
      <a:accent4>
        <a:srgbClr val="862633"/>
      </a:accent4>
      <a:accent5>
        <a:srgbClr val="D05A57"/>
      </a:accent5>
      <a:accent6>
        <a:srgbClr val="D38235"/>
      </a:accent6>
      <a:hlink>
        <a:srgbClr val="0563C1"/>
      </a:hlink>
      <a:folHlink>
        <a:srgbClr val="954F72"/>
      </a:folHlink>
    </a:clrScheme>
    <a:fontScheme name="Master PP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Skærmshow (4:3)</PresentationFormat>
  <Paragraphs>85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Gill Sans</vt:lpstr>
      <vt:lpstr>Gill Sans MT</vt:lpstr>
      <vt:lpstr>Wingdings</vt:lpstr>
      <vt:lpstr>SDU</vt:lpstr>
      <vt:lpstr>BA-projekt foråret 2024</vt:lpstr>
      <vt:lpstr>Plan for i dag</vt:lpstr>
      <vt:lpstr>Hvad er et bachelor-projekt?</vt:lpstr>
      <vt:lpstr>Hvad er et bachelor-projekt? Færdigheder fra fagbeskrivelsen</vt:lpstr>
      <vt:lpstr>Vælg fagområde og emne</vt:lpstr>
      <vt:lpstr>Formulering af emne</vt:lpstr>
      <vt:lpstr>Hvad er et godt emne?</vt:lpstr>
      <vt:lpstr>Tilmelding og tildeling af vejleder</vt:lpstr>
      <vt:lpstr> </vt:lpstr>
      <vt:lpstr>Informationsmøde II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2023-11-02T10:56:22Z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{"635690283596553901:635949333201709347":[],"635690283596553901:635950090982861791":[],"635690283596553901:635950219794989669":[]}</vt:lpwstr>
  </property>
  <property fmtid="{D5CDD505-2E9C-101B-9397-08002B2CF9AE}" pid="3" name="CustomerId">
    <vt:lpwstr>sdu</vt:lpwstr>
  </property>
  <property fmtid="{D5CDD505-2E9C-101B-9397-08002B2CF9AE}" pid="4" name="TemplateId">
    <vt:lpwstr>636160156506926346</vt:lpwstr>
  </property>
  <property fmtid="{D5CDD505-2E9C-101B-9397-08002B2CF9AE}" pid="5" name="UserProfileId">
    <vt:lpwstr>636166271080368056</vt:lpwstr>
  </property>
</Properties>
</file>