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80" r:id="rId2"/>
    <p:sldId id="256" r:id="rId3"/>
    <p:sldId id="262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9" r:id="rId12"/>
    <p:sldId id="316" r:id="rId13"/>
    <p:sldId id="317" r:id="rId14"/>
    <p:sldId id="285" r:id="rId15"/>
    <p:sldId id="490" r:id="rId16"/>
    <p:sldId id="492" r:id="rId17"/>
    <p:sldId id="491" r:id="rId18"/>
    <p:sldId id="493" r:id="rId19"/>
    <p:sldId id="494" r:id="rId20"/>
    <p:sldId id="495" r:id="rId21"/>
    <p:sldId id="496" r:id="rId22"/>
    <p:sldId id="276" r:id="rId23"/>
    <p:sldId id="498" r:id="rId24"/>
    <p:sldId id="499" r:id="rId25"/>
    <p:sldId id="500" r:id="rId26"/>
    <p:sldId id="501" r:id="rId27"/>
    <p:sldId id="497" r:id="rId28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lene Jørgensen" initials="MJ" lastIdx="16" clrIdx="6">
    <p:extLst>
      <p:ext uri="{19B8F6BF-5375-455C-9EA6-DF929625EA0E}">
        <p15:presenceInfo xmlns:p15="http://schemas.microsoft.com/office/powerpoint/2012/main" userId="S::marl@sam.sdu.dk::264ef838-5c80-412e-845e-7aed119be983" providerId="AD"/>
      </p:ext>
    </p:extLst>
  </p:cmAuthor>
  <p:cmAuthor id="1" name="Kristin Balslev Munksgaard" initials="KBM" lastIdx="4" clrIdx="0">
    <p:extLst>
      <p:ext uri="{19B8F6BF-5375-455C-9EA6-DF929625EA0E}">
        <p15:presenceInfo xmlns:p15="http://schemas.microsoft.com/office/powerpoint/2012/main" userId="S::kbm@sam.sdu.dk::0c18c925-fb23-4abb-9750-7120500ca198" providerId="AD"/>
      </p:ext>
    </p:extLst>
  </p:cmAuthor>
  <p:cmAuthor id="2" name="Mads Bruun Ingstrup" initials="MBI" lastIdx="13" clrIdx="1">
    <p:extLst>
      <p:ext uri="{19B8F6BF-5375-455C-9EA6-DF929625EA0E}">
        <p15:presenceInfo xmlns:p15="http://schemas.microsoft.com/office/powerpoint/2012/main" userId="S::mbi@sam.sdu.dk::99a857a6-d377-4a5a-bf78-ba4157ee8827" providerId="AD"/>
      </p:ext>
    </p:extLst>
  </p:cmAuthor>
  <p:cmAuthor id="3" name="Torben Damgaard" initials="TD" lastIdx="6" clrIdx="2">
    <p:extLst>
      <p:ext uri="{19B8F6BF-5375-455C-9EA6-DF929625EA0E}">
        <p15:presenceInfo xmlns:p15="http://schemas.microsoft.com/office/powerpoint/2012/main" userId="S::torben@sam.sdu.dk::f2b73931-51f9-4580-8790-e6b7668acccf" providerId="AD"/>
      </p:ext>
    </p:extLst>
  </p:cmAuthor>
  <p:cmAuthor id="4" name="Jannek K. Sommer" initials="JKS" lastIdx="18" clrIdx="3">
    <p:extLst>
      <p:ext uri="{19B8F6BF-5375-455C-9EA6-DF929625EA0E}">
        <p15:presenceInfo xmlns:p15="http://schemas.microsoft.com/office/powerpoint/2012/main" userId="S::jaks@sam.sdu.dk::f32b964e-d9b1-46e4-baf8-58b78ea85770" providerId="AD"/>
      </p:ext>
    </p:extLst>
  </p:cmAuthor>
  <p:cmAuthor id="5" name="Line Troelsgaard Olsen" initials="LTO" lastIdx="3" clrIdx="4">
    <p:extLst>
      <p:ext uri="{19B8F6BF-5375-455C-9EA6-DF929625EA0E}">
        <p15:presenceInfo xmlns:p15="http://schemas.microsoft.com/office/powerpoint/2012/main" userId="S::lto@sam.sdu.dk::08ffe1b4-4afa-4a37-a953-a94d849fe9a5" providerId="AD"/>
      </p:ext>
    </p:extLst>
  </p:cmAuthor>
  <p:cmAuthor id="6" name="Annette Schmidt" initials="AS" lastIdx="7" clrIdx="5">
    <p:extLst>
      <p:ext uri="{19B8F6BF-5375-455C-9EA6-DF929625EA0E}">
        <p15:presenceInfo xmlns:p15="http://schemas.microsoft.com/office/powerpoint/2012/main" userId="S::ans@sam.sdu.dk::86abda9e-923b-4f51-8e30-edf40e9a5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91007" autoAdjust="0"/>
  </p:normalViewPr>
  <p:slideViewPr>
    <p:cSldViewPr snapToGrid="0">
      <p:cViewPr varScale="1">
        <p:scale>
          <a:sx n="148" d="100"/>
          <a:sy n="148" d="100"/>
        </p:scale>
        <p:origin x="205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B4362-ACA8-403C-AFC5-D5FBE0B0F1BA}" type="datetimeFigureOut">
              <a:rPr lang="da-DK" smtClean="0"/>
              <a:t>05-04-2022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4A59F-EA03-4374-9127-6E4263EEF1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3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4A59F-EA03-4374-9127-6E4263EEF11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60373"/>
            <a:ext cx="7551758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05-04-2022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03788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799" y="1700213"/>
            <a:ext cx="3507803" cy="14363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Overskrift i </a:t>
            </a:r>
            <a:r>
              <a:rPr lang="en-GB" dirty="0" err="1"/>
              <a:t>maks</a:t>
            </a:r>
            <a:r>
              <a:rPr lang="en-GB" dirty="0"/>
              <a:t> 2 linjer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452438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Klik for at indsætte tekst (f.eks. job titel)</a:t>
            </a:r>
            <a:endParaRPr lang="en-GB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3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825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186700" y="6376129"/>
            <a:ext cx="1680324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  <p:sp>
        <p:nvSpPr>
          <p:cNvPr id="14" name="text" descr="{&quot;templafy&quot;:{&quot;id&quot;:&quot;409b0e0f-ef00-4e74-b105-ea3a3eabaa24&quot;}}" title="UserProfile.Institut.InstituteDCU_{{DocumentLanguage}}">
            <a:extLst>
              <a:ext uri="{FF2B5EF4-FFF2-40B4-BE49-F238E27FC236}">
                <a16:creationId xmlns:a16="http://schemas.microsoft.com/office/drawing/2014/main" id="{DF6D8BC8-E65A-425F-8A88-41B507F8A632}"/>
              </a:ext>
            </a:extLst>
          </p:cNvPr>
          <p:cNvSpPr txBox="1">
            <a:spLocks/>
          </p:cNvSpPr>
          <p:nvPr userDrawn="1"/>
        </p:nvSpPr>
        <p:spPr>
          <a:xfrm>
            <a:off x="308371" y="513617"/>
            <a:ext cx="4520510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SDU Business School – Samfundsvidenskab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D29C7-1B08-47AE-80F0-21F12DFA77CE}"/>
              </a:ext>
            </a:extLst>
          </p:cNvPr>
          <p:cNvSpPr/>
          <p:nvPr userDrawn="1"/>
        </p:nvSpPr>
        <p:spPr>
          <a:xfrm rot="5400000">
            <a:off x="8088535" y="1176209"/>
            <a:ext cx="172993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sdu.dk/business-school</a:t>
            </a:r>
            <a:endParaRPr lang="en-GB" sz="1350" dirty="0"/>
          </a:p>
        </p:txBody>
      </p:sp>
      <p:pic>
        <p:nvPicPr>
          <p:cNvPr id="20" name="Pladsholder til indhold 6">
            <a:extLst>
              <a:ext uri="{FF2B5EF4-FFF2-40B4-BE49-F238E27FC236}">
                <a16:creationId xmlns:a16="http://schemas.microsoft.com/office/drawing/2014/main" id="{01538D7D-4653-41D5-9523-574BBA280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435"/>
            <a:ext cx="1801338" cy="1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3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86700" y="6376129"/>
            <a:ext cx="1680324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94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99677" y="1700213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9677" y="2733129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75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00500" y="4012975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9084" y="509324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189000" indent="0">
              <a:buNone/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06055" y="1700213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  <a:lvl2pPr marL="189000" indent="0">
              <a:buNone/>
              <a:defRPr sz="750"/>
            </a:lvl2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4747" y="273240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94747" y="4012975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5461" y="509324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86700" y="6376129"/>
            <a:ext cx="1680324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6700" y="6376129"/>
            <a:ext cx="1680324" cy="18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2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3196880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Informationsmøde om HA Bachelorprojekt  FO2016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7355-ACFE-468A-9D51-57FC8592143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8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9" name="text" descr="{&quot;templafy&quot;:{&quot;id&quot;:&quot;bcd6d76c-08bd-47c5-8389-2deced268122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SDU Business School – Samfundsvidenskab  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064151" y="1200593"/>
            <a:ext cx="1778698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sdu.dk/business-school</a:t>
            </a:r>
            <a:endParaRPr lang="en-GB" sz="13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  <p:pic>
        <p:nvPicPr>
          <p:cNvPr id="16" name="Pladsholder til indhold 6">
            <a:extLst>
              <a:ext uri="{FF2B5EF4-FFF2-40B4-BE49-F238E27FC236}">
                <a16:creationId xmlns:a16="http://schemas.microsoft.com/office/drawing/2014/main" id="{F49D9162-57BE-48D8-B492-1DFE041E1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435"/>
            <a:ext cx="1801338" cy="135334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D9D80C-AC99-8442-9F4F-0A5A79E77F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31AE38E-A563-6C4B-9E64-309AAC1C26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9BF221E-7F19-BE4D-9011-4E757131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01" y="1000443"/>
            <a:ext cx="4217237" cy="484153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008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1346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1376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028247"/>
            <a:ext cx="4024700" cy="188428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 sz="1350" dirty="0"/>
          </a:p>
        </p:txBody>
      </p:sp>
      <p:sp>
        <p:nvSpPr>
          <p:cNvPr id="19" name="date" descr="{&quot;templafy&quot;:{&quot;id&quot;:&quot;d5d39e1b-2a00-44b7-8d7a-c28982c4799f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endParaRPr lang="en-GB" sz="900" b="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87495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999173"/>
            <a:ext cx="8214434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1022" y="1989138"/>
            <a:ext cx="8214435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7518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006605"/>
            <a:ext cx="351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9" name="text" descr="{&quot;templafy&quot;:{&quot;id&quot;:&quot;779f7b5b-eeeb-4408-8dfa-547a8634ccb9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SDU Business School – Samfundsvidenskab  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094631" y="1170113"/>
            <a:ext cx="1717738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sdu.dk/Business-school</a:t>
            </a:r>
            <a:endParaRPr lang="en-GB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44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  <p:pic>
        <p:nvPicPr>
          <p:cNvPr id="16" name="Pladsholder til indhold 6">
            <a:extLst>
              <a:ext uri="{FF2B5EF4-FFF2-40B4-BE49-F238E27FC236}">
                <a16:creationId xmlns:a16="http://schemas.microsoft.com/office/drawing/2014/main" id="{32930BC2-6A60-4AF8-A9F1-2DBBB864F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435"/>
            <a:ext cx="1801338" cy="1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3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028247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1028246"/>
            <a:ext cx="1876500" cy="432000"/>
          </a:xfrm>
        </p:spPr>
        <p:txBody>
          <a:bodyPr/>
          <a:lstStyle>
            <a:lvl1pPr marL="0" indent="0" algn="l">
              <a:buNone/>
              <a:defRPr sz="9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1028246"/>
            <a:ext cx="1876500" cy="432000"/>
          </a:xfrm>
        </p:spPr>
        <p:txBody>
          <a:bodyPr/>
          <a:lstStyle>
            <a:lvl1pPr marL="0" indent="0">
              <a:buNone/>
              <a:defRPr sz="900" b="1"/>
            </a:lvl1pPr>
            <a:lvl2pPr marL="189000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1028247"/>
            <a:ext cx="1876500" cy="432000"/>
          </a:xfrm>
        </p:spPr>
        <p:txBody>
          <a:bodyPr/>
          <a:lstStyle>
            <a:lvl1pPr marL="0" indent="0">
              <a:buNone/>
              <a:defRPr sz="900" b="1"/>
            </a:lvl1pPr>
            <a:lvl2pPr marL="189000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1" y="1475354"/>
            <a:ext cx="1876499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6993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4475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019301" y="1076109"/>
            <a:ext cx="351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Klik for at tilføje overskrift, maksimalt 3 linjer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4" name="text" descr="{&quot;templafy&quot;:{&quot;id&quot;:&quot;c98ecfe3-7709-4732-8ff0-e31bb699b15e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249585"/>
            <a:ext cx="3510000" cy="478677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SDU Business School – Samfundsvidenskab</a:t>
            </a:r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8042133" y="1222611"/>
            <a:ext cx="1822734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sdu.dk/business-school</a:t>
            </a:r>
            <a:endParaRPr lang="en-GB" sz="135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 sz="1350"/>
          </a:p>
        </p:txBody>
      </p:sp>
      <p:pic>
        <p:nvPicPr>
          <p:cNvPr id="15" name="Pladsholder til indhold 6">
            <a:extLst>
              <a:ext uri="{FF2B5EF4-FFF2-40B4-BE49-F238E27FC236}">
                <a16:creationId xmlns:a16="http://schemas.microsoft.com/office/drawing/2014/main" id="{7124DF14-1AB1-474F-B2A1-151BDB836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4878"/>
            <a:ext cx="1801338" cy="1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0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Første niveau, bullet 16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niveau, bullet 14 </a:t>
            </a:r>
            <a:r>
              <a:rPr lang="en-GB" dirty="0" err="1"/>
              <a:t>pkt</a:t>
            </a:r>
            <a:endParaRPr lang="en-GB" dirty="0"/>
          </a:p>
          <a:p>
            <a:pPr lvl="2"/>
            <a:r>
              <a:rPr lang="en-GB" dirty="0"/>
              <a:t>Tredje niveau, bullet 12 </a:t>
            </a:r>
            <a:r>
              <a:rPr lang="en-GB" dirty="0" err="1"/>
              <a:t>pkt</a:t>
            </a:r>
            <a:endParaRPr lang="en-GB" dirty="0"/>
          </a:p>
          <a:p>
            <a:pPr lvl="3"/>
            <a:r>
              <a:rPr lang="en-GB" dirty="0"/>
              <a:t>Fjerde niveau, Header bold 16 </a:t>
            </a:r>
            <a:r>
              <a:rPr lang="en-GB" dirty="0" err="1"/>
              <a:t>pkt</a:t>
            </a:r>
            <a:endParaRPr lang="en-GB" dirty="0"/>
          </a:p>
          <a:p>
            <a:pPr lvl="4"/>
            <a:r>
              <a:rPr lang="en-GB" dirty="0"/>
              <a:t>Femte niveau, Body </a:t>
            </a:r>
            <a:r>
              <a:rPr lang="en-GB" dirty="0" err="1"/>
              <a:t>regular</a:t>
            </a:r>
            <a:r>
              <a:rPr lang="en-GB" dirty="0"/>
              <a:t> 16 </a:t>
            </a:r>
            <a:r>
              <a:rPr lang="en-GB" dirty="0" err="1"/>
              <a:t>pkt</a:t>
            </a:r>
            <a:endParaRPr lang="en-GB" dirty="0"/>
          </a:p>
          <a:p>
            <a:pPr lvl="5"/>
            <a:r>
              <a:rPr lang="en-GB" dirty="0"/>
              <a:t>Sjette niveau, bullet 12 </a:t>
            </a:r>
            <a:r>
              <a:rPr lang="en-GB" dirty="0" err="1"/>
              <a:t>pkt</a:t>
            </a:r>
            <a:endParaRPr lang="en-GB" dirty="0"/>
          </a:p>
          <a:p>
            <a:pPr lvl="6"/>
            <a:r>
              <a:rPr lang="en-GB" dirty="0"/>
              <a:t>Syvende niveau, bullet 12 </a:t>
            </a:r>
            <a:r>
              <a:rPr lang="en-GB" dirty="0" err="1"/>
              <a:t>pkt</a:t>
            </a:r>
            <a:r>
              <a:rPr lang="en-GB" dirty="0"/>
              <a:t> (indryk 1 gang)</a:t>
            </a:r>
            <a:endParaRPr lang="en-GB"/>
          </a:p>
          <a:p>
            <a:pPr lvl="7"/>
            <a:r>
              <a:rPr lang="en-GB" dirty="0"/>
              <a:t>Ottende niveau, Header bold, 12 </a:t>
            </a:r>
            <a:r>
              <a:rPr lang="en-GB" dirty="0" err="1"/>
              <a:t>pkt</a:t>
            </a:r>
            <a:endParaRPr lang="en-GB" dirty="0"/>
          </a:p>
          <a:p>
            <a:pPr lvl="8"/>
            <a:r>
              <a:rPr lang="en-GB" dirty="0"/>
              <a:t>Niende niveau, Body </a:t>
            </a:r>
            <a:r>
              <a:rPr lang="en-GB" dirty="0" err="1"/>
              <a:t>regular</a:t>
            </a:r>
            <a:r>
              <a:rPr lang="en-GB" dirty="0"/>
              <a:t>, 12 </a:t>
            </a:r>
            <a:r>
              <a:rPr lang="en-GB" dirty="0" err="1"/>
              <a:t>pkt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8094631" y="1170113"/>
            <a:ext cx="1717738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sdu.dk/business-school</a:t>
            </a:r>
            <a:endParaRPr lang="en-GB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8094631" y="3348594"/>
            <a:ext cx="1717738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#sdubusinessschool</a:t>
            </a:r>
            <a:endParaRPr lang="en-GB" sz="1350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05/04/2022</a:t>
            </a:fld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8970f900-b90f-4e10-af2a-6c600ce2f49a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fld id="{104253D7-D4E0-A141-91EF-E521C26FD872}" type="datetime5">
              <a:rPr lang="da-DK" sz="900" b="0" noProof="0" smtClean="0">
                <a:solidFill>
                  <a:schemeClr val="tx1"/>
                </a:solidFill>
              </a:rPr>
              <a:t>april 2022</a:t>
            </a:fld>
            <a:endParaRPr lang="en-GB" sz="9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05/04/2022</a:t>
            </a:fld>
            <a:endParaRPr lang="en-GB" sz="100" dirty="0"/>
          </a:p>
        </p:txBody>
      </p:sp>
      <p:sp>
        <p:nvSpPr>
          <p:cNvPr id="13" name="text" descr="{&quot;templafy&quot;:{&quot;id&quot;:&quot;b8e72bfa-f4b9-4a67-be65-fe563fbab629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/>
              <a:t>SDU Business School – Samfundsvidenskab </a:t>
            </a:r>
          </a:p>
        </p:txBody>
      </p:sp>
      <p:pic>
        <p:nvPicPr>
          <p:cNvPr id="14" name="Pladsholder til indhold 6">
            <a:extLst>
              <a:ext uri="{FF2B5EF4-FFF2-40B4-BE49-F238E27FC236}">
                <a16:creationId xmlns:a16="http://schemas.microsoft.com/office/drawing/2014/main" id="{DEF55AF9-56C4-44D0-816D-12DE7F4F885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435"/>
            <a:ext cx="1801338" cy="1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</p:sldLayoutIdLst>
  <p:hf hdr="0"/>
  <p:txStyles>
    <p:titleStyle>
      <a:lvl1pPr algn="l" defTabSz="685800" rtl="0" eaLnBrk="1" latinLnBrk="0" hangingPunct="1">
        <a:lnSpc>
          <a:spcPct val="97000"/>
        </a:lnSpc>
        <a:spcBef>
          <a:spcPct val="0"/>
        </a:spcBef>
        <a:buNone/>
        <a:tabLst>
          <a:tab pos="1078706" algn="l"/>
        </a:tabLs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9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8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9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C5162E4-6137-4452-8AAE-3EE23F6F22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898481"/>
            <a:ext cx="0" cy="0"/>
          </a:xfrm>
        </p:spPr>
        <p:txBody>
          <a:bodyPr/>
          <a:lstStyle/>
          <a:p>
            <a:pPr>
              <a:spcAft>
                <a:spcPts val="450"/>
              </a:spcAft>
            </a:pPr>
            <a:fld id="{A7962942-B3F1-4C6E-B9AA-3979F487A911}" type="datetime1">
              <a:rPr lang="en-GB" smtClean="0"/>
              <a:pPr>
                <a:spcAft>
                  <a:spcPts val="450"/>
                </a:spcAft>
              </a:pPr>
              <a:t>05/04/2022</a:t>
            </a:fld>
            <a:endParaRPr lang="en-GB"/>
          </a:p>
        </p:txBody>
      </p:sp>
      <p:sp>
        <p:nvSpPr>
          <p:cNvPr id="6" name="Titel 8">
            <a:extLst>
              <a:ext uri="{FF2B5EF4-FFF2-40B4-BE49-F238E27FC236}">
                <a16:creationId xmlns:a16="http://schemas.microsoft.com/office/drawing/2014/main" id="{02D7568F-D8DE-4734-BD2D-CC8D6D20FEDE}"/>
              </a:ext>
            </a:extLst>
          </p:cNvPr>
          <p:cNvSpPr txBox="1">
            <a:spLocks/>
          </p:cNvSpPr>
          <p:nvPr/>
        </p:nvSpPr>
        <p:spPr>
          <a:xfrm>
            <a:off x="1547626" y="1197736"/>
            <a:ext cx="6624734" cy="470213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25000" lnSpcReduction="20000"/>
          </a:bodyPr>
          <a:lstStyle>
            <a:lvl1pPr algn="l" defTabSz="685800" rtl="0" eaLnBrk="1" latinLnBrk="0" hangingPunct="1">
              <a:lnSpc>
                <a:spcPct val="97000"/>
              </a:lnSpc>
              <a:spcBef>
                <a:spcPct val="0"/>
              </a:spcBef>
              <a:buNone/>
              <a:tabLst>
                <a:tab pos="1078706" algn="l"/>
              </a:tabLst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a-DK" sz="20000" dirty="0"/>
          </a:p>
          <a:p>
            <a:pPr algn="ctr"/>
            <a:endParaRPr lang="da-DK" sz="20000" dirty="0"/>
          </a:p>
          <a:p>
            <a:pPr algn="ctr"/>
            <a:endParaRPr lang="da-DK" sz="20000" dirty="0"/>
          </a:p>
          <a:p>
            <a:pPr algn="ctr"/>
            <a:endParaRPr lang="da-DK" sz="20000" dirty="0"/>
          </a:p>
          <a:p>
            <a:pPr algn="ctr"/>
            <a:r>
              <a:rPr lang="da-DK" sz="20000" dirty="0"/>
              <a:t>Informationsmøde</a:t>
            </a:r>
          </a:p>
          <a:p>
            <a:pPr algn="ctr"/>
            <a:endParaRPr lang="da-DK" sz="13500" dirty="0"/>
          </a:p>
          <a:p>
            <a:pPr algn="ctr"/>
            <a:endParaRPr lang="da-DK" sz="13500" dirty="0"/>
          </a:p>
          <a:p>
            <a:pPr algn="ctr">
              <a:lnSpc>
                <a:spcPct val="170000"/>
              </a:lnSpc>
            </a:pPr>
            <a:r>
              <a:rPr lang="da-DK" sz="13500" dirty="0"/>
              <a:t> Projektorienteret forløb og Erhvervsøkonomisk seminar</a:t>
            </a:r>
            <a:br>
              <a:rPr lang="da-DK" sz="13500" dirty="0"/>
            </a:br>
            <a:br>
              <a:rPr lang="da-DK" sz="13500" dirty="0"/>
            </a:br>
            <a:br>
              <a:rPr lang="da-DK" sz="2000" b="0" i="1" dirty="0"/>
            </a:br>
            <a:br>
              <a:rPr lang="da-DK" sz="3800" b="0" i="1" dirty="0"/>
            </a:br>
            <a:r>
              <a:rPr lang="da-DK" sz="3800" b="0" i="1" dirty="0"/>
              <a:t>v. Jan Møller Jensen</a:t>
            </a:r>
            <a:br>
              <a:rPr lang="da-DK" sz="3400" dirty="0"/>
            </a:br>
            <a:endParaRPr lang="da-DK" sz="3400" b="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98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525B7C-15DF-4A10-92D7-5785B06A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417F8C-9965-4467-BEEA-C97B7C20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7EF9E15-C468-4E6F-8429-DC8054994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1" y="321972"/>
            <a:ext cx="8243772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F1061A-B4AD-46A1-8505-A2FC3324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BE788E6-DBCD-4C6E-87BB-A425C661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62A12D8-6CE8-4E23-BDF5-C2AE9B88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5" y="186744"/>
            <a:ext cx="8314605" cy="6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2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093F8-AFC7-432B-B67B-98DC624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E7A631-03B1-47EB-A229-BF990CD38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45" y="142824"/>
            <a:ext cx="8860221" cy="1696486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5E16B9-0E43-464D-9954-D2B3AD7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84F8E23-E94D-4305-9363-6E637D1A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0" y="1871748"/>
            <a:ext cx="8860221" cy="4843427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0B1BCE60-51B6-43CB-BA1B-7913C28D5941}"/>
              </a:ext>
            </a:extLst>
          </p:cNvPr>
          <p:cNvCxnSpPr>
            <a:cxnSpLocks/>
          </p:cNvCxnSpPr>
          <p:nvPr/>
        </p:nvCxnSpPr>
        <p:spPr>
          <a:xfrm>
            <a:off x="307801" y="5530403"/>
            <a:ext cx="184297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81B0084-4204-43D3-8174-44FD684B6A61}"/>
              </a:ext>
            </a:extLst>
          </p:cNvPr>
          <p:cNvCxnSpPr>
            <a:cxnSpLocks/>
          </p:cNvCxnSpPr>
          <p:nvPr/>
        </p:nvCxnSpPr>
        <p:spPr>
          <a:xfrm>
            <a:off x="558087" y="3733800"/>
            <a:ext cx="112904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9BC8F55F-2712-4C6F-8BB9-A0053CA5346A}"/>
              </a:ext>
            </a:extLst>
          </p:cNvPr>
          <p:cNvCxnSpPr>
            <a:cxnSpLocks/>
          </p:cNvCxnSpPr>
          <p:nvPr/>
        </p:nvCxnSpPr>
        <p:spPr>
          <a:xfrm>
            <a:off x="1897489" y="3508420"/>
            <a:ext cx="276466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1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000056-2352-4476-9CCA-B5D0BFAD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DA1140C-611B-4BC8-8490-C0564494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1" y="4449183"/>
            <a:ext cx="8296225" cy="82334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9DC2BBF-A52B-4577-AFBF-5935217B2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1" y="335041"/>
            <a:ext cx="8478848" cy="86237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7CF606B-5760-459B-8586-85CD3383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1" y="1295637"/>
            <a:ext cx="8919898" cy="305532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C551848-708A-4593-B48D-87FD9B831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1" y="5272528"/>
            <a:ext cx="8858528" cy="1302961"/>
          </a:xfrm>
          <a:prstGeom prst="rect">
            <a:avLst/>
          </a:prstGeom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758D504-C041-4E70-AE3D-E40EB4FEBFA1}"/>
              </a:ext>
            </a:extLst>
          </p:cNvPr>
          <p:cNvCxnSpPr>
            <a:cxnSpLocks/>
          </p:cNvCxnSpPr>
          <p:nvPr/>
        </p:nvCxnSpPr>
        <p:spPr>
          <a:xfrm>
            <a:off x="253287" y="3901225"/>
            <a:ext cx="178801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70764337-560D-4D66-8CCE-3FAB045D31A0}"/>
              </a:ext>
            </a:extLst>
          </p:cNvPr>
          <p:cNvCxnSpPr>
            <a:cxnSpLocks/>
          </p:cNvCxnSpPr>
          <p:nvPr/>
        </p:nvCxnSpPr>
        <p:spPr>
          <a:xfrm>
            <a:off x="253287" y="3744532"/>
            <a:ext cx="252855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E9D5278-090C-477D-99E5-8D8480881D9A}"/>
              </a:ext>
            </a:extLst>
          </p:cNvPr>
          <p:cNvCxnSpPr>
            <a:cxnSpLocks/>
          </p:cNvCxnSpPr>
          <p:nvPr/>
        </p:nvCxnSpPr>
        <p:spPr>
          <a:xfrm>
            <a:off x="253287" y="4036453"/>
            <a:ext cx="200051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1695452-1141-416C-9125-F783E9C847A1}"/>
              </a:ext>
            </a:extLst>
          </p:cNvPr>
          <p:cNvCxnSpPr>
            <a:cxnSpLocks/>
          </p:cNvCxnSpPr>
          <p:nvPr/>
        </p:nvCxnSpPr>
        <p:spPr>
          <a:xfrm>
            <a:off x="1762261" y="1434921"/>
            <a:ext cx="41620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1666CD80-10CE-476E-97FB-F026C2C668B6}"/>
              </a:ext>
            </a:extLst>
          </p:cNvPr>
          <p:cNvCxnSpPr>
            <a:cxnSpLocks/>
          </p:cNvCxnSpPr>
          <p:nvPr/>
        </p:nvCxnSpPr>
        <p:spPr>
          <a:xfrm>
            <a:off x="326267" y="4815625"/>
            <a:ext cx="362754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Pladsholder til indhold 2"/>
          <p:cNvSpPr>
            <a:spLocks noGrp="1"/>
          </p:cNvSpPr>
          <p:nvPr>
            <p:ph idx="1"/>
          </p:nvPr>
        </p:nvSpPr>
        <p:spPr>
          <a:xfrm>
            <a:off x="250825" y="2533650"/>
            <a:ext cx="8229600" cy="36210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a-DK" altLang="en-US" sz="9600" dirty="0">
                <a:latin typeface="Arial Black" pitchFamily="34" charset="0"/>
              </a:rPr>
              <a:t>         </a:t>
            </a:r>
            <a:r>
              <a:rPr lang="da-DK" altLang="en-US" sz="13000" dirty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altLang="en-US" sz="13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05F8E7-22CC-4D8B-BD43-2AD72C6C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E403D7-785D-4E53-920D-B9095101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CF42685-C367-4148-945D-613A2562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0" y="420139"/>
            <a:ext cx="8377965" cy="6323735"/>
          </a:xfrm>
          <a:prstGeom prst="rect">
            <a:avLst/>
          </a:prstGeom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AE82EBA6-809B-4838-B5EE-F924791D8116}"/>
              </a:ext>
            </a:extLst>
          </p:cNvPr>
          <p:cNvSpPr/>
          <p:nvPr/>
        </p:nvSpPr>
        <p:spPr>
          <a:xfrm>
            <a:off x="1724325" y="5269352"/>
            <a:ext cx="4457533" cy="14745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66206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950832-4801-4FF7-9C98-5E6CB29A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9875480-0462-47AA-B6C8-A9B30283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5BE45E-37A4-4047-898D-913E4822B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4"/>
          <a:stretch/>
        </p:blipFill>
        <p:spPr>
          <a:xfrm>
            <a:off x="215433" y="170382"/>
            <a:ext cx="8077876" cy="6499549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FECB0EE-B340-48C8-A778-2F6E46C2207E}"/>
              </a:ext>
            </a:extLst>
          </p:cNvPr>
          <p:cNvCxnSpPr>
            <a:cxnSpLocks/>
          </p:cNvCxnSpPr>
          <p:nvPr/>
        </p:nvCxnSpPr>
        <p:spPr>
          <a:xfrm>
            <a:off x="1657637" y="3695164"/>
            <a:ext cx="154276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C3F06EB3-5489-45AC-B0C1-2231161B8AA0}"/>
              </a:ext>
            </a:extLst>
          </p:cNvPr>
          <p:cNvCxnSpPr>
            <a:cxnSpLocks/>
          </p:cNvCxnSpPr>
          <p:nvPr/>
        </p:nvCxnSpPr>
        <p:spPr>
          <a:xfrm>
            <a:off x="4936904" y="5781541"/>
            <a:ext cx="159912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3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7AE993-7658-4295-B6B9-2B70F728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FAF8B87-3E7E-46CD-A49F-D3CD3E86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929A9B8-9DD2-42C2-AC56-384346A0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" y="219249"/>
            <a:ext cx="7656490" cy="6524625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3040606-A993-4765-BC03-32799440BBA3}"/>
              </a:ext>
            </a:extLst>
          </p:cNvPr>
          <p:cNvCxnSpPr>
            <a:cxnSpLocks/>
          </p:cNvCxnSpPr>
          <p:nvPr/>
        </p:nvCxnSpPr>
        <p:spPr>
          <a:xfrm>
            <a:off x="4202808" y="4570927"/>
            <a:ext cx="248132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772033F-CB76-408E-9986-E63313ACA7E6}"/>
              </a:ext>
            </a:extLst>
          </p:cNvPr>
          <p:cNvCxnSpPr>
            <a:cxnSpLocks/>
          </p:cNvCxnSpPr>
          <p:nvPr/>
        </p:nvCxnSpPr>
        <p:spPr>
          <a:xfrm>
            <a:off x="3925912" y="1003479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2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A3A57B-77A6-4F69-9C55-74D7205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74AE98-3582-48F0-ACD0-B99DBC84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A00464-8AD8-4196-826E-6B6FA224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9" y="549768"/>
            <a:ext cx="4025940" cy="5938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E1FD60D-314A-4AF0-A7FB-4F69F0772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14" y="478932"/>
            <a:ext cx="3979868" cy="6080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DB2612A-9CCC-4434-B296-C2B75F86E039}"/>
              </a:ext>
            </a:extLst>
          </p:cNvPr>
          <p:cNvCxnSpPr>
            <a:cxnSpLocks/>
          </p:cNvCxnSpPr>
          <p:nvPr/>
        </p:nvCxnSpPr>
        <p:spPr>
          <a:xfrm>
            <a:off x="364904" y="1563710"/>
            <a:ext cx="33892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5081C47E-0512-49F9-9BEA-A92106FFB353}"/>
              </a:ext>
            </a:extLst>
          </p:cNvPr>
          <p:cNvCxnSpPr>
            <a:cxnSpLocks/>
          </p:cNvCxnSpPr>
          <p:nvPr/>
        </p:nvCxnSpPr>
        <p:spPr>
          <a:xfrm>
            <a:off x="364904" y="1761186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A318429-2998-4C21-9D92-238F6FDEC9C7}"/>
              </a:ext>
            </a:extLst>
          </p:cNvPr>
          <p:cNvCxnSpPr>
            <a:cxnSpLocks/>
          </p:cNvCxnSpPr>
          <p:nvPr/>
        </p:nvCxnSpPr>
        <p:spPr>
          <a:xfrm>
            <a:off x="970211" y="3373191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9BF8525-0618-4456-8BDC-1D8605CA4507}"/>
              </a:ext>
            </a:extLst>
          </p:cNvPr>
          <p:cNvCxnSpPr>
            <a:cxnSpLocks/>
          </p:cNvCxnSpPr>
          <p:nvPr/>
        </p:nvCxnSpPr>
        <p:spPr>
          <a:xfrm>
            <a:off x="431442" y="5028127"/>
            <a:ext cx="296214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74F5341-54A5-4F8F-9CB6-BD9124B7E365}"/>
              </a:ext>
            </a:extLst>
          </p:cNvPr>
          <p:cNvCxnSpPr>
            <a:cxnSpLocks/>
          </p:cNvCxnSpPr>
          <p:nvPr/>
        </p:nvCxnSpPr>
        <p:spPr>
          <a:xfrm>
            <a:off x="6147516" y="2613339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86F64D65-871D-4D72-B87D-FD7CAE160DAA}"/>
              </a:ext>
            </a:extLst>
          </p:cNvPr>
          <p:cNvCxnSpPr>
            <a:cxnSpLocks/>
          </p:cNvCxnSpPr>
          <p:nvPr/>
        </p:nvCxnSpPr>
        <p:spPr>
          <a:xfrm>
            <a:off x="5967213" y="1808409"/>
            <a:ext cx="80707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6980364-58D5-4AA5-A6CD-5006FB79DBAA}"/>
              </a:ext>
            </a:extLst>
          </p:cNvPr>
          <p:cNvCxnSpPr>
            <a:cxnSpLocks/>
          </p:cNvCxnSpPr>
          <p:nvPr/>
        </p:nvCxnSpPr>
        <p:spPr>
          <a:xfrm>
            <a:off x="2545726" y="3371045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1F7A9D3-8E0E-41B0-A9B9-2BDD1F97B97E}"/>
              </a:ext>
            </a:extLst>
          </p:cNvPr>
          <p:cNvCxnSpPr>
            <a:cxnSpLocks/>
          </p:cNvCxnSpPr>
          <p:nvPr/>
        </p:nvCxnSpPr>
        <p:spPr>
          <a:xfrm>
            <a:off x="5559381" y="3042635"/>
            <a:ext cx="222589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B7A9004-3279-4B70-8EFB-E53B3599AFE9}"/>
              </a:ext>
            </a:extLst>
          </p:cNvPr>
          <p:cNvCxnSpPr>
            <a:cxnSpLocks/>
          </p:cNvCxnSpPr>
          <p:nvPr/>
        </p:nvCxnSpPr>
        <p:spPr>
          <a:xfrm>
            <a:off x="4889679" y="3924838"/>
            <a:ext cx="274749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3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28DB2F-F505-41B2-8451-9E0D11C9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923606-FE8D-463E-9575-48B98F1C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1FF519D-165E-4151-A8DE-0B98135A4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36" y="767240"/>
            <a:ext cx="6131938" cy="5886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C696872-2CF3-4670-A9A3-8BB7688DB4D7}"/>
              </a:ext>
            </a:extLst>
          </p:cNvPr>
          <p:cNvCxnSpPr>
            <a:cxnSpLocks/>
          </p:cNvCxnSpPr>
          <p:nvPr/>
        </p:nvCxnSpPr>
        <p:spPr>
          <a:xfrm>
            <a:off x="1994079" y="1331891"/>
            <a:ext cx="559157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C6BD527B-3C98-4544-A358-72543B4481D3}"/>
              </a:ext>
            </a:extLst>
          </p:cNvPr>
          <p:cNvCxnSpPr>
            <a:cxnSpLocks/>
          </p:cNvCxnSpPr>
          <p:nvPr/>
        </p:nvCxnSpPr>
        <p:spPr>
          <a:xfrm>
            <a:off x="2052034" y="2111063"/>
            <a:ext cx="517945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96B274C-8143-4D49-AD4B-BCDB13758CF5}"/>
              </a:ext>
            </a:extLst>
          </p:cNvPr>
          <p:cNvCxnSpPr>
            <a:cxnSpLocks/>
          </p:cNvCxnSpPr>
          <p:nvPr/>
        </p:nvCxnSpPr>
        <p:spPr>
          <a:xfrm>
            <a:off x="2052034" y="2265610"/>
            <a:ext cx="309951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5DD060B-E72A-4416-9639-9CC90DC0DAFF}"/>
              </a:ext>
            </a:extLst>
          </p:cNvPr>
          <p:cNvCxnSpPr>
            <a:cxnSpLocks/>
          </p:cNvCxnSpPr>
          <p:nvPr/>
        </p:nvCxnSpPr>
        <p:spPr>
          <a:xfrm>
            <a:off x="2174384" y="3192888"/>
            <a:ext cx="172791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D9D6C31-D903-4AA5-9B6D-F99770079E25}"/>
              </a:ext>
            </a:extLst>
          </p:cNvPr>
          <p:cNvCxnSpPr>
            <a:cxnSpLocks/>
          </p:cNvCxnSpPr>
          <p:nvPr/>
        </p:nvCxnSpPr>
        <p:spPr>
          <a:xfrm>
            <a:off x="5323268" y="4558049"/>
            <a:ext cx="232034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7F56E5C7-665E-4B2C-8C7C-7E1FD3A7C360}"/>
              </a:ext>
            </a:extLst>
          </p:cNvPr>
          <p:cNvCxnSpPr>
            <a:cxnSpLocks/>
          </p:cNvCxnSpPr>
          <p:nvPr/>
        </p:nvCxnSpPr>
        <p:spPr>
          <a:xfrm>
            <a:off x="2967508" y="4208173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C9C65C6-7083-4DAB-AB1D-D9D1861FF589}"/>
              </a:ext>
            </a:extLst>
          </p:cNvPr>
          <p:cNvCxnSpPr>
            <a:cxnSpLocks/>
          </p:cNvCxnSpPr>
          <p:nvPr/>
        </p:nvCxnSpPr>
        <p:spPr>
          <a:xfrm>
            <a:off x="2109990" y="4719034"/>
            <a:ext cx="311883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6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8"/>
          <a:stretch/>
        </p:blipFill>
        <p:spPr bwMode="auto">
          <a:xfrm>
            <a:off x="1163170" y="1188535"/>
            <a:ext cx="7008836" cy="443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pilforbindelse 6"/>
          <p:cNvCxnSpPr>
            <a:cxnSpLocks/>
          </p:cNvCxnSpPr>
          <p:nvPr/>
        </p:nvCxnSpPr>
        <p:spPr>
          <a:xfrm flipH="1">
            <a:off x="2216849" y="2325291"/>
            <a:ext cx="7143" cy="900837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>
            <a:cxnSpLocks/>
            <a:endCxn id="12" idx="3"/>
          </p:cNvCxnSpPr>
          <p:nvPr/>
        </p:nvCxnSpPr>
        <p:spPr>
          <a:xfrm flipH="1">
            <a:off x="1975188" y="3226128"/>
            <a:ext cx="241661" cy="11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54" y="3243536"/>
            <a:ext cx="160734" cy="1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boks 13"/>
          <p:cNvSpPr txBox="1"/>
          <p:nvPr/>
        </p:nvSpPr>
        <p:spPr>
          <a:xfrm>
            <a:off x="1331661" y="3006381"/>
            <a:ext cx="471488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a-DK" sz="1200" dirty="0">
                <a:sym typeface="Gill Sans"/>
              </a:rPr>
              <a:t>Jan</a:t>
            </a:r>
          </a:p>
        </p:txBody>
      </p:sp>
      <p:sp>
        <p:nvSpPr>
          <p:cNvPr id="2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786313" y="5486968"/>
            <a:ext cx="3194517" cy="264143"/>
          </a:xfrm>
        </p:spPr>
        <p:txBody>
          <a:bodyPr/>
          <a:lstStyle/>
          <a:p>
            <a:pPr>
              <a:defRPr/>
            </a:pPr>
            <a:endParaRPr lang="da-DK" altLang="da-DK" dirty="0"/>
          </a:p>
        </p:txBody>
      </p:sp>
      <p:sp>
        <p:nvSpPr>
          <p:cNvPr id="3" name="Rektangel 2"/>
          <p:cNvSpPr/>
          <p:nvPr/>
        </p:nvSpPr>
        <p:spPr>
          <a:xfrm>
            <a:off x="3003255" y="1981394"/>
            <a:ext cx="274416" cy="343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200" dirty="0" err="1"/>
          </a:p>
        </p:txBody>
      </p:sp>
      <p:cxnSp>
        <p:nvCxnSpPr>
          <p:cNvPr id="18" name="Lige pilforbindelse 17"/>
          <p:cNvCxnSpPr>
            <a:cxnSpLocks/>
          </p:cNvCxnSpPr>
          <p:nvPr/>
        </p:nvCxnSpPr>
        <p:spPr>
          <a:xfrm>
            <a:off x="1949575" y="2325291"/>
            <a:ext cx="336427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7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313A8-702F-4F42-81B0-05222246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7EC427-974B-4D0F-A4F8-4957CF6EC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A6152C-5824-482D-B96C-039C1B32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66A153-6E7F-4B07-899A-654A43A3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A5B659A-0D80-4D06-807D-E5C1972B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" y="181675"/>
            <a:ext cx="8822028" cy="65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7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44DB-31C1-4F90-9D9D-F3FBAEF0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550198-EDDE-4499-9DD8-F9AC4908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2233111-675F-4B79-AA10-9F9963A96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7" y="185312"/>
            <a:ext cx="8056699" cy="3472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85C1899-37C1-43D8-9DDC-7BD12554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86" y="4056844"/>
            <a:ext cx="5498929" cy="2539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34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563429" y="989774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altLang="da-DK" dirty="0"/>
              <a:t>Hvad sker der, hvis I ikke </a:t>
            </a:r>
            <a:br>
              <a:rPr lang="da-DK" altLang="da-DK" dirty="0"/>
            </a:br>
            <a:r>
              <a:rPr lang="da-DK" altLang="da-DK" dirty="0"/>
              <a:t>får det ønskede emne?</a:t>
            </a:r>
          </a:p>
        </p:txBody>
      </p:sp>
      <p:sp>
        <p:nvSpPr>
          <p:cNvPr id="12291" name="Pladsholder til indhold 2"/>
          <p:cNvSpPr>
            <a:spLocks noGrp="1"/>
          </p:cNvSpPr>
          <p:nvPr>
            <p:ph idx="1"/>
          </p:nvPr>
        </p:nvSpPr>
        <p:spPr>
          <a:xfrm>
            <a:off x="689020" y="2792412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r>
              <a:rPr lang="da-DK" altLang="da-DK" sz="2800" dirty="0"/>
              <a:t> Så bliver blanketten afvist, og I får besked om,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a-DK" altLang="da-DK" sz="2800" dirty="0"/>
              <a:t>     at I er nødt til at vælge om.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a-DK" altLang="da-DK" sz="2800" dirty="0"/>
          </a:p>
          <a:p>
            <a:pPr eaLnBrk="1" hangingPunct="1">
              <a:defRPr/>
            </a:pPr>
            <a:r>
              <a:rPr lang="da-DK" altLang="da-DK" sz="2800" dirty="0"/>
              <a:t> Det gør I ved at udfylde en ny blanket forfra.</a:t>
            </a:r>
          </a:p>
        </p:txBody>
      </p:sp>
    </p:spTree>
    <p:extLst>
      <p:ext uri="{BB962C8B-B14F-4D97-AF65-F5344CB8AC3E}">
        <p14:creationId xmlns:p14="http://schemas.microsoft.com/office/powerpoint/2010/main" val="319061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E80AAE-48AF-4C12-850E-216824E3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048754-0053-4181-B3F1-7D0A0545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44D06F-D72F-4958-8776-79BC18FC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A50C741-2C09-4B73-AE2C-55FEBDFE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233553"/>
            <a:ext cx="7972023" cy="206532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9D99728-1CEE-466C-91F9-248E3E40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978793"/>
            <a:ext cx="7972023" cy="5827691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707DE76B-1F88-41A0-99C8-B94CFE7A2615}"/>
              </a:ext>
            </a:extLst>
          </p:cNvPr>
          <p:cNvCxnSpPr>
            <a:cxnSpLocks/>
          </p:cNvCxnSpPr>
          <p:nvPr/>
        </p:nvCxnSpPr>
        <p:spPr>
          <a:xfrm>
            <a:off x="306947" y="5961846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EF243B81-CC97-41C0-9131-ADFB379D6813}"/>
              </a:ext>
            </a:extLst>
          </p:cNvPr>
          <p:cNvCxnSpPr>
            <a:cxnSpLocks/>
          </p:cNvCxnSpPr>
          <p:nvPr/>
        </p:nvCxnSpPr>
        <p:spPr>
          <a:xfrm>
            <a:off x="306947" y="2123942"/>
            <a:ext cx="282261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8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7FB722-0734-407B-B4AD-0A8EA2C2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8FC533-0308-4992-99FF-FBF36EAD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DBCBD4-C542-4A72-A407-F8B4BF74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8CDB18-0453-47E0-89F4-68AA9CEF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474640"/>
            <a:ext cx="8306873" cy="5082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CA5CB18D-D901-4BFF-9FB6-FF8CD99FAA13}"/>
              </a:ext>
            </a:extLst>
          </p:cNvPr>
          <p:cNvCxnSpPr>
            <a:cxnSpLocks/>
          </p:cNvCxnSpPr>
          <p:nvPr/>
        </p:nvCxnSpPr>
        <p:spPr>
          <a:xfrm>
            <a:off x="319826" y="4970173"/>
            <a:ext cx="435520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5CC5D7FC-EDFF-47CD-9583-39C73BBA704F}"/>
              </a:ext>
            </a:extLst>
          </p:cNvPr>
          <p:cNvCxnSpPr>
            <a:cxnSpLocks/>
          </p:cNvCxnSpPr>
          <p:nvPr/>
        </p:nvCxnSpPr>
        <p:spPr>
          <a:xfrm>
            <a:off x="371341" y="5201993"/>
            <a:ext cx="299648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099B1A4-B2E2-41B2-8B16-CDC7DB2474BF}"/>
              </a:ext>
            </a:extLst>
          </p:cNvPr>
          <p:cNvCxnSpPr>
            <a:cxnSpLocks/>
          </p:cNvCxnSpPr>
          <p:nvPr/>
        </p:nvCxnSpPr>
        <p:spPr>
          <a:xfrm>
            <a:off x="3817513" y="5459570"/>
            <a:ext cx="365867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0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29C5BE-E670-41DF-953F-A8A9B14B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D070ED-423D-4B64-AD07-50FDC646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C182EA-F61C-4EF4-A227-633F1BF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FDCC941-85E3-4F42-895A-D17F3391F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3"/>
          <a:stretch/>
        </p:blipFill>
        <p:spPr>
          <a:xfrm>
            <a:off x="256613" y="1146218"/>
            <a:ext cx="8311088" cy="43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27C9C9-BD57-4924-AB05-A3C8BF48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AC9C61-E6C8-4D41-900C-EA90BA6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alt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70A8D2-2406-48E9-8B51-7363BA67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44603CE-BE14-470B-B6E4-86C59B0A5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245030"/>
            <a:ext cx="8403464" cy="6503500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F1F05612-803D-4BB3-B5E3-10739AB44376}"/>
              </a:ext>
            </a:extLst>
          </p:cNvPr>
          <p:cNvCxnSpPr>
            <a:cxnSpLocks/>
          </p:cNvCxnSpPr>
          <p:nvPr/>
        </p:nvCxnSpPr>
        <p:spPr>
          <a:xfrm>
            <a:off x="294068" y="546280"/>
            <a:ext cx="29514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880FEB-54DC-4CB0-9E45-E8A25647EC4D}"/>
              </a:ext>
            </a:extLst>
          </p:cNvPr>
          <p:cNvCxnSpPr>
            <a:cxnSpLocks/>
          </p:cNvCxnSpPr>
          <p:nvPr/>
        </p:nvCxnSpPr>
        <p:spPr>
          <a:xfrm>
            <a:off x="294068" y="692241"/>
            <a:ext cx="29514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91E1E95A-4413-4031-9D11-46DEFBAC568C}"/>
              </a:ext>
            </a:extLst>
          </p:cNvPr>
          <p:cNvCxnSpPr>
            <a:cxnSpLocks/>
          </p:cNvCxnSpPr>
          <p:nvPr/>
        </p:nvCxnSpPr>
        <p:spPr>
          <a:xfrm>
            <a:off x="176012" y="3714483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87D1236-0691-485A-91F7-A51E9166CDBC}"/>
              </a:ext>
            </a:extLst>
          </p:cNvPr>
          <p:cNvCxnSpPr>
            <a:cxnSpLocks/>
          </p:cNvCxnSpPr>
          <p:nvPr/>
        </p:nvCxnSpPr>
        <p:spPr>
          <a:xfrm>
            <a:off x="294068" y="3995672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30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78D652-13C3-4B3D-95A9-32352845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49AD6BB-76F4-49F5-B306-684341E6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16BAD670-811D-46B7-A8AC-17404BCDE494}"/>
              </a:ext>
            </a:extLst>
          </p:cNvPr>
          <p:cNvSpPr txBox="1">
            <a:spLocks/>
          </p:cNvSpPr>
          <p:nvPr/>
        </p:nvSpPr>
        <p:spPr>
          <a:xfrm>
            <a:off x="250825" y="2533650"/>
            <a:ext cx="8229600" cy="3621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indent="-189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9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7000" indent="-189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" indent="-189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000" indent="-189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a-DK" altLang="en-US" sz="9600">
                <a:latin typeface="Arial Black" pitchFamily="34" charset="0"/>
              </a:rPr>
              <a:t>         </a:t>
            </a:r>
            <a:r>
              <a:rPr lang="da-DK" altLang="en-US" sz="1300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altLang="en-US" sz="13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488" y="148800"/>
            <a:ext cx="8559000" cy="595479"/>
          </a:xfrm>
        </p:spPr>
        <p:txBody>
          <a:bodyPr/>
          <a:lstStyle/>
          <a:p>
            <a:pPr algn="ctr"/>
            <a:r>
              <a:rPr lang="da-DK" dirty="0"/>
              <a:t>Agenda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07533" y="1431031"/>
            <a:ext cx="8629650" cy="514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Font typeface="Zapf Dingbats" charset="2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76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0505"/>
              </a:buClr>
              <a:buSzPct val="8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050925" indent="15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>
                <a:solidFill>
                  <a:schemeClr val="tx1"/>
                </a:solidFill>
                <a:latin typeface="+mn-lt"/>
              </a:defRPr>
            </a:lvl3pPr>
            <a:lvl4pPr marL="1616075" indent="-18891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B0505"/>
              </a:buClr>
              <a:buSzPct val="80000"/>
              <a:buFont typeface="Monotype Sorts" pitchFamily="2" charset="2"/>
              <a:buChar char="n"/>
              <a:defRPr kumimoji="1" sz="1400">
                <a:solidFill>
                  <a:schemeClr val="tx1"/>
                </a:solidFill>
                <a:latin typeface="+mn-lt"/>
              </a:defRPr>
            </a:lvl4pPr>
            <a:lvl5pPr marL="19097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 sz="1400">
                <a:solidFill>
                  <a:schemeClr val="tx1"/>
                </a:solidFill>
                <a:latin typeface="+mn-lt"/>
              </a:defRPr>
            </a:lvl5pPr>
            <a:lvl6pPr marL="23669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 sz="1400">
                <a:solidFill>
                  <a:schemeClr val="tx1"/>
                </a:solidFill>
                <a:latin typeface="+mn-lt"/>
              </a:defRPr>
            </a:lvl6pPr>
            <a:lvl7pPr marL="28241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 sz="1400">
                <a:solidFill>
                  <a:schemeClr val="tx1"/>
                </a:solidFill>
                <a:latin typeface="+mn-lt"/>
              </a:defRPr>
            </a:lvl7pPr>
            <a:lvl8pPr marL="32813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 sz="1400">
                <a:solidFill>
                  <a:schemeClr val="tx1"/>
                </a:solidFill>
                <a:latin typeface="+mn-lt"/>
              </a:defRPr>
            </a:lvl8pPr>
            <a:lvl9pPr marL="37385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4407D"/>
              </a:buClr>
              <a:buSzPct val="80000"/>
              <a:buFont typeface="Monotype Sorts" pitchFamily="2" charset="2"/>
              <a:defRPr kumimoji="1"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r>
              <a:rPr lang="da-DK" dirty="0"/>
              <a:t>  Valgfag, foråret 2023</a:t>
            </a:r>
          </a:p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r>
              <a:rPr lang="da-DK" dirty="0"/>
              <a:t>  Projektorienteret forløb</a:t>
            </a:r>
          </a:p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r>
              <a:rPr lang="da-DK" dirty="0"/>
              <a:t>  Spørgsmål?</a:t>
            </a:r>
          </a:p>
          <a:p>
            <a:pPr>
              <a:lnSpc>
                <a:spcPct val="150000"/>
              </a:lnSpc>
              <a:buClrTx/>
            </a:pPr>
            <a:endParaRPr lang="da-DK" dirty="0"/>
          </a:p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r>
              <a:rPr lang="da-DK" dirty="0"/>
              <a:t>  Erhvervsøkonomisk seminar</a:t>
            </a:r>
          </a:p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r>
              <a:rPr lang="da-DK" dirty="0"/>
              <a:t>  Spørgsmål?</a:t>
            </a:r>
          </a:p>
          <a:p>
            <a:pPr>
              <a:lnSpc>
                <a:spcPct val="150000"/>
              </a:lnSpc>
              <a:buClrTx/>
              <a:buFont typeface="Zapf Dingbats" charset="2"/>
              <a:buChar char="n"/>
            </a:pP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35E75E-D9BF-4EC7-948E-EF27B97A2027}"/>
              </a:ext>
            </a:extLst>
          </p:cNvPr>
          <p:cNvSpPr/>
          <p:nvPr/>
        </p:nvSpPr>
        <p:spPr>
          <a:xfrm>
            <a:off x="5129550" y="5867400"/>
            <a:ext cx="287251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09272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2E55BB-BF45-49A9-9BC7-1613FF99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0376BDC-132E-4357-8F34-79904A80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FA01F19-62F3-4F92-80C4-AD2E1760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08" y="895082"/>
            <a:ext cx="6014778" cy="5758750"/>
          </a:xfrm>
          <a:prstGeom prst="rect">
            <a:avLst/>
          </a:prstGeo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669D5EF-C869-4E39-9CB3-98DB9759EB9C}"/>
              </a:ext>
            </a:extLst>
          </p:cNvPr>
          <p:cNvSpPr/>
          <p:nvPr/>
        </p:nvSpPr>
        <p:spPr>
          <a:xfrm>
            <a:off x="1840236" y="5359396"/>
            <a:ext cx="1862440" cy="12944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7828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05F8E7-22CC-4D8B-BD43-2AD72C6C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E403D7-785D-4E53-920D-B9095101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CF42685-C367-4148-945D-613A2562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0" y="420139"/>
            <a:ext cx="8377965" cy="6323735"/>
          </a:xfrm>
          <a:prstGeom prst="rect">
            <a:avLst/>
          </a:prstGeom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AE82EBA6-809B-4838-B5EE-F924791D8116}"/>
              </a:ext>
            </a:extLst>
          </p:cNvPr>
          <p:cNvSpPr/>
          <p:nvPr/>
        </p:nvSpPr>
        <p:spPr>
          <a:xfrm>
            <a:off x="1724325" y="5269352"/>
            <a:ext cx="4457533" cy="14745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32208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12CDA5-ED9D-4340-86A4-059FCC53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F2B9106-90FB-4569-A9B1-58D0DF0B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94A0F3B-B4BD-4BD0-AD7B-653FB16AB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87"/>
          <a:stretch/>
        </p:blipFill>
        <p:spPr>
          <a:xfrm>
            <a:off x="1483772" y="1055848"/>
            <a:ext cx="6807521" cy="5486619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3EB0C25-D373-41A1-859C-7D90AAC5EBE9}"/>
              </a:ext>
            </a:extLst>
          </p:cNvPr>
          <p:cNvCxnSpPr>
            <a:cxnSpLocks/>
          </p:cNvCxnSpPr>
          <p:nvPr/>
        </p:nvCxnSpPr>
        <p:spPr>
          <a:xfrm>
            <a:off x="3052294" y="2038081"/>
            <a:ext cx="281403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3EB0C25-D373-41A1-859C-7D90AAC5EBE9}"/>
              </a:ext>
            </a:extLst>
          </p:cNvPr>
          <p:cNvCxnSpPr>
            <a:cxnSpLocks/>
          </p:cNvCxnSpPr>
          <p:nvPr/>
        </p:nvCxnSpPr>
        <p:spPr>
          <a:xfrm>
            <a:off x="4163096" y="5708561"/>
            <a:ext cx="150682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EB0C25-D373-41A1-859C-7D90AAC5EBE9}"/>
              </a:ext>
            </a:extLst>
          </p:cNvPr>
          <p:cNvCxnSpPr>
            <a:cxnSpLocks/>
          </p:cNvCxnSpPr>
          <p:nvPr/>
        </p:nvCxnSpPr>
        <p:spPr>
          <a:xfrm>
            <a:off x="2839793" y="5532548"/>
            <a:ext cx="66326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5867FF-E128-402D-ACB0-2D5652F3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5719C0-E058-48DE-9209-FB4EA2DB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8FDAB5C-6844-4EC2-BD37-399D044A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6" y="785610"/>
            <a:ext cx="5659507" cy="5868222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3EB0C25-D373-41A1-859C-7D90AAC5EBE9}"/>
              </a:ext>
            </a:extLst>
          </p:cNvPr>
          <p:cNvCxnSpPr>
            <a:cxnSpLocks/>
          </p:cNvCxnSpPr>
          <p:nvPr/>
        </p:nvCxnSpPr>
        <p:spPr>
          <a:xfrm>
            <a:off x="2987899" y="1477850"/>
            <a:ext cx="149394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3EB0C25-D373-41A1-859C-7D90AAC5EBE9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327857" y="6653832"/>
            <a:ext cx="260115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764D0303-E2B8-4CA1-9330-461AD7077986}"/>
              </a:ext>
            </a:extLst>
          </p:cNvPr>
          <p:cNvCxnSpPr>
            <a:cxnSpLocks/>
          </p:cNvCxnSpPr>
          <p:nvPr/>
        </p:nvCxnSpPr>
        <p:spPr>
          <a:xfrm>
            <a:off x="5406981" y="2415862"/>
            <a:ext cx="149394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C458996-67D4-4B91-957B-3DB849BD3204}"/>
              </a:ext>
            </a:extLst>
          </p:cNvPr>
          <p:cNvCxnSpPr>
            <a:cxnSpLocks/>
          </p:cNvCxnSpPr>
          <p:nvPr/>
        </p:nvCxnSpPr>
        <p:spPr>
          <a:xfrm>
            <a:off x="2303173" y="2634803"/>
            <a:ext cx="59457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618883A-63FD-4BB8-8E07-D9C64003D61D}"/>
              </a:ext>
            </a:extLst>
          </p:cNvPr>
          <p:cNvCxnSpPr>
            <a:cxnSpLocks/>
          </p:cNvCxnSpPr>
          <p:nvPr/>
        </p:nvCxnSpPr>
        <p:spPr>
          <a:xfrm>
            <a:off x="4157730" y="2821545"/>
            <a:ext cx="308019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B9E9141-0B1D-4AEA-B3F1-90905F0C041A}"/>
              </a:ext>
            </a:extLst>
          </p:cNvPr>
          <p:cNvCxnSpPr>
            <a:cxnSpLocks/>
          </p:cNvCxnSpPr>
          <p:nvPr/>
        </p:nvCxnSpPr>
        <p:spPr>
          <a:xfrm>
            <a:off x="2393326" y="3019023"/>
            <a:ext cx="59457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26BED47-789C-455D-998A-79D29748467C}"/>
              </a:ext>
            </a:extLst>
          </p:cNvPr>
          <p:cNvCxnSpPr>
            <a:cxnSpLocks/>
          </p:cNvCxnSpPr>
          <p:nvPr/>
        </p:nvCxnSpPr>
        <p:spPr>
          <a:xfrm>
            <a:off x="2393326" y="3218645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C5BF35D3-03AA-49D9-8011-3CD8C42C3C73}"/>
              </a:ext>
            </a:extLst>
          </p:cNvPr>
          <p:cNvCxnSpPr>
            <a:cxnSpLocks/>
          </p:cNvCxnSpPr>
          <p:nvPr/>
        </p:nvCxnSpPr>
        <p:spPr>
          <a:xfrm>
            <a:off x="5466009" y="3218645"/>
            <a:ext cx="150790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8676A26-7964-4242-A2EB-DBF02638A4FA}"/>
              </a:ext>
            </a:extLst>
          </p:cNvPr>
          <p:cNvCxnSpPr>
            <a:cxnSpLocks/>
          </p:cNvCxnSpPr>
          <p:nvPr/>
        </p:nvCxnSpPr>
        <p:spPr>
          <a:xfrm>
            <a:off x="2303173" y="4002110"/>
            <a:ext cx="34923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FB74AB63-1CF8-474C-A088-6ABC31B4BC74}"/>
              </a:ext>
            </a:extLst>
          </p:cNvPr>
          <p:cNvCxnSpPr>
            <a:cxnSpLocks/>
          </p:cNvCxnSpPr>
          <p:nvPr/>
        </p:nvCxnSpPr>
        <p:spPr>
          <a:xfrm>
            <a:off x="2393326" y="5270679"/>
            <a:ext cx="315746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1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67E33B-6C2D-46A3-A40F-2AA47BEA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447BA5-1369-4EAC-B470-4368AEB1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8281A63-1CCD-45A0-8528-49D95A464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51"/>
          <a:stretch/>
        </p:blipFill>
        <p:spPr>
          <a:xfrm>
            <a:off x="198330" y="826645"/>
            <a:ext cx="3758423" cy="332679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B7FC2FF-440C-4B88-B92B-F01F02201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44"/>
          <a:stretch/>
        </p:blipFill>
        <p:spPr>
          <a:xfrm>
            <a:off x="4272349" y="708338"/>
            <a:ext cx="3892857" cy="5801669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6282A4E-E322-45BE-875A-A35D6C266CCE}"/>
              </a:ext>
            </a:extLst>
          </p:cNvPr>
          <p:cNvCxnSpPr>
            <a:cxnSpLocks/>
          </p:cNvCxnSpPr>
          <p:nvPr/>
        </p:nvCxnSpPr>
        <p:spPr>
          <a:xfrm>
            <a:off x="712633" y="1550831"/>
            <a:ext cx="136490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288B925-F1B8-4785-9267-320D4202EEF3}"/>
              </a:ext>
            </a:extLst>
          </p:cNvPr>
          <p:cNvCxnSpPr>
            <a:cxnSpLocks/>
          </p:cNvCxnSpPr>
          <p:nvPr/>
        </p:nvCxnSpPr>
        <p:spPr>
          <a:xfrm>
            <a:off x="667557" y="2420155"/>
            <a:ext cx="18760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3D14C57F-828F-4ABC-8F12-831F4D161989}"/>
              </a:ext>
            </a:extLst>
          </p:cNvPr>
          <p:cNvCxnSpPr>
            <a:cxnSpLocks/>
          </p:cNvCxnSpPr>
          <p:nvPr/>
        </p:nvCxnSpPr>
        <p:spPr>
          <a:xfrm>
            <a:off x="573110" y="3289479"/>
            <a:ext cx="2942822" cy="1395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5EB2B6E-4428-47D1-A817-8DC2964787BF}"/>
              </a:ext>
            </a:extLst>
          </p:cNvPr>
          <p:cNvCxnSpPr>
            <a:cxnSpLocks/>
          </p:cNvCxnSpPr>
          <p:nvPr/>
        </p:nvCxnSpPr>
        <p:spPr>
          <a:xfrm>
            <a:off x="307801" y="3701603"/>
            <a:ext cx="215528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E2FCB7CC-CB75-43DE-A611-4F9DF653E84B}"/>
              </a:ext>
            </a:extLst>
          </p:cNvPr>
          <p:cNvCxnSpPr>
            <a:cxnSpLocks/>
          </p:cNvCxnSpPr>
          <p:nvPr/>
        </p:nvCxnSpPr>
        <p:spPr>
          <a:xfrm flipV="1">
            <a:off x="4370233" y="1550831"/>
            <a:ext cx="890787" cy="536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55A378A-E222-4BE1-A80D-C379A52E7E01}"/>
              </a:ext>
            </a:extLst>
          </p:cNvPr>
          <p:cNvCxnSpPr>
            <a:cxnSpLocks/>
          </p:cNvCxnSpPr>
          <p:nvPr/>
        </p:nvCxnSpPr>
        <p:spPr>
          <a:xfrm>
            <a:off x="6218777" y="2514725"/>
            <a:ext cx="136044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D61E88-4C3C-495B-9822-54BCA8D6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A19F77-67EE-431E-85EE-F3B32FDA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AAB88BD-A1B1-4327-BC1B-2C72EAE8A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36" y="1054294"/>
            <a:ext cx="6124532" cy="5030074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07E1AE3-DB8A-41E9-8D15-1F76B57C1E7D}"/>
              </a:ext>
            </a:extLst>
          </p:cNvPr>
          <p:cNvCxnSpPr>
            <a:cxnSpLocks/>
          </p:cNvCxnSpPr>
          <p:nvPr/>
        </p:nvCxnSpPr>
        <p:spPr>
          <a:xfrm>
            <a:off x="1840236" y="6007994"/>
            <a:ext cx="58870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82A32B54-926C-4C75-9CAF-BD2B8B12D62E}"/>
              </a:ext>
            </a:extLst>
          </p:cNvPr>
          <p:cNvCxnSpPr>
            <a:cxnSpLocks/>
          </p:cNvCxnSpPr>
          <p:nvPr/>
        </p:nvCxnSpPr>
        <p:spPr>
          <a:xfrm>
            <a:off x="2662190" y="2735687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A7474A5-E4F5-45BB-9982-73C722BC5F4B}"/>
              </a:ext>
            </a:extLst>
          </p:cNvPr>
          <p:cNvCxnSpPr>
            <a:cxnSpLocks/>
          </p:cNvCxnSpPr>
          <p:nvPr/>
        </p:nvCxnSpPr>
        <p:spPr>
          <a:xfrm>
            <a:off x="2577923" y="3139225"/>
            <a:ext cx="171503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97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75066171342140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185</Words>
  <Application>Microsoft Office PowerPoint</Application>
  <PresentationFormat>Skærmshow (4:3)</PresentationFormat>
  <Paragraphs>69</Paragraphs>
  <Slides>27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Wingdings</vt:lpstr>
      <vt:lpstr>Zapf Dingbats</vt:lpstr>
      <vt:lpstr>Blank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sker der, hvis I ikke  får det ønskede emne?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Line Troelsgaard Olsen</dc:creator>
  <cp:keywords/>
  <dc:description/>
  <cp:lastModifiedBy>Jan Møller Jensen</cp:lastModifiedBy>
  <cp:revision>142</cp:revision>
  <dcterms:created xsi:type="dcterms:W3CDTF">2021-10-18T10:34:23Z</dcterms:created>
  <dcterms:modified xsi:type="dcterms:W3CDTF">2022-04-05T09:20:05Z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sdu</vt:lpwstr>
  </property>
  <property fmtid="{D5CDD505-2E9C-101B-9397-08002B2CF9AE}" pid="3" name="TemplateId">
    <vt:lpwstr>637775065952334323</vt:lpwstr>
  </property>
  <property fmtid="{D5CDD505-2E9C-101B-9397-08002B2CF9AE}" pid="4" name="UserProfileId">
    <vt:lpwstr>637751720521668279</vt:lpwstr>
  </property>
</Properties>
</file>