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9" r:id="rId5"/>
    <p:sldId id="3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6" y="999173"/>
            <a:ext cx="10952579" cy="70104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4696" y="1989138"/>
            <a:ext cx="10952580" cy="3852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442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03-08-2023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  <p:sldLayoutId id="2147483693" r:id="rId15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pos="259">
          <p15:clr>
            <a:srgbClr val="F26B43"/>
          </p15:clr>
        </p15:guide>
        <p15:guide id="6" pos="7421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3680">
          <p15:clr>
            <a:srgbClr val="F26B43"/>
          </p15:clr>
        </p15:guide>
        <p15:guide id="9" orient="horz" pos="3916">
          <p15:clr>
            <a:srgbClr val="F26B43"/>
          </p15:clr>
        </p15:guide>
        <p15:guide id="10" orient="horz" pos="4094">
          <p15:clr>
            <a:srgbClr val="F26B43"/>
          </p15:clr>
        </p15:guide>
        <p15:guide id="11" pos="54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A560D58B-B023-45C4-9833-10628965AFDF}"/>
              </a:ext>
            </a:extLst>
          </p:cNvPr>
          <p:cNvSpPr/>
          <p:nvPr/>
        </p:nvSpPr>
        <p:spPr>
          <a:xfrm>
            <a:off x="331496" y="48126"/>
            <a:ext cx="5674634" cy="2547620"/>
          </a:xfrm>
          <a:prstGeom prst="rect">
            <a:avLst/>
          </a:prstGeom>
          <a:noFill/>
          <a:ln w="38100">
            <a:solidFill>
              <a:srgbClr val="CFB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426F6C6-36E1-45B2-80D2-990362A264F8}"/>
              </a:ext>
            </a:extLst>
          </p:cNvPr>
          <p:cNvSpPr/>
          <p:nvPr/>
        </p:nvSpPr>
        <p:spPr>
          <a:xfrm>
            <a:off x="331496" y="2658595"/>
            <a:ext cx="5674634" cy="2600560"/>
          </a:xfrm>
          <a:prstGeom prst="rect">
            <a:avLst/>
          </a:prstGeom>
          <a:noFill/>
          <a:ln w="38100">
            <a:solidFill>
              <a:srgbClr val="D363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5C9B15-084F-450C-AC30-C730EB559D36}"/>
              </a:ext>
            </a:extLst>
          </p:cNvPr>
          <p:cNvSpPr/>
          <p:nvPr/>
        </p:nvSpPr>
        <p:spPr>
          <a:xfrm>
            <a:off x="6057082" y="48126"/>
            <a:ext cx="5726102" cy="2547621"/>
          </a:xfrm>
          <a:prstGeom prst="rect">
            <a:avLst/>
          </a:prstGeom>
          <a:noFill/>
          <a:ln w="38100">
            <a:solidFill>
              <a:srgbClr val="F0E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61F4F58-B7FA-44F7-AB20-B305159C1B36}"/>
              </a:ext>
            </a:extLst>
          </p:cNvPr>
          <p:cNvSpPr/>
          <p:nvPr/>
        </p:nvSpPr>
        <p:spPr>
          <a:xfrm>
            <a:off x="6058428" y="2659518"/>
            <a:ext cx="5726102" cy="2599637"/>
          </a:xfrm>
          <a:prstGeom prst="rect">
            <a:avLst/>
          </a:prstGeom>
          <a:noFill/>
          <a:ln w="38100">
            <a:solidFill>
              <a:srgbClr val="D17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79B62169-3E7E-4D15-A375-0BA474E99C7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" r="2449"/>
          <a:stretch/>
        </p:blipFill>
        <p:spPr>
          <a:xfrm>
            <a:off x="4536000" y="2016000"/>
            <a:ext cx="3079238" cy="249369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0FEC5CB-A422-4EFA-9835-D13229509368}"/>
              </a:ext>
            </a:extLst>
          </p:cNvPr>
          <p:cNvSpPr/>
          <p:nvPr/>
        </p:nvSpPr>
        <p:spPr>
          <a:xfrm>
            <a:off x="331496" y="5312428"/>
            <a:ext cx="11453034" cy="1447849"/>
          </a:xfrm>
          <a:prstGeom prst="rect">
            <a:avLst/>
          </a:prstGeom>
          <a:solidFill>
            <a:schemeClr val="bg1"/>
          </a:solidFill>
          <a:ln w="38100">
            <a:solidFill>
              <a:srgbClr val="AEB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2BB8952-14B8-4B13-B064-22104C1C4EB5}"/>
              </a:ext>
            </a:extLst>
          </p:cNvPr>
          <p:cNvSpPr/>
          <p:nvPr/>
        </p:nvSpPr>
        <p:spPr>
          <a:xfrm>
            <a:off x="358952" y="5295087"/>
            <a:ext cx="11424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fagspecialist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(Hvilken fagspecifik viden/metoder/kompetencer har du med dig fra din uddannelse?)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7FE69CE-B9C2-44D9-AEED-302A9E26A0F3}"/>
              </a:ext>
            </a:extLst>
          </p:cNvPr>
          <p:cNvSpPr/>
          <p:nvPr/>
        </p:nvSpPr>
        <p:spPr>
          <a:xfrm>
            <a:off x="372172" y="2617430"/>
            <a:ext cx="470703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samfundsborger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(Hvor og hvordan kan du bidrage til andres og samfundets bæredygtige udvikling?)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38F37E5-B38A-42C9-8B8C-274B395CC64E}"/>
              </a:ext>
            </a:extLst>
          </p:cNvPr>
          <p:cNvSpPr/>
          <p:nvPr/>
        </p:nvSpPr>
        <p:spPr>
          <a:xfrm>
            <a:off x="7294611" y="2623586"/>
            <a:ext cx="448857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person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personlige kompetencer, styrker og </a:t>
            </a:r>
          </a:p>
          <a:p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værdier trækker du på i og ved siden af studiet?)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FB1049B-8137-4ACB-94F7-323F3EFA8673}"/>
              </a:ext>
            </a:extLst>
          </p:cNvPr>
          <p:cNvSpPr/>
          <p:nvPr/>
        </p:nvSpPr>
        <p:spPr>
          <a:xfrm>
            <a:off x="6182904" y="48126"/>
            <a:ext cx="56002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professionel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erfaringer og kompetencer har du for at kunne begå dig på en arbejdsplads – fra din uddannelse og livet ved siden af?)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42C6DD6-A6B7-4115-A4B5-BAC3DBC10F97}"/>
              </a:ext>
            </a:extLst>
          </p:cNvPr>
          <p:cNvSpPr/>
          <p:nvPr/>
        </p:nvSpPr>
        <p:spPr>
          <a:xfrm>
            <a:off x="372172" y="54409"/>
            <a:ext cx="549653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akademiker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akademiske kompetencer bruger du til at løse opgaver og udfordringer på dit studie og i hverdagslivet?)</a:t>
            </a:r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28569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Et billede, der indeholder tekst, visitkort, Font/skrifttype, design&#10;&#10;Automatisk genereret beskrivelse">
            <a:extLst>
              <a:ext uri="{FF2B5EF4-FFF2-40B4-BE49-F238E27FC236}">
                <a16:creationId xmlns:a16="http://schemas.microsoft.com/office/drawing/2014/main" id="{D36F60F9-2F3E-0B24-A9DA-95844BCB56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8"/>
          <a:stretch/>
        </p:blipFill>
        <p:spPr>
          <a:xfrm>
            <a:off x="543061" y="305472"/>
            <a:ext cx="11105878" cy="5927377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AEEE63-AFD2-45C4-B121-373EAA871B0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6F3F327-6970-4CDC-A35A-429DEB3FFA9D}" type="datetime1">
              <a:rPr lang="da-DK" smtClean="0"/>
              <a:t>03-08-2023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32AFA9-9CB7-4E85-B802-A55BC705294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060CD54C-F082-C4A8-B634-06B31E592D1D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354458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DA3D4CF3-07D6-407C-9F70-281E7955EE78}" vid="{0993811D-D07B-4F1B-B92A-886A4493C2E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233304-c73f-44f2-956d-2e8aec0e8b86">
      <Terms xmlns="http://schemas.microsoft.com/office/infopath/2007/PartnerControls"/>
    </lcf76f155ced4ddcb4097134ff3c332f>
    <TaxCatchAll xmlns="30bd1fd5-774f-4e2f-8c21-1c8dbdd325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9189B31AC8C4389D2D0824737FEA7" ma:contentTypeVersion="17" ma:contentTypeDescription="Create a new document." ma:contentTypeScope="" ma:versionID="f0daafcac4612441b3f8ba7ef1beaa04">
  <xsd:schema xmlns:xsd="http://www.w3.org/2001/XMLSchema" xmlns:xs="http://www.w3.org/2001/XMLSchema" xmlns:p="http://schemas.microsoft.com/office/2006/metadata/properties" xmlns:ns2="3f233304-c73f-44f2-956d-2e8aec0e8b86" xmlns:ns3="30bd1fd5-774f-4e2f-8c21-1c8dbdd325a0" targetNamespace="http://schemas.microsoft.com/office/2006/metadata/properties" ma:root="true" ma:fieldsID="6f772412aa2e11b92dce6373392d122e" ns2:_="" ns3:_="">
    <xsd:import namespace="3f233304-c73f-44f2-956d-2e8aec0e8b86"/>
    <xsd:import namespace="30bd1fd5-774f-4e2f-8c21-1c8dbdd325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33304-c73f-44f2-956d-2e8aec0e8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d1fd5-774f-4e2f-8c21-1c8dbdd32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02aecf-4959-408f-b5b5-556b2a584b41}" ma:internalName="TaxCatchAll" ma:showField="CatchAllData" ma:web="30bd1fd5-774f-4e2f-8c21-1c8dbdd325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89DB4-8927-463C-900F-2F0ED08753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07C38D-981A-417E-8506-D0F2C1BF7B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B92653-F90C-414C-A354-9EDB24EEC2C1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</TotalTime>
  <Words>110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BrownTT</vt:lpstr>
      <vt:lpstr>Calibri</vt:lpstr>
      <vt:lpstr>Wingdings</vt:lpstr>
      <vt:lpstr>SDU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Matilde Kjeldal Jørgensen</dc:creator>
  <cp:lastModifiedBy>Emma Strøm Jeppesen</cp:lastModifiedBy>
  <cp:revision>2</cp:revision>
  <dcterms:created xsi:type="dcterms:W3CDTF">2022-05-31T12:06:33Z</dcterms:created>
  <dcterms:modified xsi:type="dcterms:W3CDTF">2023-08-03T12:01:35Z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0x0101001E69189B31AC8C4389D2D0824737FEA7</vt:lpwstr>
  </property>
</Properties>
</file>